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0"/>
  </p:notesMasterIdLst>
  <p:sldIdLst>
    <p:sldId id="355" r:id="rId2"/>
    <p:sldId id="256" r:id="rId3"/>
    <p:sldId id="261" r:id="rId4"/>
    <p:sldId id="314" r:id="rId5"/>
    <p:sldId id="315" r:id="rId6"/>
    <p:sldId id="351" r:id="rId7"/>
    <p:sldId id="350" r:id="rId8"/>
    <p:sldId id="264" r:id="rId9"/>
    <p:sldId id="311" r:id="rId10"/>
    <p:sldId id="312" r:id="rId11"/>
    <p:sldId id="313" r:id="rId12"/>
    <p:sldId id="345" r:id="rId13"/>
    <p:sldId id="352" r:id="rId14"/>
    <p:sldId id="346" r:id="rId15"/>
    <p:sldId id="347" r:id="rId16"/>
    <p:sldId id="327" r:id="rId17"/>
    <p:sldId id="328" r:id="rId18"/>
    <p:sldId id="329" r:id="rId19"/>
    <p:sldId id="330" r:id="rId20"/>
    <p:sldId id="331" r:id="rId21"/>
    <p:sldId id="332" r:id="rId22"/>
    <p:sldId id="333" r:id="rId23"/>
    <p:sldId id="335" r:id="rId24"/>
    <p:sldId id="336" r:id="rId25"/>
    <p:sldId id="337" r:id="rId26"/>
    <p:sldId id="348" r:id="rId27"/>
    <p:sldId id="349" r:id="rId28"/>
    <p:sldId id="338" r:id="rId29"/>
    <p:sldId id="339" r:id="rId30"/>
    <p:sldId id="340" r:id="rId31"/>
    <p:sldId id="341" r:id="rId32"/>
    <p:sldId id="342" r:id="rId33"/>
    <p:sldId id="343" r:id="rId34"/>
    <p:sldId id="259" r:id="rId35"/>
    <p:sldId id="269" r:id="rId36"/>
    <p:sldId id="316" r:id="rId37"/>
    <p:sldId id="317" r:id="rId38"/>
    <p:sldId id="318" r:id="rId39"/>
    <p:sldId id="319" r:id="rId40"/>
    <p:sldId id="320" r:id="rId41"/>
    <p:sldId id="321" r:id="rId42"/>
    <p:sldId id="344" r:id="rId43"/>
    <p:sldId id="322" r:id="rId44"/>
    <p:sldId id="323" r:id="rId45"/>
    <p:sldId id="324" r:id="rId46"/>
    <p:sldId id="325" r:id="rId47"/>
    <p:sldId id="326" r:id="rId48"/>
    <p:sldId id="353" r:id="rId49"/>
  </p:sldIdLst>
  <p:sldSz cx="9144000" cy="5143500" type="screen16x9"/>
  <p:notesSz cx="6858000" cy="9144000"/>
  <p:embeddedFontLst>
    <p:embeddedFont>
      <p:font typeface="Libre Baskerville" panose="02000000000000000000" pitchFamily="2" charset="0"/>
      <p:regular r:id="rId51"/>
      <p:bold r:id="rId52"/>
      <p:italic r:id="rId53"/>
    </p:embeddedFont>
    <p:embeddedFont>
      <p:font typeface="Maiandra GD" panose="020E0502030308020204" pitchFamily="34" charset="0"/>
      <p:regular r:id="rId54"/>
    </p:embeddedFont>
    <p:embeddedFont>
      <p:font typeface="Nunito Light" panose="020F0302020204030204" pitchFamily="34" charset="0"/>
      <p:regular r:id="rId55"/>
      <p:italic r:id="rId56"/>
    </p:embeddedFont>
    <p:embeddedFont>
      <p:font typeface="Source Sans 3" panose="020B0303030403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4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14F1F-6CDB-458F-B967-485CD5AA0110}">
  <a:tblStyle styleId="{B2A14F1F-6CDB-458F-B967-485CD5AA01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30C04E-B8AF-4D4B-85B7-A43F233B917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3" autoAdjust="0"/>
    <p:restoredTop sz="94696"/>
  </p:normalViewPr>
  <p:slideViewPr>
    <p:cSldViewPr snapToGrid="0">
      <p:cViewPr varScale="1">
        <p:scale>
          <a:sx n="132" d="100"/>
          <a:sy n="132" d="100"/>
        </p:scale>
        <p:origin x="176"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9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9" name="Google Shape;431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61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95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0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86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44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124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5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83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33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401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9" name="Google Shape;431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119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9" name="Google Shape;431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87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453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383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425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88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292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21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6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76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327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251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693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86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8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35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Yapılacak etkinlik öncesi çocukların duyguları hatırlamasına yardımcı olmak için konulmuştur.</a:t>
            </a:r>
          </a:p>
        </p:txBody>
      </p:sp>
    </p:spTree>
    <p:extLst>
      <p:ext uri="{BB962C8B-B14F-4D97-AF65-F5344CB8AC3E}">
        <p14:creationId xmlns:p14="http://schemas.microsoft.com/office/powerpoint/2010/main" val="93948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9" name="Google Shape;431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0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50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5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0" name="Google Shape;10;p2"/>
          <p:cNvGrpSpPr/>
          <p:nvPr/>
        </p:nvGrpSpPr>
        <p:grpSpPr>
          <a:xfrm>
            <a:off x="142661" y="137224"/>
            <a:ext cx="8858677" cy="4869053"/>
            <a:chOff x="246225" y="895325"/>
            <a:chExt cx="7115975" cy="3911200"/>
          </a:xfrm>
        </p:grpSpPr>
        <p:sp>
          <p:nvSpPr>
            <p:cNvPr id="11" name="Google Shape;11;p2"/>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2361575" y="1453450"/>
            <a:ext cx="4421100" cy="2055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0" name="Google Shape;20;p2"/>
          <p:cNvSpPr txBox="1">
            <a:spLocks noGrp="1"/>
          </p:cNvSpPr>
          <p:nvPr>
            <p:ph type="subTitle" idx="1"/>
          </p:nvPr>
        </p:nvSpPr>
        <p:spPr>
          <a:xfrm>
            <a:off x="2494100" y="3578625"/>
            <a:ext cx="4155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69"/>
        <p:cNvGrpSpPr/>
        <p:nvPr/>
      </p:nvGrpSpPr>
      <p:grpSpPr>
        <a:xfrm>
          <a:off x="0" y="0"/>
          <a:ext cx="0" cy="0"/>
          <a:chOff x="0" y="0"/>
          <a:chExt cx="0" cy="0"/>
        </a:xfrm>
      </p:grpSpPr>
      <p:pic>
        <p:nvPicPr>
          <p:cNvPr id="870" name="Google Shape;870;p30"/>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871" name="Google Shape;871;p30"/>
          <p:cNvGrpSpPr/>
          <p:nvPr/>
        </p:nvGrpSpPr>
        <p:grpSpPr>
          <a:xfrm>
            <a:off x="142661" y="137224"/>
            <a:ext cx="8858677" cy="4869053"/>
            <a:chOff x="246225" y="895325"/>
            <a:chExt cx="7115975" cy="3911200"/>
          </a:xfrm>
        </p:grpSpPr>
        <p:sp>
          <p:nvSpPr>
            <p:cNvPr id="872" name="Google Shape;872;p30"/>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5"/>
        <p:cNvGrpSpPr/>
        <p:nvPr/>
      </p:nvGrpSpPr>
      <p:grpSpPr>
        <a:xfrm>
          <a:off x="0" y="0"/>
          <a:ext cx="0" cy="0"/>
          <a:chOff x="0" y="0"/>
          <a:chExt cx="0" cy="0"/>
        </a:xfrm>
      </p:grpSpPr>
      <p:pic>
        <p:nvPicPr>
          <p:cNvPr id="306" name="Google Shape;306;p2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307" name="Google Shape;307;p24"/>
          <p:cNvGrpSpPr/>
          <p:nvPr/>
        </p:nvGrpSpPr>
        <p:grpSpPr>
          <a:xfrm>
            <a:off x="142661" y="137224"/>
            <a:ext cx="8858677" cy="4869053"/>
            <a:chOff x="246225" y="895325"/>
            <a:chExt cx="7115975" cy="3911200"/>
          </a:xfrm>
        </p:grpSpPr>
        <p:sp>
          <p:nvSpPr>
            <p:cNvPr id="308" name="Google Shape;308;p24"/>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317" name="Google Shape;317;p24"/>
          <p:cNvSpPr txBox="1">
            <a:spLocks noGrp="1"/>
          </p:cNvSpPr>
          <p:nvPr>
            <p:ph type="subTitle" idx="1"/>
          </p:nvPr>
        </p:nvSpPr>
        <p:spPr>
          <a:xfrm>
            <a:off x="2110300" y="1983750"/>
            <a:ext cx="1978200" cy="58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24"/>
          <p:cNvSpPr txBox="1">
            <a:spLocks noGrp="1"/>
          </p:cNvSpPr>
          <p:nvPr>
            <p:ph type="subTitle" idx="2"/>
          </p:nvPr>
        </p:nvSpPr>
        <p:spPr>
          <a:xfrm>
            <a:off x="5055497" y="1983750"/>
            <a:ext cx="1978200" cy="58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24"/>
          <p:cNvSpPr txBox="1">
            <a:spLocks noGrp="1"/>
          </p:cNvSpPr>
          <p:nvPr>
            <p:ph type="subTitle" idx="3"/>
          </p:nvPr>
        </p:nvSpPr>
        <p:spPr>
          <a:xfrm>
            <a:off x="2110300" y="3424519"/>
            <a:ext cx="1978200" cy="58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24"/>
          <p:cNvSpPr txBox="1">
            <a:spLocks noGrp="1"/>
          </p:cNvSpPr>
          <p:nvPr>
            <p:ph type="subTitle" idx="4"/>
          </p:nvPr>
        </p:nvSpPr>
        <p:spPr>
          <a:xfrm>
            <a:off x="5055497" y="3424519"/>
            <a:ext cx="1978200" cy="58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24"/>
          <p:cNvSpPr txBox="1">
            <a:spLocks noGrp="1"/>
          </p:cNvSpPr>
          <p:nvPr>
            <p:ph type="subTitle" idx="5"/>
          </p:nvPr>
        </p:nvSpPr>
        <p:spPr>
          <a:xfrm>
            <a:off x="2110300" y="1616550"/>
            <a:ext cx="1978200" cy="44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322" name="Google Shape;322;p24"/>
          <p:cNvSpPr txBox="1">
            <a:spLocks noGrp="1"/>
          </p:cNvSpPr>
          <p:nvPr>
            <p:ph type="subTitle" idx="6"/>
          </p:nvPr>
        </p:nvSpPr>
        <p:spPr>
          <a:xfrm>
            <a:off x="2110300" y="3057405"/>
            <a:ext cx="1978200" cy="44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323" name="Google Shape;323;p24"/>
          <p:cNvSpPr txBox="1">
            <a:spLocks noGrp="1"/>
          </p:cNvSpPr>
          <p:nvPr>
            <p:ph type="subTitle" idx="7"/>
          </p:nvPr>
        </p:nvSpPr>
        <p:spPr>
          <a:xfrm>
            <a:off x="5055493" y="1616550"/>
            <a:ext cx="1978200" cy="44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324" name="Google Shape;324;p24"/>
          <p:cNvSpPr txBox="1">
            <a:spLocks noGrp="1"/>
          </p:cNvSpPr>
          <p:nvPr>
            <p:ph type="subTitle" idx="8"/>
          </p:nvPr>
        </p:nvSpPr>
        <p:spPr>
          <a:xfrm>
            <a:off x="5055493" y="3057405"/>
            <a:ext cx="1978200" cy="44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68369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1"/>
        <p:cNvGrpSpPr/>
        <p:nvPr/>
      </p:nvGrpSpPr>
      <p:grpSpPr>
        <a:xfrm>
          <a:off x="0" y="0"/>
          <a:ext cx="0" cy="0"/>
          <a:chOff x="0" y="0"/>
          <a:chExt cx="0" cy="0"/>
        </a:xfrm>
      </p:grpSpPr>
      <p:pic>
        <p:nvPicPr>
          <p:cNvPr id="242" name="Google Shape;242;p20"/>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43" name="Google Shape;243;p20"/>
          <p:cNvGrpSpPr/>
          <p:nvPr/>
        </p:nvGrpSpPr>
        <p:grpSpPr>
          <a:xfrm>
            <a:off x="142661" y="137224"/>
            <a:ext cx="8858677" cy="4869053"/>
            <a:chOff x="246225" y="895325"/>
            <a:chExt cx="7115975" cy="3911200"/>
          </a:xfrm>
        </p:grpSpPr>
        <p:sp>
          <p:nvSpPr>
            <p:cNvPr id="244" name="Google Shape;244;p20"/>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20"/>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253" name="Google Shape;253;p20"/>
          <p:cNvSpPr txBox="1">
            <a:spLocks noGrp="1"/>
          </p:cNvSpPr>
          <p:nvPr>
            <p:ph type="subTitle" idx="1"/>
          </p:nvPr>
        </p:nvSpPr>
        <p:spPr>
          <a:xfrm>
            <a:off x="4914510" y="3016575"/>
            <a:ext cx="25749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20"/>
          <p:cNvSpPr txBox="1">
            <a:spLocks noGrp="1"/>
          </p:cNvSpPr>
          <p:nvPr>
            <p:ph type="subTitle" idx="2"/>
          </p:nvPr>
        </p:nvSpPr>
        <p:spPr>
          <a:xfrm>
            <a:off x="1654588" y="3016575"/>
            <a:ext cx="25749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20"/>
          <p:cNvSpPr txBox="1">
            <a:spLocks noGrp="1"/>
          </p:cNvSpPr>
          <p:nvPr>
            <p:ph type="subTitle" idx="3"/>
          </p:nvPr>
        </p:nvSpPr>
        <p:spPr>
          <a:xfrm>
            <a:off x="1654588" y="2457675"/>
            <a:ext cx="2574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256" name="Google Shape;256;p20"/>
          <p:cNvSpPr txBox="1">
            <a:spLocks noGrp="1"/>
          </p:cNvSpPr>
          <p:nvPr>
            <p:ph type="subTitle" idx="4"/>
          </p:nvPr>
        </p:nvSpPr>
        <p:spPr>
          <a:xfrm>
            <a:off x="4914511" y="2457675"/>
            <a:ext cx="2574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109410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2"/>
        <p:cNvGrpSpPr/>
        <p:nvPr/>
      </p:nvGrpSpPr>
      <p:grpSpPr>
        <a:xfrm>
          <a:off x="0" y="0"/>
          <a:ext cx="0" cy="0"/>
          <a:chOff x="0" y="0"/>
          <a:chExt cx="0" cy="0"/>
        </a:xfrm>
      </p:grpSpPr>
      <p:pic>
        <p:nvPicPr>
          <p:cNvPr id="203" name="Google Shape;203;p17"/>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04" name="Google Shape;204;p17"/>
          <p:cNvGrpSpPr/>
          <p:nvPr/>
        </p:nvGrpSpPr>
        <p:grpSpPr>
          <a:xfrm>
            <a:off x="142661" y="137224"/>
            <a:ext cx="8858677" cy="4869053"/>
            <a:chOff x="246225" y="895325"/>
            <a:chExt cx="7115975" cy="3911200"/>
          </a:xfrm>
        </p:grpSpPr>
        <p:sp>
          <p:nvSpPr>
            <p:cNvPr id="205" name="Google Shape;205;p17"/>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7"/>
          <p:cNvSpPr txBox="1">
            <a:spLocks noGrp="1"/>
          </p:cNvSpPr>
          <p:nvPr>
            <p:ph type="title"/>
          </p:nvPr>
        </p:nvSpPr>
        <p:spPr>
          <a:xfrm>
            <a:off x="5640175" y="1362425"/>
            <a:ext cx="2638200" cy="106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a:lvl1pPr>
            <a:lvl2pPr lvl="1" algn="r" rtl="0">
              <a:spcBef>
                <a:spcPts val="0"/>
              </a:spcBef>
              <a:spcAft>
                <a:spcPts val="0"/>
              </a:spcAft>
              <a:buSzPts val="2700"/>
              <a:buNone/>
              <a:defRPr/>
            </a:lvl2pPr>
            <a:lvl3pPr lvl="2" algn="r" rtl="0">
              <a:spcBef>
                <a:spcPts val="0"/>
              </a:spcBef>
              <a:spcAft>
                <a:spcPts val="0"/>
              </a:spcAft>
              <a:buSzPts val="2700"/>
              <a:buNone/>
              <a:defRPr/>
            </a:lvl3pPr>
            <a:lvl4pPr lvl="3" algn="r" rtl="0">
              <a:spcBef>
                <a:spcPts val="0"/>
              </a:spcBef>
              <a:spcAft>
                <a:spcPts val="0"/>
              </a:spcAft>
              <a:buSzPts val="2700"/>
              <a:buNone/>
              <a:defRPr/>
            </a:lvl4pPr>
            <a:lvl5pPr lvl="4" algn="r" rtl="0">
              <a:spcBef>
                <a:spcPts val="0"/>
              </a:spcBef>
              <a:spcAft>
                <a:spcPts val="0"/>
              </a:spcAft>
              <a:buSzPts val="2700"/>
              <a:buNone/>
              <a:defRPr/>
            </a:lvl5pPr>
            <a:lvl6pPr lvl="5" algn="r" rtl="0">
              <a:spcBef>
                <a:spcPts val="0"/>
              </a:spcBef>
              <a:spcAft>
                <a:spcPts val="0"/>
              </a:spcAft>
              <a:buSzPts val="2700"/>
              <a:buNone/>
              <a:defRPr/>
            </a:lvl6pPr>
            <a:lvl7pPr lvl="6" algn="r" rtl="0">
              <a:spcBef>
                <a:spcPts val="0"/>
              </a:spcBef>
              <a:spcAft>
                <a:spcPts val="0"/>
              </a:spcAft>
              <a:buSzPts val="2700"/>
              <a:buNone/>
              <a:defRPr/>
            </a:lvl7pPr>
            <a:lvl8pPr lvl="7" algn="r" rtl="0">
              <a:spcBef>
                <a:spcPts val="0"/>
              </a:spcBef>
              <a:spcAft>
                <a:spcPts val="0"/>
              </a:spcAft>
              <a:buSzPts val="2700"/>
              <a:buNone/>
              <a:defRPr/>
            </a:lvl8pPr>
            <a:lvl9pPr lvl="8" algn="r" rtl="0">
              <a:spcBef>
                <a:spcPts val="0"/>
              </a:spcBef>
              <a:spcAft>
                <a:spcPts val="0"/>
              </a:spcAft>
              <a:buSzPts val="2700"/>
              <a:buNone/>
              <a:defRPr/>
            </a:lvl9pPr>
          </a:lstStyle>
          <a:p>
            <a:endParaRPr/>
          </a:p>
        </p:txBody>
      </p:sp>
      <p:sp>
        <p:nvSpPr>
          <p:cNvPr id="214" name="Google Shape;214;p17"/>
          <p:cNvSpPr txBox="1">
            <a:spLocks noGrp="1"/>
          </p:cNvSpPr>
          <p:nvPr>
            <p:ph type="subTitle" idx="1"/>
          </p:nvPr>
        </p:nvSpPr>
        <p:spPr>
          <a:xfrm>
            <a:off x="5640175" y="2501825"/>
            <a:ext cx="2638200" cy="115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1620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3" name="Google Shape;23;p3"/>
          <p:cNvGrpSpPr/>
          <p:nvPr/>
        </p:nvGrpSpPr>
        <p:grpSpPr>
          <a:xfrm>
            <a:off x="142661" y="137224"/>
            <a:ext cx="8858677" cy="4869053"/>
            <a:chOff x="246225" y="895325"/>
            <a:chExt cx="7115975" cy="3911200"/>
          </a:xfrm>
        </p:grpSpPr>
        <p:sp>
          <p:nvSpPr>
            <p:cNvPr id="24" name="Google Shape;24;p3"/>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txBox="1">
            <a:spLocks noGrp="1"/>
          </p:cNvSpPr>
          <p:nvPr>
            <p:ph type="title"/>
          </p:nvPr>
        </p:nvSpPr>
        <p:spPr>
          <a:xfrm>
            <a:off x="2477400" y="2167355"/>
            <a:ext cx="4189200" cy="961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 name="Google Shape;33;p3"/>
          <p:cNvSpPr txBox="1">
            <a:spLocks noGrp="1"/>
          </p:cNvSpPr>
          <p:nvPr>
            <p:ph type="title" idx="2" hasCustomPrompt="1"/>
          </p:nvPr>
        </p:nvSpPr>
        <p:spPr>
          <a:xfrm>
            <a:off x="3745950" y="1111621"/>
            <a:ext cx="16521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4" name="Google Shape;34;p3"/>
          <p:cNvSpPr txBox="1">
            <a:spLocks noGrp="1"/>
          </p:cNvSpPr>
          <p:nvPr>
            <p:ph type="subTitle" idx="1"/>
          </p:nvPr>
        </p:nvSpPr>
        <p:spPr>
          <a:xfrm>
            <a:off x="2477400" y="3418375"/>
            <a:ext cx="41892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pic>
        <p:nvPicPr>
          <p:cNvPr id="103" name="Google Shape;103;p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04" name="Google Shape;104;p9"/>
          <p:cNvGrpSpPr/>
          <p:nvPr/>
        </p:nvGrpSpPr>
        <p:grpSpPr>
          <a:xfrm>
            <a:off x="142661" y="137224"/>
            <a:ext cx="8858677" cy="4869053"/>
            <a:chOff x="246225" y="895325"/>
            <a:chExt cx="7115975" cy="3911200"/>
          </a:xfrm>
        </p:grpSpPr>
        <p:sp>
          <p:nvSpPr>
            <p:cNvPr id="105" name="Google Shape;105;p9"/>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9"/>
          <p:cNvSpPr txBox="1">
            <a:spLocks noGrp="1"/>
          </p:cNvSpPr>
          <p:nvPr>
            <p:ph type="title"/>
          </p:nvPr>
        </p:nvSpPr>
        <p:spPr>
          <a:xfrm>
            <a:off x="2135550" y="141213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6500"/>
            </a:lvl1pPr>
            <a:lvl2pPr lvl="1" algn="ctr" rtl="0">
              <a:spcBef>
                <a:spcPts val="0"/>
              </a:spcBef>
              <a:spcAft>
                <a:spcPts val="0"/>
              </a:spcAft>
              <a:buSzPts val="2700"/>
              <a:buNone/>
              <a:defRPr/>
            </a:lvl2pPr>
            <a:lvl3pPr lvl="2" algn="ctr" rtl="0">
              <a:spcBef>
                <a:spcPts val="0"/>
              </a:spcBef>
              <a:spcAft>
                <a:spcPts val="0"/>
              </a:spcAft>
              <a:buSzPts val="2700"/>
              <a:buNone/>
              <a:defRPr/>
            </a:lvl3pPr>
            <a:lvl4pPr lvl="3" algn="ctr" rtl="0">
              <a:spcBef>
                <a:spcPts val="0"/>
              </a:spcBef>
              <a:spcAft>
                <a:spcPts val="0"/>
              </a:spcAft>
              <a:buSzPts val="2700"/>
              <a:buNone/>
              <a:defRPr/>
            </a:lvl4pPr>
            <a:lvl5pPr lvl="4" algn="ctr" rtl="0">
              <a:spcBef>
                <a:spcPts val="0"/>
              </a:spcBef>
              <a:spcAft>
                <a:spcPts val="0"/>
              </a:spcAft>
              <a:buSzPts val="2700"/>
              <a:buNone/>
              <a:defRPr/>
            </a:lvl5pPr>
            <a:lvl6pPr lvl="5" algn="ctr" rtl="0">
              <a:spcBef>
                <a:spcPts val="0"/>
              </a:spcBef>
              <a:spcAft>
                <a:spcPts val="0"/>
              </a:spcAft>
              <a:buSzPts val="2700"/>
              <a:buNone/>
              <a:defRPr/>
            </a:lvl6pPr>
            <a:lvl7pPr lvl="6" algn="ctr" rtl="0">
              <a:spcBef>
                <a:spcPts val="0"/>
              </a:spcBef>
              <a:spcAft>
                <a:spcPts val="0"/>
              </a:spcAft>
              <a:buSzPts val="2700"/>
              <a:buNone/>
              <a:defRPr/>
            </a:lvl7pPr>
            <a:lvl8pPr lvl="7" algn="ctr" rtl="0">
              <a:spcBef>
                <a:spcPts val="0"/>
              </a:spcBef>
              <a:spcAft>
                <a:spcPts val="0"/>
              </a:spcAft>
              <a:buSzPts val="2700"/>
              <a:buNone/>
              <a:defRPr/>
            </a:lvl8pPr>
            <a:lvl9pPr lvl="8" algn="ctr" rtl="0">
              <a:spcBef>
                <a:spcPts val="0"/>
              </a:spcBef>
              <a:spcAft>
                <a:spcPts val="0"/>
              </a:spcAft>
              <a:buSzPts val="2700"/>
              <a:buNone/>
              <a:defRPr/>
            </a:lvl9pPr>
          </a:lstStyle>
          <a:p>
            <a:endParaRPr/>
          </a:p>
        </p:txBody>
      </p:sp>
      <p:sp>
        <p:nvSpPr>
          <p:cNvPr id="114" name="Google Shape;114;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2"/>
        <p:cNvGrpSpPr/>
        <p:nvPr/>
      </p:nvGrpSpPr>
      <p:grpSpPr>
        <a:xfrm>
          <a:off x="0" y="0"/>
          <a:ext cx="0" cy="0"/>
          <a:chOff x="0" y="0"/>
          <a:chExt cx="0" cy="0"/>
        </a:xfrm>
      </p:grpSpPr>
      <p:pic>
        <p:nvPicPr>
          <p:cNvPr id="163" name="Google Shape;163;p14"/>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164" name="Google Shape;164;p14"/>
          <p:cNvGrpSpPr/>
          <p:nvPr/>
        </p:nvGrpSpPr>
        <p:grpSpPr>
          <a:xfrm>
            <a:off x="142661" y="137224"/>
            <a:ext cx="8858677" cy="4869053"/>
            <a:chOff x="246225" y="895325"/>
            <a:chExt cx="7115975" cy="3911200"/>
          </a:xfrm>
        </p:grpSpPr>
        <p:sp>
          <p:nvSpPr>
            <p:cNvPr id="165" name="Google Shape;165;p14"/>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14"/>
          <p:cNvSpPr txBox="1">
            <a:spLocks noGrp="1"/>
          </p:cNvSpPr>
          <p:nvPr>
            <p:ph type="title"/>
          </p:nvPr>
        </p:nvSpPr>
        <p:spPr>
          <a:xfrm>
            <a:off x="3065400" y="3370075"/>
            <a:ext cx="3013200" cy="479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4" name="Google Shape;174;p14"/>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215"/>
        <p:cNvGrpSpPr/>
        <p:nvPr/>
      </p:nvGrpSpPr>
      <p:grpSpPr>
        <a:xfrm>
          <a:off x="0" y="0"/>
          <a:ext cx="0" cy="0"/>
          <a:chOff x="0" y="0"/>
          <a:chExt cx="0" cy="0"/>
        </a:xfrm>
      </p:grpSpPr>
      <p:pic>
        <p:nvPicPr>
          <p:cNvPr id="216" name="Google Shape;216;p18"/>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17" name="Google Shape;217;p18"/>
          <p:cNvGrpSpPr/>
          <p:nvPr/>
        </p:nvGrpSpPr>
        <p:grpSpPr>
          <a:xfrm>
            <a:off x="142661" y="137224"/>
            <a:ext cx="8858677" cy="4869053"/>
            <a:chOff x="246225" y="895325"/>
            <a:chExt cx="7115975" cy="3911200"/>
          </a:xfrm>
        </p:grpSpPr>
        <p:sp>
          <p:nvSpPr>
            <p:cNvPr id="218" name="Google Shape;218;p18"/>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8"/>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227" name="Google Shape;227;p18"/>
          <p:cNvSpPr txBox="1">
            <a:spLocks noGrp="1"/>
          </p:cNvSpPr>
          <p:nvPr>
            <p:ph type="body" idx="1"/>
          </p:nvPr>
        </p:nvSpPr>
        <p:spPr>
          <a:xfrm>
            <a:off x="720000" y="1291938"/>
            <a:ext cx="7704000" cy="33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57"/>
        <p:cNvGrpSpPr/>
        <p:nvPr/>
      </p:nvGrpSpPr>
      <p:grpSpPr>
        <a:xfrm>
          <a:off x="0" y="0"/>
          <a:ext cx="0" cy="0"/>
          <a:chOff x="0" y="0"/>
          <a:chExt cx="0" cy="0"/>
        </a:xfrm>
      </p:grpSpPr>
      <p:pic>
        <p:nvPicPr>
          <p:cNvPr id="258" name="Google Shape;258;p21"/>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59" name="Google Shape;259;p21"/>
          <p:cNvGrpSpPr/>
          <p:nvPr/>
        </p:nvGrpSpPr>
        <p:grpSpPr>
          <a:xfrm>
            <a:off x="142661" y="137224"/>
            <a:ext cx="8858677" cy="4869053"/>
            <a:chOff x="246225" y="895325"/>
            <a:chExt cx="7115975" cy="3911200"/>
          </a:xfrm>
        </p:grpSpPr>
        <p:sp>
          <p:nvSpPr>
            <p:cNvPr id="260" name="Google Shape;260;p21"/>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21"/>
          <p:cNvSpPr txBox="1">
            <a:spLocks noGrp="1"/>
          </p:cNvSpPr>
          <p:nvPr>
            <p:ph type="title"/>
          </p:nvPr>
        </p:nvSpPr>
        <p:spPr>
          <a:xfrm>
            <a:off x="1144550" y="597425"/>
            <a:ext cx="6855300" cy="97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269" name="Google Shape;269;p21"/>
          <p:cNvSpPr txBox="1">
            <a:spLocks noGrp="1"/>
          </p:cNvSpPr>
          <p:nvPr>
            <p:ph type="subTitle" idx="1"/>
          </p:nvPr>
        </p:nvSpPr>
        <p:spPr>
          <a:xfrm>
            <a:off x="4825664" y="2070950"/>
            <a:ext cx="3174000" cy="189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1"/>
          <p:cNvSpPr txBox="1">
            <a:spLocks noGrp="1"/>
          </p:cNvSpPr>
          <p:nvPr>
            <p:ph type="subTitle" idx="2"/>
          </p:nvPr>
        </p:nvSpPr>
        <p:spPr>
          <a:xfrm>
            <a:off x="1144550" y="2070950"/>
            <a:ext cx="3174000" cy="189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7"/>
        <p:cNvGrpSpPr/>
        <p:nvPr/>
      </p:nvGrpSpPr>
      <p:grpSpPr>
        <a:xfrm>
          <a:off x="0" y="0"/>
          <a:ext cx="0" cy="0"/>
          <a:chOff x="0" y="0"/>
          <a:chExt cx="0" cy="0"/>
        </a:xfrm>
      </p:grpSpPr>
      <p:pic>
        <p:nvPicPr>
          <p:cNvPr id="288" name="Google Shape;288;p23"/>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289" name="Google Shape;289;p23"/>
          <p:cNvGrpSpPr/>
          <p:nvPr/>
        </p:nvGrpSpPr>
        <p:grpSpPr>
          <a:xfrm>
            <a:off x="142661" y="137224"/>
            <a:ext cx="8858677" cy="4869053"/>
            <a:chOff x="246225" y="895325"/>
            <a:chExt cx="7115975" cy="3911200"/>
          </a:xfrm>
        </p:grpSpPr>
        <p:sp>
          <p:nvSpPr>
            <p:cNvPr id="290" name="Google Shape;290;p23"/>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3"/>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299" name="Google Shape;299;p23"/>
          <p:cNvSpPr txBox="1">
            <a:spLocks noGrp="1"/>
          </p:cNvSpPr>
          <p:nvPr>
            <p:ph type="subTitle" idx="1"/>
          </p:nvPr>
        </p:nvSpPr>
        <p:spPr>
          <a:xfrm>
            <a:off x="937625" y="3117025"/>
            <a:ext cx="2175300" cy="96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3"/>
          <p:cNvSpPr txBox="1">
            <a:spLocks noGrp="1"/>
          </p:cNvSpPr>
          <p:nvPr>
            <p:ph type="subTitle" idx="2"/>
          </p:nvPr>
        </p:nvSpPr>
        <p:spPr>
          <a:xfrm>
            <a:off x="3484347" y="3117025"/>
            <a:ext cx="2175300" cy="96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23"/>
          <p:cNvSpPr txBox="1">
            <a:spLocks noGrp="1"/>
          </p:cNvSpPr>
          <p:nvPr>
            <p:ph type="subTitle" idx="3"/>
          </p:nvPr>
        </p:nvSpPr>
        <p:spPr>
          <a:xfrm>
            <a:off x="6031075" y="3117025"/>
            <a:ext cx="2175300" cy="96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3"/>
          <p:cNvSpPr txBox="1">
            <a:spLocks noGrp="1"/>
          </p:cNvSpPr>
          <p:nvPr>
            <p:ph type="subTitle" idx="4"/>
          </p:nvPr>
        </p:nvSpPr>
        <p:spPr>
          <a:xfrm>
            <a:off x="937625" y="2669922"/>
            <a:ext cx="21753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303" name="Google Shape;303;p23"/>
          <p:cNvSpPr txBox="1">
            <a:spLocks noGrp="1"/>
          </p:cNvSpPr>
          <p:nvPr>
            <p:ph type="subTitle" idx="5"/>
          </p:nvPr>
        </p:nvSpPr>
        <p:spPr>
          <a:xfrm>
            <a:off x="3484350" y="2669922"/>
            <a:ext cx="21753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
        <p:nvSpPr>
          <p:cNvPr id="304" name="Google Shape;304;p23"/>
          <p:cNvSpPr txBox="1">
            <a:spLocks noGrp="1"/>
          </p:cNvSpPr>
          <p:nvPr>
            <p:ph type="subTitle" idx="6"/>
          </p:nvPr>
        </p:nvSpPr>
        <p:spPr>
          <a:xfrm>
            <a:off x="6031075" y="2669922"/>
            <a:ext cx="2175300" cy="4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bre Baskerville"/>
              <a:buNone/>
              <a:defRPr sz="17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b="1">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1"/>
        <p:cNvGrpSpPr/>
        <p:nvPr/>
      </p:nvGrpSpPr>
      <p:grpSpPr>
        <a:xfrm>
          <a:off x="0" y="0"/>
          <a:ext cx="0" cy="0"/>
          <a:chOff x="0" y="0"/>
          <a:chExt cx="0" cy="0"/>
        </a:xfrm>
      </p:grpSpPr>
      <p:pic>
        <p:nvPicPr>
          <p:cNvPr id="402" name="Google Shape;402;p29"/>
          <p:cNvPicPr preferRelativeResize="0"/>
          <p:nvPr/>
        </p:nvPicPr>
        <p:blipFill>
          <a:blip r:embed="rId2">
            <a:alphaModFix/>
          </a:blip>
          <a:stretch>
            <a:fillRect/>
          </a:stretch>
        </p:blipFill>
        <p:spPr>
          <a:xfrm>
            <a:off x="714" y="0"/>
            <a:ext cx="9142571" cy="5143500"/>
          </a:xfrm>
          <a:prstGeom prst="rect">
            <a:avLst/>
          </a:prstGeom>
          <a:noFill/>
          <a:ln>
            <a:noFill/>
          </a:ln>
        </p:spPr>
      </p:pic>
      <p:grpSp>
        <p:nvGrpSpPr>
          <p:cNvPr id="403" name="Google Shape;403;p29"/>
          <p:cNvGrpSpPr/>
          <p:nvPr/>
        </p:nvGrpSpPr>
        <p:grpSpPr>
          <a:xfrm>
            <a:off x="142661" y="137224"/>
            <a:ext cx="8858677" cy="4869053"/>
            <a:chOff x="246225" y="895325"/>
            <a:chExt cx="7115975" cy="3911200"/>
          </a:xfrm>
        </p:grpSpPr>
        <p:sp>
          <p:nvSpPr>
            <p:cNvPr id="404" name="Google Shape;404;p29"/>
            <p:cNvSpPr/>
            <p:nvPr/>
          </p:nvSpPr>
          <p:spPr>
            <a:xfrm>
              <a:off x="246225" y="895325"/>
              <a:ext cx="128125" cy="128125"/>
            </a:xfrm>
            <a:custGeom>
              <a:avLst/>
              <a:gdLst/>
              <a:ahLst/>
              <a:cxnLst/>
              <a:rect l="l" t="t" r="r" b="b"/>
              <a:pathLst>
                <a:path w="5125" h="5125" fill="none" extrusionOk="0">
                  <a:moveTo>
                    <a:pt x="1" y="1"/>
                  </a:moveTo>
                  <a:lnTo>
                    <a:pt x="5125" y="1"/>
                  </a:lnTo>
                  <a:lnTo>
                    <a:pt x="5125" y="5125"/>
                  </a:lnTo>
                  <a:lnTo>
                    <a:pt x="1"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374325" y="1023425"/>
              <a:ext cx="6859800" cy="3655000"/>
            </a:xfrm>
            <a:custGeom>
              <a:avLst/>
              <a:gdLst/>
              <a:ahLst/>
              <a:cxnLst/>
              <a:rect l="l" t="t" r="r" b="b"/>
              <a:pathLst>
                <a:path w="274392" h="146200" fill="none" extrusionOk="0">
                  <a:moveTo>
                    <a:pt x="1" y="1"/>
                  </a:moveTo>
                  <a:lnTo>
                    <a:pt x="274391" y="1"/>
                  </a:lnTo>
                  <a:lnTo>
                    <a:pt x="274391" y="146200"/>
                  </a:lnTo>
                  <a:lnTo>
                    <a:pt x="1" y="146200"/>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469300" y="1108400"/>
              <a:ext cx="6669850" cy="3485050"/>
            </a:xfrm>
            <a:custGeom>
              <a:avLst/>
              <a:gdLst/>
              <a:ahLst/>
              <a:cxnLst/>
              <a:rect l="l" t="t" r="r" b="b"/>
              <a:pathLst>
                <a:path w="266794" h="139402" fill="none" extrusionOk="0">
                  <a:moveTo>
                    <a:pt x="1" y="1"/>
                  </a:moveTo>
                  <a:lnTo>
                    <a:pt x="266793" y="1"/>
                  </a:lnTo>
                  <a:lnTo>
                    <a:pt x="266793" y="139401"/>
                  </a:lnTo>
                  <a:lnTo>
                    <a:pt x="1" y="139401"/>
                  </a:ln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299025" y="955950"/>
              <a:ext cx="7010700" cy="3789950"/>
            </a:xfrm>
            <a:custGeom>
              <a:avLst/>
              <a:gdLst/>
              <a:ahLst/>
              <a:cxnLst/>
              <a:rect l="l" t="t" r="r" b="b"/>
              <a:pathLst>
                <a:path w="280428" h="151598" fill="none" extrusionOk="0">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7234100" y="895325"/>
              <a:ext cx="128100" cy="128125"/>
            </a:xfrm>
            <a:custGeom>
              <a:avLst/>
              <a:gdLst/>
              <a:ahLst/>
              <a:cxnLst/>
              <a:rect l="l" t="t" r="r" b="b"/>
              <a:pathLst>
                <a:path w="5124" h="5125" fill="none" extrusionOk="0">
                  <a:moveTo>
                    <a:pt x="0" y="1"/>
                  </a:moveTo>
                  <a:lnTo>
                    <a:pt x="5124" y="1"/>
                  </a:lnTo>
                  <a:lnTo>
                    <a:pt x="5124" y="5125"/>
                  </a:lnTo>
                  <a:lnTo>
                    <a:pt x="0" y="5125"/>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246225" y="4678400"/>
              <a:ext cx="128125" cy="128125"/>
            </a:xfrm>
            <a:custGeom>
              <a:avLst/>
              <a:gdLst/>
              <a:ahLst/>
              <a:cxnLst/>
              <a:rect l="l" t="t" r="r" b="b"/>
              <a:pathLst>
                <a:path w="5125" h="5125" fill="none" extrusionOk="0">
                  <a:moveTo>
                    <a:pt x="1" y="1"/>
                  </a:moveTo>
                  <a:lnTo>
                    <a:pt x="5125" y="1"/>
                  </a:lnTo>
                  <a:lnTo>
                    <a:pt x="5125" y="5124"/>
                  </a:lnTo>
                  <a:lnTo>
                    <a:pt x="1"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7234100" y="4678400"/>
              <a:ext cx="128100" cy="128125"/>
            </a:xfrm>
            <a:custGeom>
              <a:avLst/>
              <a:gdLst/>
              <a:ahLst/>
              <a:cxnLst/>
              <a:rect l="l" t="t" r="r" b="b"/>
              <a:pathLst>
                <a:path w="5124" h="5125" fill="none" extrusionOk="0">
                  <a:moveTo>
                    <a:pt x="0" y="1"/>
                  </a:moveTo>
                  <a:lnTo>
                    <a:pt x="5124" y="1"/>
                  </a:lnTo>
                  <a:lnTo>
                    <a:pt x="5124" y="5124"/>
                  </a:lnTo>
                  <a:lnTo>
                    <a:pt x="0" y="5124"/>
                  </a:lnTo>
                  <a:close/>
                </a:path>
              </a:pathLst>
            </a:custGeom>
            <a:noFill/>
            <a:ln w="16250" cap="flat" cmpd="sng">
              <a:solidFill>
                <a:schemeClr val="dk2"/>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9"/>
          <p:cNvGrpSpPr/>
          <p:nvPr/>
        </p:nvGrpSpPr>
        <p:grpSpPr>
          <a:xfrm>
            <a:off x="565056" y="519563"/>
            <a:ext cx="8012737" cy="4104778"/>
            <a:chOff x="585525" y="1202450"/>
            <a:chExt cx="6436450" cy="3297275"/>
          </a:xfrm>
        </p:grpSpPr>
        <p:sp>
          <p:nvSpPr>
            <p:cNvPr id="413" name="Google Shape;413;p29"/>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74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1pPr>
            <a:lvl2pPr lvl="1"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2pPr>
            <a:lvl3pPr lvl="2"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3pPr>
            <a:lvl4pPr lvl="3"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4pPr>
            <a:lvl5pPr lvl="4"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5pPr>
            <a:lvl6pPr lvl="5"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6pPr>
            <a:lvl7pPr lvl="6"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7pPr>
            <a:lvl8pPr lvl="7"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8pPr>
            <a:lvl9pPr lvl="8" algn="ctr" rtl="0">
              <a:spcBef>
                <a:spcPts val="0"/>
              </a:spcBef>
              <a:spcAft>
                <a:spcPts val="0"/>
              </a:spcAft>
              <a:buClr>
                <a:schemeClr val="dk1"/>
              </a:buClr>
              <a:buSzPts val="2700"/>
              <a:buFont typeface="Libre Baskerville"/>
              <a:buNone/>
              <a:defRPr sz="2700">
                <a:solidFill>
                  <a:schemeClr val="dk1"/>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60" r:id="rId5"/>
    <p:sldLayoutId id="2147483664" r:id="rId6"/>
    <p:sldLayoutId id="2147483667" r:id="rId7"/>
    <p:sldLayoutId id="2147483669" r:id="rId8"/>
    <p:sldLayoutId id="2147483675" r:id="rId9"/>
    <p:sldLayoutId id="2147483676" r:id="rId10"/>
    <p:sldLayoutId id="2147483680" r:id="rId11"/>
    <p:sldLayoutId id="2147483681" r:id="rId12"/>
    <p:sldLayoutId id="214748368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Libre+Baskerville?query=Libre+Baskerville" TargetMode="External"/><Relationship Id="rId2" Type="http://schemas.openxmlformats.org/officeDocument/2006/relationships/hyperlink" Target="https://fonts.google.com/specimen/Source+Sans+3?query=Source+Sans+3" TargetMode="External"/><Relationship Id="rId1" Type="http://schemas.openxmlformats.org/officeDocument/2006/relationships/slideLayout" Target="../slideLayouts/slideLayout9.xml"/><Relationship Id="rId4" Type="http://schemas.openxmlformats.org/officeDocument/2006/relationships/hyperlink" Target="https://www.fonttr.com/maian-fo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orgm.meb.gov.tr/meb_iys_dosyalar/2022_08/23150037_Ortaokul_FarkYndalYk_ProgramY.pdf" TargetMode="External"/><Relationship Id="rId2" Type="http://schemas.openxmlformats.org/officeDocument/2006/relationships/hyperlink" Target="https://orgm.meb.gov.tr/www/akran-zorbaligi/icerik/2085"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4B6F97E-7443-7FEB-9353-DB4FBD114D01}"/>
              </a:ext>
            </a:extLst>
          </p:cNvPr>
          <p:cNvSpPr txBox="1"/>
          <p:nvPr/>
        </p:nvSpPr>
        <p:spPr>
          <a:xfrm>
            <a:off x="1076104" y="847504"/>
            <a:ext cx="7163122" cy="3631763"/>
          </a:xfrm>
          <a:prstGeom prst="rect">
            <a:avLst/>
          </a:prstGeom>
          <a:noFill/>
        </p:spPr>
        <p:txBody>
          <a:bodyPr wrap="square" rtlCol="0">
            <a:spAutoFit/>
          </a:bodyPr>
          <a:lstStyle/>
          <a:p>
            <a:pPr algn="ctr"/>
            <a:r>
              <a:rPr lang="tr-TR" sz="3200" dirty="0">
                <a:latin typeface="Source Sans 3" panose="020B0303030403020204" pitchFamily="34" charset="0"/>
              </a:rPr>
              <a:t>Kullanılan Fontlar</a:t>
            </a:r>
          </a:p>
          <a:p>
            <a:pPr algn="ctr"/>
            <a:endParaRPr lang="tr-TR" sz="1800" dirty="0">
              <a:latin typeface="Source Sans 3" panose="020B0303030403020204" pitchFamily="34" charset="0"/>
            </a:endParaRPr>
          </a:p>
          <a:p>
            <a:r>
              <a:rPr lang="tr-TR" sz="1800" dirty="0">
                <a:latin typeface="Source Sans 3" panose="020B0303030403020204" pitchFamily="34" charset="0"/>
              </a:rPr>
              <a:t>Fontlar bilgisayarınızda yüklü değilse aşağıdaki bağlantılardan fontları yükleyebilirsiniz. Slayt gösterisi modunda üzerine direk tıklayıp sayfaya yönlendirileceksiniz. Yükledikten </a:t>
            </a:r>
            <a:r>
              <a:rPr lang="tr-TR" sz="1800">
                <a:latin typeface="Source Sans 3" panose="020B0303030403020204" pitchFamily="34" charset="0"/>
              </a:rPr>
              <a:t>sonra sunuyu </a:t>
            </a:r>
            <a:r>
              <a:rPr lang="tr-TR" sz="1800" dirty="0">
                <a:latin typeface="Source Sans 3" panose="020B0303030403020204" pitchFamily="34" charset="0"/>
              </a:rPr>
              <a:t>tekrar açıp kapatın.</a:t>
            </a:r>
          </a:p>
          <a:p>
            <a:endParaRPr lang="tr-TR" sz="1800" dirty="0">
              <a:latin typeface="Source Sans 3" panose="020B0303030403020204" pitchFamily="34" charset="0"/>
            </a:endParaRPr>
          </a:p>
          <a:p>
            <a:r>
              <a:rPr lang="tr-TR" sz="1800" dirty="0">
                <a:latin typeface="Source Sans 3" panose="020B0303030403020204" pitchFamily="34" charset="0"/>
                <a:hlinkClick r:id="rId2"/>
              </a:rPr>
              <a:t>Source </a:t>
            </a:r>
            <a:r>
              <a:rPr lang="tr-TR" sz="1800" dirty="0" err="1">
                <a:latin typeface="Source Sans 3" panose="020B0303030403020204" pitchFamily="34" charset="0"/>
                <a:hlinkClick r:id="rId2"/>
              </a:rPr>
              <a:t>Sans</a:t>
            </a:r>
            <a:r>
              <a:rPr lang="tr-TR" sz="1800" dirty="0">
                <a:latin typeface="Source Sans 3" panose="020B0303030403020204" pitchFamily="34" charset="0"/>
                <a:hlinkClick r:id="rId2"/>
              </a:rPr>
              <a:t> 3</a:t>
            </a:r>
            <a:endParaRPr lang="tr-TR" sz="1800" dirty="0">
              <a:latin typeface="Source Sans 3" panose="020B0303030403020204" pitchFamily="34" charset="0"/>
            </a:endParaRPr>
          </a:p>
          <a:p>
            <a:endParaRPr lang="tr-TR" sz="1800" dirty="0">
              <a:latin typeface="Source Sans 3" panose="020B0303030403020204" pitchFamily="34" charset="0"/>
            </a:endParaRPr>
          </a:p>
          <a:p>
            <a:r>
              <a:rPr lang="tr-TR" sz="1800" dirty="0">
                <a:latin typeface="Source Sans 3" panose="020B0303030403020204" pitchFamily="34" charset="0"/>
                <a:hlinkClick r:id="rId3"/>
              </a:rPr>
              <a:t>Libre </a:t>
            </a:r>
            <a:r>
              <a:rPr lang="tr-TR" sz="1800" dirty="0" err="1">
                <a:latin typeface="Source Sans 3" panose="020B0303030403020204" pitchFamily="34" charset="0"/>
                <a:hlinkClick r:id="rId3"/>
              </a:rPr>
              <a:t>Baskerville</a:t>
            </a:r>
            <a:endParaRPr lang="tr-TR" sz="1800" dirty="0">
              <a:latin typeface="Source Sans 3" panose="020B0303030403020204" pitchFamily="34" charset="0"/>
            </a:endParaRPr>
          </a:p>
          <a:p>
            <a:endParaRPr lang="tr-TR" sz="1800" dirty="0">
              <a:latin typeface="Source Sans 3" panose="020B0303030403020204" pitchFamily="34" charset="0"/>
            </a:endParaRPr>
          </a:p>
          <a:p>
            <a:r>
              <a:rPr lang="tr-TR" sz="1800" dirty="0" err="1">
                <a:latin typeface="Source Sans 3" panose="020B0303030403020204" pitchFamily="34" charset="0"/>
                <a:hlinkClick r:id="rId4"/>
              </a:rPr>
              <a:t>Maiandra</a:t>
            </a:r>
            <a:r>
              <a:rPr lang="tr-TR" sz="1800" dirty="0">
                <a:latin typeface="Source Sans 3" panose="020B0303030403020204" pitchFamily="34" charset="0"/>
                <a:hlinkClick r:id="rId4"/>
              </a:rPr>
              <a:t> GD  </a:t>
            </a:r>
            <a:endParaRPr lang="tr-TR" sz="1800" dirty="0">
              <a:latin typeface="Source Sans 3" panose="020B0303030403020204" pitchFamily="34" charset="0"/>
            </a:endParaRPr>
          </a:p>
          <a:p>
            <a:endParaRPr lang="tr-TR" sz="1800" dirty="0">
              <a:latin typeface="Source Sans 3" panose="020B0303030403020204" pitchFamily="34" charset="0"/>
            </a:endParaRPr>
          </a:p>
        </p:txBody>
      </p:sp>
    </p:spTree>
    <p:extLst>
      <p:ext uri="{BB962C8B-B14F-4D97-AF65-F5344CB8AC3E}">
        <p14:creationId xmlns:p14="http://schemas.microsoft.com/office/powerpoint/2010/main" val="332433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42"/>
          <p:cNvSpPr txBox="1">
            <a:spLocks noGrp="1"/>
          </p:cNvSpPr>
          <p:nvPr>
            <p:ph type="title"/>
          </p:nvPr>
        </p:nvSpPr>
        <p:spPr>
          <a:xfrm>
            <a:off x="719996" y="4677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durumunda...</a:t>
            </a:r>
            <a:endParaRPr dirty="0"/>
          </a:p>
        </p:txBody>
      </p:sp>
      <p:sp>
        <p:nvSpPr>
          <p:cNvPr id="2379" name="Google Shape;2379;p42"/>
          <p:cNvSpPr txBox="1">
            <a:spLocks noGrp="1"/>
          </p:cNvSpPr>
          <p:nvPr>
            <p:ph type="subTitle" idx="1"/>
          </p:nvPr>
        </p:nvSpPr>
        <p:spPr>
          <a:xfrm>
            <a:off x="937625" y="2719353"/>
            <a:ext cx="2175300" cy="1709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Kişisel eşyalarını zorbalık yapan öğrenciye kaptırabilir.</a:t>
            </a:r>
          </a:p>
        </p:txBody>
      </p:sp>
      <p:sp>
        <p:nvSpPr>
          <p:cNvPr id="2380" name="Google Shape;2380;p42"/>
          <p:cNvSpPr txBox="1">
            <a:spLocks noGrp="1"/>
          </p:cNvSpPr>
          <p:nvPr>
            <p:ph type="subTitle" idx="2"/>
          </p:nvPr>
        </p:nvSpPr>
        <p:spPr>
          <a:xfrm>
            <a:off x="3484347" y="2746210"/>
            <a:ext cx="2175300" cy="1331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Vandalizm, okulu bırakma, sigara içme gibi kötü alışkanlıkları olabilir.</a:t>
            </a:r>
            <a:endParaRPr dirty="0"/>
          </a:p>
        </p:txBody>
      </p:sp>
      <p:sp>
        <p:nvSpPr>
          <p:cNvPr id="2381" name="Google Shape;2381;p42"/>
          <p:cNvSpPr txBox="1">
            <a:spLocks noGrp="1"/>
          </p:cNvSpPr>
          <p:nvPr>
            <p:ph type="subTitle" idx="3"/>
          </p:nvPr>
        </p:nvSpPr>
        <p:spPr>
          <a:xfrm>
            <a:off x="6031069" y="2781048"/>
            <a:ext cx="2175300" cy="9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Harekete geçmediği için kendini suçlu hissediyor.</a:t>
            </a:r>
            <a:endParaRPr dirty="0"/>
          </a:p>
        </p:txBody>
      </p:sp>
      <p:sp>
        <p:nvSpPr>
          <p:cNvPr id="2382" name="Google Shape;2382;p42"/>
          <p:cNvSpPr txBox="1">
            <a:spLocks noGrp="1"/>
          </p:cNvSpPr>
          <p:nvPr>
            <p:ph type="subTitle" idx="4"/>
          </p:nvPr>
        </p:nvSpPr>
        <p:spPr>
          <a:xfrm>
            <a:off x="937625" y="2280550"/>
            <a:ext cx="2175300" cy="447000"/>
          </a:xfrm>
          <a:prstGeom prst="rect">
            <a:avLst/>
          </a:prstGeom>
        </p:spPr>
        <p:txBody>
          <a:bodyPr spcFirstLastPara="1" wrap="square" lIns="91425" tIns="91425" rIns="91425" bIns="91425" anchor="b" anchorCtr="0">
            <a:noAutofit/>
          </a:bodyPr>
          <a:lstStyle/>
          <a:p>
            <a:pPr marL="0" lvl="0" indent="0"/>
            <a:r>
              <a:rPr lang="tr-TR" dirty="0"/>
              <a:t>Maruz Kalanlar</a:t>
            </a:r>
          </a:p>
        </p:txBody>
      </p:sp>
      <p:sp>
        <p:nvSpPr>
          <p:cNvPr id="2383" name="Google Shape;2383;p42"/>
          <p:cNvSpPr txBox="1">
            <a:spLocks noGrp="1"/>
          </p:cNvSpPr>
          <p:nvPr>
            <p:ph type="subTitle" idx="5"/>
          </p:nvPr>
        </p:nvSpPr>
        <p:spPr>
          <a:xfrm>
            <a:off x="3484344" y="2285782"/>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Zorbalar</a:t>
            </a:r>
            <a:endParaRPr dirty="0"/>
          </a:p>
        </p:txBody>
      </p:sp>
      <p:sp>
        <p:nvSpPr>
          <p:cNvPr id="2384" name="Google Shape;2384;p42"/>
          <p:cNvSpPr txBox="1">
            <a:spLocks noGrp="1"/>
          </p:cNvSpPr>
          <p:nvPr>
            <p:ph type="subTitle" idx="6"/>
          </p:nvPr>
        </p:nvSpPr>
        <p:spPr>
          <a:xfrm>
            <a:off x="6031075" y="2272353"/>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İzleyenler</a:t>
            </a:r>
            <a:endParaRPr dirty="0"/>
          </a:p>
        </p:txBody>
      </p:sp>
      <p:grpSp>
        <p:nvGrpSpPr>
          <p:cNvPr id="2385" name="Google Shape;2385;p42"/>
          <p:cNvGrpSpPr/>
          <p:nvPr/>
        </p:nvGrpSpPr>
        <p:grpSpPr>
          <a:xfrm>
            <a:off x="1443561" y="1132765"/>
            <a:ext cx="1098645" cy="1139588"/>
            <a:chOff x="2361225" y="3521900"/>
            <a:chExt cx="4421400" cy="589250"/>
          </a:xfrm>
        </p:grpSpPr>
        <p:cxnSp>
          <p:nvCxnSpPr>
            <p:cNvPr id="238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38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7914" t="39270" r="67663" b="44146"/>
          <a:stretch/>
        </p:blipFill>
        <p:spPr>
          <a:xfrm>
            <a:off x="1545178" y="1202658"/>
            <a:ext cx="903167" cy="1008000"/>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37134" t="44577" r="38006" b="34992"/>
          <a:stretch/>
        </p:blipFill>
        <p:spPr>
          <a:xfrm>
            <a:off x="4198903" y="1202658"/>
            <a:ext cx="746183" cy="1008000"/>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64174" t="56783" r="8786" b="27297"/>
          <a:stretch/>
        </p:blipFill>
        <p:spPr>
          <a:xfrm>
            <a:off x="6695644" y="1202658"/>
            <a:ext cx="1041599" cy="1008000"/>
          </a:xfrm>
          <a:prstGeom prst="rect">
            <a:avLst/>
          </a:prstGeom>
        </p:spPr>
      </p:pic>
      <p:grpSp>
        <p:nvGrpSpPr>
          <p:cNvPr id="35" name="Google Shape;2385;p42"/>
          <p:cNvGrpSpPr/>
          <p:nvPr/>
        </p:nvGrpSpPr>
        <p:grpSpPr>
          <a:xfrm>
            <a:off x="4022673" y="1132765"/>
            <a:ext cx="1098645" cy="1139588"/>
            <a:chOff x="2361225" y="3521900"/>
            <a:chExt cx="4421400" cy="589250"/>
          </a:xfrm>
        </p:grpSpPr>
        <p:cxnSp>
          <p:nvCxnSpPr>
            <p:cNvPr id="3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38" name="Google Shape;2385;p42"/>
          <p:cNvGrpSpPr/>
          <p:nvPr/>
        </p:nvGrpSpPr>
        <p:grpSpPr>
          <a:xfrm>
            <a:off x="6695644" y="1132765"/>
            <a:ext cx="1098645" cy="1139588"/>
            <a:chOff x="2361225" y="3521900"/>
            <a:chExt cx="4421400" cy="589250"/>
          </a:xfrm>
        </p:grpSpPr>
        <p:cxnSp>
          <p:nvCxnSpPr>
            <p:cNvPr id="39"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9777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42"/>
          <p:cNvSpPr txBox="1">
            <a:spLocks noGrp="1"/>
          </p:cNvSpPr>
          <p:nvPr>
            <p:ph type="title"/>
          </p:nvPr>
        </p:nvSpPr>
        <p:spPr>
          <a:xfrm>
            <a:off x="719996" y="4677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durumunda...</a:t>
            </a:r>
            <a:endParaRPr dirty="0"/>
          </a:p>
        </p:txBody>
      </p:sp>
      <p:sp>
        <p:nvSpPr>
          <p:cNvPr id="2379" name="Google Shape;2379;p42"/>
          <p:cNvSpPr txBox="1">
            <a:spLocks noGrp="1"/>
          </p:cNvSpPr>
          <p:nvPr>
            <p:ph type="subTitle" idx="1"/>
          </p:nvPr>
        </p:nvSpPr>
        <p:spPr>
          <a:xfrm>
            <a:off x="937625" y="2719353"/>
            <a:ext cx="2175300" cy="1709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Vücudunda çizikler ya da morluklar olabilir.</a:t>
            </a:r>
          </a:p>
        </p:txBody>
      </p:sp>
      <p:sp>
        <p:nvSpPr>
          <p:cNvPr id="2380" name="Google Shape;2380;p42"/>
          <p:cNvSpPr txBox="1">
            <a:spLocks noGrp="1"/>
          </p:cNvSpPr>
          <p:nvPr>
            <p:ph type="subTitle" idx="2"/>
          </p:nvPr>
        </p:nvSpPr>
        <p:spPr>
          <a:xfrm>
            <a:off x="3484347" y="2746210"/>
            <a:ext cx="2175300" cy="1331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Büyük ihtimalle ilerleyen zamanda bir suça karışabilir.</a:t>
            </a:r>
            <a:endParaRPr dirty="0"/>
          </a:p>
        </p:txBody>
      </p:sp>
      <p:sp>
        <p:nvSpPr>
          <p:cNvPr id="2381" name="Google Shape;2381;p42"/>
          <p:cNvSpPr txBox="1">
            <a:spLocks noGrp="1"/>
          </p:cNvSpPr>
          <p:nvPr>
            <p:ph type="subTitle" idx="3"/>
          </p:nvPr>
        </p:nvSpPr>
        <p:spPr>
          <a:xfrm>
            <a:off x="6031069" y="2781048"/>
            <a:ext cx="2175300" cy="9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Okulda belli yerlere gitmekten korkuyor olabilir.</a:t>
            </a:r>
            <a:endParaRPr dirty="0"/>
          </a:p>
        </p:txBody>
      </p:sp>
      <p:sp>
        <p:nvSpPr>
          <p:cNvPr id="2382" name="Google Shape;2382;p42"/>
          <p:cNvSpPr txBox="1">
            <a:spLocks noGrp="1"/>
          </p:cNvSpPr>
          <p:nvPr>
            <p:ph type="subTitle" idx="4"/>
          </p:nvPr>
        </p:nvSpPr>
        <p:spPr>
          <a:xfrm>
            <a:off x="937625" y="2280550"/>
            <a:ext cx="2175300" cy="447000"/>
          </a:xfrm>
          <a:prstGeom prst="rect">
            <a:avLst/>
          </a:prstGeom>
        </p:spPr>
        <p:txBody>
          <a:bodyPr spcFirstLastPara="1" wrap="square" lIns="91425" tIns="91425" rIns="91425" bIns="91425" anchor="b" anchorCtr="0">
            <a:noAutofit/>
          </a:bodyPr>
          <a:lstStyle/>
          <a:p>
            <a:pPr marL="0" lvl="0" indent="0"/>
            <a:r>
              <a:rPr lang="tr-TR" dirty="0"/>
              <a:t>Maruz Kalanlar</a:t>
            </a:r>
          </a:p>
        </p:txBody>
      </p:sp>
      <p:sp>
        <p:nvSpPr>
          <p:cNvPr id="2383" name="Google Shape;2383;p42"/>
          <p:cNvSpPr txBox="1">
            <a:spLocks noGrp="1"/>
          </p:cNvSpPr>
          <p:nvPr>
            <p:ph type="subTitle" idx="5"/>
          </p:nvPr>
        </p:nvSpPr>
        <p:spPr>
          <a:xfrm>
            <a:off x="3484344" y="2285782"/>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Zorbalar</a:t>
            </a:r>
            <a:endParaRPr dirty="0"/>
          </a:p>
        </p:txBody>
      </p:sp>
      <p:sp>
        <p:nvSpPr>
          <p:cNvPr id="2384" name="Google Shape;2384;p42"/>
          <p:cNvSpPr txBox="1">
            <a:spLocks noGrp="1"/>
          </p:cNvSpPr>
          <p:nvPr>
            <p:ph type="subTitle" idx="6"/>
          </p:nvPr>
        </p:nvSpPr>
        <p:spPr>
          <a:xfrm>
            <a:off x="6031075" y="2272353"/>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İzleyenler</a:t>
            </a:r>
            <a:endParaRPr dirty="0"/>
          </a:p>
        </p:txBody>
      </p:sp>
      <p:grpSp>
        <p:nvGrpSpPr>
          <p:cNvPr id="2385" name="Google Shape;2385;p42"/>
          <p:cNvGrpSpPr/>
          <p:nvPr/>
        </p:nvGrpSpPr>
        <p:grpSpPr>
          <a:xfrm>
            <a:off x="1443561" y="1132765"/>
            <a:ext cx="1098645" cy="1139588"/>
            <a:chOff x="2361225" y="3521900"/>
            <a:chExt cx="4421400" cy="589250"/>
          </a:xfrm>
        </p:grpSpPr>
        <p:cxnSp>
          <p:nvCxnSpPr>
            <p:cNvPr id="238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38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7914" t="39270" r="67663" b="44146"/>
          <a:stretch/>
        </p:blipFill>
        <p:spPr>
          <a:xfrm>
            <a:off x="1545178" y="1202658"/>
            <a:ext cx="903167" cy="1008000"/>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37134" t="44577" r="38006" b="34992"/>
          <a:stretch/>
        </p:blipFill>
        <p:spPr>
          <a:xfrm>
            <a:off x="4198903" y="1202658"/>
            <a:ext cx="746183" cy="1008000"/>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64174" t="56783" r="8786" b="27297"/>
          <a:stretch/>
        </p:blipFill>
        <p:spPr>
          <a:xfrm>
            <a:off x="6695644" y="1202658"/>
            <a:ext cx="1041599" cy="1008000"/>
          </a:xfrm>
          <a:prstGeom prst="rect">
            <a:avLst/>
          </a:prstGeom>
        </p:spPr>
      </p:pic>
      <p:grpSp>
        <p:nvGrpSpPr>
          <p:cNvPr id="35" name="Google Shape;2385;p42"/>
          <p:cNvGrpSpPr/>
          <p:nvPr/>
        </p:nvGrpSpPr>
        <p:grpSpPr>
          <a:xfrm>
            <a:off x="4022673" y="1132765"/>
            <a:ext cx="1098645" cy="1139588"/>
            <a:chOff x="2361225" y="3521900"/>
            <a:chExt cx="4421400" cy="589250"/>
          </a:xfrm>
        </p:grpSpPr>
        <p:cxnSp>
          <p:nvCxnSpPr>
            <p:cNvPr id="3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38" name="Google Shape;2385;p42"/>
          <p:cNvGrpSpPr/>
          <p:nvPr/>
        </p:nvGrpSpPr>
        <p:grpSpPr>
          <a:xfrm>
            <a:off x="6695644" y="1132765"/>
            <a:ext cx="1098645" cy="1139588"/>
            <a:chOff x="2361225" y="3521900"/>
            <a:chExt cx="4421400" cy="589250"/>
          </a:xfrm>
        </p:grpSpPr>
        <p:cxnSp>
          <p:nvCxnSpPr>
            <p:cNvPr id="39"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91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grpSp>
        <p:nvGrpSpPr>
          <p:cNvPr id="4321" name="Google Shape;4321;p55"/>
          <p:cNvGrpSpPr/>
          <p:nvPr/>
        </p:nvGrpSpPr>
        <p:grpSpPr>
          <a:xfrm>
            <a:off x="1010044" y="1521117"/>
            <a:ext cx="2395292" cy="1945415"/>
            <a:chOff x="1655550" y="790900"/>
            <a:chExt cx="2510262" cy="3417671"/>
          </a:xfrm>
        </p:grpSpPr>
        <p:sp>
          <p:nvSpPr>
            <p:cNvPr id="4322" name="Google Shape;4322;p55"/>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5"/>
            <p:cNvSpPr/>
            <p:nvPr/>
          </p:nvSpPr>
          <p:spPr>
            <a:xfrm>
              <a:off x="1735300" y="1007754"/>
              <a:ext cx="2350730" cy="2877139"/>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noFill/>
            <a:ln w="127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Metin kutusu 3"/>
          <p:cNvSpPr txBox="1"/>
          <p:nvPr/>
        </p:nvSpPr>
        <p:spPr>
          <a:xfrm>
            <a:off x="1286450" y="2105845"/>
            <a:ext cx="1842447"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Etkinlik</a:t>
            </a:r>
          </a:p>
        </p:txBody>
      </p:sp>
      <p:sp>
        <p:nvSpPr>
          <p:cNvPr id="5" name="Metin kutusu 4"/>
          <p:cNvSpPr txBox="1"/>
          <p:nvPr/>
        </p:nvSpPr>
        <p:spPr>
          <a:xfrm>
            <a:off x="3765550" y="508664"/>
            <a:ext cx="4743829" cy="4185761"/>
          </a:xfrm>
          <a:prstGeom prst="rect">
            <a:avLst/>
          </a:prstGeom>
          <a:noFill/>
        </p:spPr>
        <p:txBody>
          <a:bodyPr wrap="square" rtlCol="0">
            <a:spAutoFit/>
          </a:bodyPr>
          <a:lstStyle/>
          <a:p>
            <a:r>
              <a:rPr lang="tr-TR" dirty="0">
                <a:solidFill>
                  <a:schemeClr val="tx1"/>
                </a:solidFill>
                <a:latin typeface="Maiandra GD" panose="020E0502030308020204" pitchFamily="34" charset="0"/>
              </a:rPr>
              <a:t>Gamze birkaç ay önce sınıfa gelen Sinem ile bir süredir dalga geçmekte, ona isim takmaktadır. </a:t>
            </a:r>
          </a:p>
          <a:p>
            <a:endParaRPr lang="tr-TR" dirty="0">
              <a:solidFill>
                <a:schemeClr val="tx1"/>
              </a:solidFill>
              <a:latin typeface="Maiandra GD" panose="020E0502030308020204" pitchFamily="34" charset="0"/>
            </a:endParaRPr>
          </a:p>
          <a:p>
            <a:r>
              <a:rPr lang="tr-TR" dirty="0">
                <a:solidFill>
                  <a:schemeClr val="tx1"/>
                </a:solidFill>
                <a:latin typeface="Maiandra GD" panose="020E0502030308020204" pitchFamily="34" charset="0"/>
              </a:rPr>
              <a:t>Sinem’in kullandığı kalemlerin, defterlerindeki süslemelerin, kullandığı toka ve çantaların bebeksi olduğunu söylemektedir. Sinem’e “Bunlar kimin? Anaokuluna giden kardeşinden ödünç mü aldın? Senin yaşına da pek uygun!” diyerek gülmektedir. </a:t>
            </a:r>
          </a:p>
          <a:p>
            <a:endParaRPr lang="tr-TR" dirty="0">
              <a:solidFill>
                <a:schemeClr val="tx1"/>
              </a:solidFill>
              <a:latin typeface="Maiandra GD" panose="020E0502030308020204" pitchFamily="34" charset="0"/>
            </a:endParaRPr>
          </a:p>
          <a:p>
            <a:r>
              <a:rPr lang="tr-TR" dirty="0">
                <a:solidFill>
                  <a:schemeClr val="tx1"/>
                </a:solidFill>
                <a:latin typeface="Maiandra GD" panose="020E0502030308020204" pitchFamily="34" charset="0"/>
              </a:rPr>
              <a:t>Artık birçok kişi ona “Bebek Sinem!” demeye başlamıştır. Sinem iyice yalnız kalmaya başlamıştır.</a:t>
            </a:r>
          </a:p>
          <a:p>
            <a:r>
              <a:rPr lang="tr-TR" dirty="0">
                <a:solidFill>
                  <a:schemeClr val="tx1"/>
                </a:solidFill>
                <a:latin typeface="Maiandra GD" panose="020E0502030308020204" pitchFamily="34" charset="0"/>
              </a:rPr>
              <a:t> Olup bitenler Sinem’i hem çok üzmekte hem de kızdırmaktadır. </a:t>
            </a:r>
          </a:p>
          <a:p>
            <a:endParaRPr lang="tr-TR" dirty="0">
              <a:solidFill>
                <a:schemeClr val="tx1"/>
              </a:solidFill>
              <a:latin typeface="Maiandra GD" panose="020E0502030308020204" pitchFamily="34" charset="0"/>
            </a:endParaRPr>
          </a:p>
          <a:p>
            <a:r>
              <a:rPr lang="tr-TR" dirty="0">
                <a:solidFill>
                  <a:schemeClr val="tx1"/>
                </a:solidFill>
                <a:latin typeface="Maiandra GD" panose="020E0502030308020204" pitchFamily="34" charset="0"/>
              </a:rPr>
              <a:t>Sinem girişken bir şekilde kendisiyle alay edilmesini, isim takılmasını durdurmaya karar verir. Gamze’nin karşısında durur, ona bakar, net ve güçlü bir sesle “Gamze, benimle alay ediyorsun. Beni utandırmaya çalışıyorsun. Bu tavrına bir son vermeni istiyorum!” der ve arkasını dönüp gider</a:t>
            </a:r>
          </a:p>
        </p:txBody>
      </p:sp>
    </p:spTree>
    <p:extLst>
      <p:ext uri="{BB962C8B-B14F-4D97-AF65-F5344CB8AC3E}">
        <p14:creationId xmlns:p14="http://schemas.microsoft.com/office/powerpoint/2010/main" val="830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 24"/>
          <p:cNvGrpSpPr/>
          <p:nvPr/>
        </p:nvGrpSpPr>
        <p:grpSpPr>
          <a:xfrm>
            <a:off x="743861" y="601557"/>
            <a:ext cx="7522290" cy="923330"/>
            <a:chOff x="743861" y="601557"/>
            <a:chExt cx="7522290" cy="923330"/>
          </a:xfrm>
        </p:grpSpPr>
        <p:grpSp>
          <p:nvGrpSpPr>
            <p:cNvPr id="4" name="Google Shape;5719;p75"/>
            <p:cNvGrpSpPr/>
            <p:nvPr/>
          </p:nvGrpSpPr>
          <p:grpSpPr>
            <a:xfrm>
              <a:off x="743861" y="679782"/>
              <a:ext cx="7522290" cy="766881"/>
              <a:chOff x="4411970" y="3131459"/>
              <a:chExt cx="710520" cy="117397"/>
            </a:xfrm>
          </p:grpSpPr>
          <p:sp>
            <p:nvSpPr>
              <p:cNvPr id="5" name="Google Shape;5720;p75"/>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21;p75"/>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Metin kutusu 6"/>
            <p:cNvSpPr txBox="1"/>
            <p:nvPr/>
          </p:nvSpPr>
          <p:spPr>
            <a:xfrm>
              <a:off x="2522608" y="897286"/>
              <a:ext cx="5083791" cy="400110"/>
            </a:xfrm>
            <a:prstGeom prst="rect">
              <a:avLst/>
            </a:prstGeom>
            <a:noFill/>
          </p:spPr>
          <p:txBody>
            <a:bodyPr wrap="square" rtlCol="0">
              <a:spAutoFit/>
            </a:bodyPr>
            <a:lstStyle/>
            <a:p>
              <a:r>
                <a:rPr lang="tr-TR" sz="2000" dirty="0">
                  <a:solidFill>
                    <a:schemeClr val="accent1"/>
                  </a:solidFill>
                  <a:latin typeface="Source Sans 3" panose="020B0303030403020204" pitchFamily="34" charset="0"/>
                </a:rPr>
                <a:t>Eğer Sinem öfkeyle hareket etse ne olurdu?</a:t>
              </a:r>
            </a:p>
          </p:txBody>
        </p:sp>
        <p:sp>
          <p:nvSpPr>
            <p:cNvPr id="8" name="Metin kutusu 7"/>
            <p:cNvSpPr txBox="1"/>
            <p:nvPr/>
          </p:nvSpPr>
          <p:spPr>
            <a:xfrm>
              <a:off x="1237449" y="601557"/>
              <a:ext cx="791570" cy="923330"/>
            </a:xfrm>
            <a:prstGeom prst="rect">
              <a:avLst/>
            </a:prstGeom>
            <a:noFill/>
          </p:spPr>
          <p:txBody>
            <a:bodyPr wrap="square" rtlCol="0">
              <a:spAutoFit/>
            </a:bodyPr>
            <a:lstStyle/>
            <a:p>
              <a:r>
                <a:rPr lang="tr-TR" sz="5400" dirty="0">
                  <a:solidFill>
                    <a:schemeClr val="accent1"/>
                  </a:solidFill>
                  <a:latin typeface="Maiandra GD" panose="020E0502030308020204" pitchFamily="34" charset="0"/>
                </a:rPr>
                <a:t>?</a:t>
              </a:r>
            </a:p>
          </p:txBody>
        </p:sp>
        <p:sp>
          <p:nvSpPr>
            <p:cNvPr id="9" name="Metin kutusu 8"/>
            <p:cNvSpPr txBox="1"/>
            <p:nvPr/>
          </p:nvSpPr>
          <p:spPr>
            <a:xfrm>
              <a:off x="962224" y="817001"/>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sp>
          <p:nvSpPr>
            <p:cNvPr id="10" name="Metin kutusu 9"/>
            <p:cNvSpPr txBox="1"/>
            <p:nvPr/>
          </p:nvSpPr>
          <p:spPr>
            <a:xfrm>
              <a:off x="1604804" y="817001"/>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grpSp>
      <p:grpSp>
        <p:nvGrpSpPr>
          <p:cNvPr id="26" name="Grup 25"/>
          <p:cNvGrpSpPr/>
          <p:nvPr/>
        </p:nvGrpSpPr>
        <p:grpSpPr>
          <a:xfrm>
            <a:off x="743861" y="1925390"/>
            <a:ext cx="7522290" cy="923330"/>
            <a:chOff x="743861" y="1925390"/>
            <a:chExt cx="7522290" cy="923330"/>
          </a:xfrm>
        </p:grpSpPr>
        <p:grpSp>
          <p:nvGrpSpPr>
            <p:cNvPr id="11" name="Google Shape;5719;p75"/>
            <p:cNvGrpSpPr/>
            <p:nvPr/>
          </p:nvGrpSpPr>
          <p:grpSpPr>
            <a:xfrm>
              <a:off x="743861" y="2003615"/>
              <a:ext cx="7522290" cy="766881"/>
              <a:chOff x="4411970" y="3131459"/>
              <a:chExt cx="710520" cy="117397"/>
            </a:xfrm>
          </p:grpSpPr>
          <p:sp>
            <p:nvSpPr>
              <p:cNvPr id="12" name="Google Shape;5720;p75"/>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21;p75"/>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Metin kutusu 13"/>
            <p:cNvSpPr txBox="1"/>
            <p:nvPr/>
          </p:nvSpPr>
          <p:spPr>
            <a:xfrm>
              <a:off x="2522608" y="2221119"/>
              <a:ext cx="5083791" cy="400110"/>
            </a:xfrm>
            <a:prstGeom prst="rect">
              <a:avLst/>
            </a:prstGeom>
            <a:noFill/>
          </p:spPr>
          <p:txBody>
            <a:bodyPr wrap="square" rtlCol="0">
              <a:spAutoFit/>
            </a:bodyPr>
            <a:lstStyle/>
            <a:p>
              <a:r>
                <a:rPr lang="tr-TR" sz="2000" dirty="0">
                  <a:solidFill>
                    <a:schemeClr val="accent1"/>
                  </a:solidFill>
                  <a:latin typeface="Source Sans 3" panose="020B0303030403020204" pitchFamily="34" charset="0"/>
                </a:rPr>
                <a:t>Sinem hiçbir şey yapmasa ne olurdu?</a:t>
              </a:r>
            </a:p>
          </p:txBody>
        </p:sp>
        <p:sp>
          <p:nvSpPr>
            <p:cNvPr id="15" name="Metin kutusu 14"/>
            <p:cNvSpPr txBox="1"/>
            <p:nvPr/>
          </p:nvSpPr>
          <p:spPr>
            <a:xfrm>
              <a:off x="1237449" y="1925390"/>
              <a:ext cx="791570" cy="923330"/>
            </a:xfrm>
            <a:prstGeom prst="rect">
              <a:avLst/>
            </a:prstGeom>
            <a:noFill/>
          </p:spPr>
          <p:txBody>
            <a:bodyPr wrap="square" rtlCol="0">
              <a:spAutoFit/>
            </a:bodyPr>
            <a:lstStyle/>
            <a:p>
              <a:r>
                <a:rPr lang="tr-TR" sz="5400" dirty="0">
                  <a:solidFill>
                    <a:schemeClr val="accent1"/>
                  </a:solidFill>
                  <a:latin typeface="Maiandra GD" panose="020E0502030308020204" pitchFamily="34" charset="0"/>
                </a:rPr>
                <a:t>?</a:t>
              </a:r>
            </a:p>
          </p:txBody>
        </p:sp>
        <p:sp>
          <p:nvSpPr>
            <p:cNvPr id="16" name="Metin kutusu 15"/>
            <p:cNvSpPr txBox="1"/>
            <p:nvPr/>
          </p:nvSpPr>
          <p:spPr>
            <a:xfrm>
              <a:off x="962224" y="2140834"/>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sp>
          <p:nvSpPr>
            <p:cNvPr id="17" name="Metin kutusu 16"/>
            <p:cNvSpPr txBox="1"/>
            <p:nvPr/>
          </p:nvSpPr>
          <p:spPr>
            <a:xfrm>
              <a:off x="1604804" y="2140834"/>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grpSp>
      <p:grpSp>
        <p:nvGrpSpPr>
          <p:cNvPr id="27" name="Grup 26"/>
          <p:cNvGrpSpPr/>
          <p:nvPr/>
        </p:nvGrpSpPr>
        <p:grpSpPr>
          <a:xfrm>
            <a:off x="743861" y="3249223"/>
            <a:ext cx="7522290" cy="923330"/>
            <a:chOff x="743861" y="3249223"/>
            <a:chExt cx="7522290" cy="923330"/>
          </a:xfrm>
        </p:grpSpPr>
        <p:grpSp>
          <p:nvGrpSpPr>
            <p:cNvPr id="18" name="Google Shape;5719;p75"/>
            <p:cNvGrpSpPr/>
            <p:nvPr/>
          </p:nvGrpSpPr>
          <p:grpSpPr>
            <a:xfrm>
              <a:off x="743861" y="3327448"/>
              <a:ext cx="7522290" cy="766881"/>
              <a:chOff x="4411970" y="3131459"/>
              <a:chExt cx="710520" cy="117397"/>
            </a:xfrm>
          </p:grpSpPr>
          <p:sp>
            <p:nvSpPr>
              <p:cNvPr id="19" name="Google Shape;5720;p75"/>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21;p75"/>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Metin kutusu 20"/>
            <p:cNvSpPr txBox="1"/>
            <p:nvPr/>
          </p:nvSpPr>
          <p:spPr>
            <a:xfrm>
              <a:off x="2522608" y="3544952"/>
              <a:ext cx="5083791" cy="400110"/>
            </a:xfrm>
            <a:prstGeom prst="rect">
              <a:avLst/>
            </a:prstGeom>
            <a:noFill/>
          </p:spPr>
          <p:txBody>
            <a:bodyPr wrap="square" rtlCol="0">
              <a:spAutoFit/>
            </a:bodyPr>
            <a:lstStyle/>
            <a:p>
              <a:r>
                <a:rPr lang="tr-TR" sz="2000" dirty="0">
                  <a:solidFill>
                    <a:schemeClr val="accent1"/>
                  </a:solidFill>
                  <a:latin typeface="Source Sans 3" panose="020B0303030403020204" pitchFamily="34" charset="0"/>
                </a:rPr>
                <a:t>Sinem ne yaparsa durum kötüye giderdi?</a:t>
              </a:r>
            </a:p>
          </p:txBody>
        </p:sp>
        <p:sp>
          <p:nvSpPr>
            <p:cNvPr id="22" name="Metin kutusu 21"/>
            <p:cNvSpPr txBox="1"/>
            <p:nvPr/>
          </p:nvSpPr>
          <p:spPr>
            <a:xfrm>
              <a:off x="1237449" y="3249223"/>
              <a:ext cx="791570" cy="923330"/>
            </a:xfrm>
            <a:prstGeom prst="rect">
              <a:avLst/>
            </a:prstGeom>
            <a:noFill/>
          </p:spPr>
          <p:txBody>
            <a:bodyPr wrap="square" rtlCol="0">
              <a:spAutoFit/>
            </a:bodyPr>
            <a:lstStyle/>
            <a:p>
              <a:r>
                <a:rPr lang="tr-TR" sz="5400" dirty="0">
                  <a:solidFill>
                    <a:schemeClr val="accent1"/>
                  </a:solidFill>
                  <a:latin typeface="Maiandra GD" panose="020E0502030308020204" pitchFamily="34" charset="0"/>
                </a:rPr>
                <a:t>?</a:t>
              </a:r>
            </a:p>
          </p:txBody>
        </p:sp>
        <p:sp>
          <p:nvSpPr>
            <p:cNvPr id="23" name="Metin kutusu 22"/>
            <p:cNvSpPr txBox="1"/>
            <p:nvPr/>
          </p:nvSpPr>
          <p:spPr>
            <a:xfrm>
              <a:off x="962224" y="3464667"/>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sp>
          <p:nvSpPr>
            <p:cNvPr id="24" name="Metin kutusu 23"/>
            <p:cNvSpPr txBox="1"/>
            <p:nvPr/>
          </p:nvSpPr>
          <p:spPr>
            <a:xfrm>
              <a:off x="1604804" y="3464667"/>
              <a:ext cx="791570"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a:t>
              </a:r>
            </a:p>
          </p:txBody>
        </p:sp>
      </p:grpSp>
    </p:spTree>
    <p:extLst>
      <p:ext uri="{BB962C8B-B14F-4D97-AF65-F5344CB8AC3E}">
        <p14:creationId xmlns:p14="http://schemas.microsoft.com/office/powerpoint/2010/main" val="22394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50024" y="395785"/>
            <a:ext cx="3405115" cy="692360"/>
          </a:xfrm>
        </p:spPr>
        <p:txBody>
          <a:bodyPr/>
          <a:lstStyle/>
          <a:p>
            <a:r>
              <a:rPr lang="tr-TR" dirty="0"/>
              <a:t>Girişken Yanıtlar</a:t>
            </a:r>
          </a:p>
        </p:txBody>
      </p:sp>
      <p:sp>
        <p:nvSpPr>
          <p:cNvPr id="3" name="Alt Başlık 2"/>
          <p:cNvSpPr>
            <a:spLocks noGrp="1"/>
          </p:cNvSpPr>
          <p:nvPr>
            <p:ph type="subTitle" idx="1"/>
          </p:nvPr>
        </p:nvSpPr>
        <p:spPr>
          <a:xfrm>
            <a:off x="2442293" y="1605240"/>
            <a:ext cx="6022038" cy="759990"/>
          </a:xfrm>
        </p:spPr>
        <p:txBody>
          <a:bodyPr/>
          <a:lstStyle/>
          <a:p>
            <a:pPr algn="l"/>
            <a:r>
              <a:rPr lang="tr-TR" dirty="0"/>
              <a:t>(...........)  diğer çocuklara senin yüzünden maçı kaybettiklerini, senin zayıf ve beceriksiz olduğunu, çok da yavaş koştuğunu söylüyor.</a:t>
            </a:r>
          </a:p>
        </p:txBody>
      </p:sp>
      <p:grpSp>
        <p:nvGrpSpPr>
          <p:cNvPr id="4" name="Grup 3"/>
          <p:cNvGrpSpPr/>
          <p:nvPr/>
        </p:nvGrpSpPr>
        <p:grpSpPr>
          <a:xfrm>
            <a:off x="774843" y="1225760"/>
            <a:ext cx="7522996" cy="1053890"/>
            <a:chOff x="774843" y="1225760"/>
            <a:chExt cx="7522996" cy="1053890"/>
          </a:xfrm>
        </p:grpSpPr>
        <p:sp>
          <p:nvSpPr>
            <p:cNvPr id="9" name="Google Shape;5782;p75"/>
            <p:cNvSpPr/>
            <p:nvPr/>
          </p:nvSpPr>
          <p:spPr>
            <a:xfrm>
              <a:off x="774843" y="1623860"/>
              <a:ext cx="7522996" cy="655790"/>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3;p75"/>
            <p:cNvSpPr/>
            <p:nvPr/>
          </p:nvSpPr>
          <p:spPr>
            <a:xfrm>
              <a:off x="774843" y="1225760"/>
              <a:ext cx="1756817" cy="888980"/>
            </a:xfrm>
            <a:custGeom>
              <a:avLst/>
              <a:gdLst/>
              <a:ahLst/>
              <a:cxnLst/>
              <a:rect l="l" t="t" r="r" b="b"/>
              <a:pathLst>
                <a:path w="47667" h="26303" fill="none" extrusionOk="0">
                  <a:moveTo>
                    <a:pt x="0" y="0"/>
                  </a:moveTo>
                  <a:lnTo>
                    <a:pt x="0" y="26303"/>
                  </a:lnTo>
                  <a:lnTo>
                    <a:pt x="47666" y="26303"/>
                  </a:lnTo>
                  <a:lnTo>
                    <a:pt x="34453" y="0"/>
                  </a:ln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Düz Bağlayıcı 12"/>
          <p:cNvCxnSpPr/>
          <p:nvPr/>
        </p:nvCxnSpPr>
        <p:spPr>
          <a:xfrm>
            <a:off x="2260600" y="1624137"/>
            <a:ext cx="604044" cy="0"/>
          </a:xfrm>
          <a:prstGeom prst="line">
            <a:avLst/>
          </a:prstGeom>
          <a:ln w="19050">
            <a:solidFill>
              <a:srgbClr val="724711"/>
            </a:solidFill>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817758" y="1470195"/>
            <a:ext cx="1291551" cy="400110"/>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Senaryo 1</a:t>
            </a:r>
          </a:p>
        </p:txBody>
      </p:sp>
      <p:grpSp>
        <p:nvGrpSpPr>
          <p:cNvPr id="5" name="Grup 4"/>
          <p:cNvGrpSpPr/>
          <p:nvPr/>
        </p:nvGrpSpPr>
        <p:grpSpPr>
          <a:xfrm>
            <a:off x="817758" y="3060910"/>
            <a:ext cx="7522996" cy="1053890"/>
            <a:chOff x="817758" y="3060910"/>
            <a:chExt cx="7522996" cy="1053890"/>
          </a:xfrm>
        </p:grpSpPr>
        <p:grpSp>
          <p:nvGrpSpPr>
            <p:cNvPr id="20" name="Grup 19"/>
            <p:cNvGrpSpPr/>
            <p:nvPr/>
          </p:nvGrpSpPr>
          <p:grpSpPr>
            <a:xfrm>
              <a:off x="817758" y="3060910"/>
              <a:ext cx="7522996" cy="1053890"/>
              <a:chOff x="774843" y="1225760"/>
              <a:chExt cx="7522996" cy="848700"/>
            </a:xfrm>
          </p:grpSpPr>
          <p:sp>
            <p:nvSpPr>
              <p:cNvPr id="21" name="Google Shape;5782;p75"/>
              <p:cNvSpPr/>
              <p:nvPr/>
            </p:nvSpPr>
            <p:spPr>
              <a:xfrm>
                <a:off x="774843" y="1389228"/>
                <a:ext cx="7522996" cy="685232"/>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3;p75"/>
              <p:cNvSpPr/>
              <p:nvPr/>
            </p:nvSpPr>
            <p:spPr>
              <a:xfrm>
                <a:off x="774843" y="1225760"/>
                <a:ext cx="1756817" cy="715898"/>
              </a:xfrm>
              <a:custGeom>
                <a:avLst/>
                <a:gdLst/>
                <a:ahLst/>
                <a:cxnLst/>
                <a:rect l="l" t="t" r="r" b="b"/>
                <a:pathLst>
                  <a:path w="47667" h="26303" fill="none" extrusionOk="0">
                    <a:moveTo>
                      <a:pt x="0" y="0"/>
                    </a:moveTo>
                    <a:lnTo>
                      <a:pt x="0" y="26303"/>
                    </a:lnTo>
                    <a:lnTo>
                      <a:pt x="47666" y="26303"/>
                    </a:lnTo>
                    <a:lnTo>
                      <a:pt x="34453" y="0"/>
                    </a:ln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 name="Düz Bağlayıcı 22"/>
            <p:cNvCxnSpPr/>
            <p:nvPr/>
          </p:nvCxnSpPr>
          <p:spPr>
            <a:xfrm>
              <a:off x="2197100" y="3262160"/>
              <a:ext cx="705644" cy="0"/>
            </a:xfrm>
            <a:prstGeom prst="line">
              <a:avLst/>
            </a:prstGeom>
            <a:ln w="19050">
              <a:solidFill>
                <a:srgbClr val="724711"/>
              </a:solidFill>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817758" y="3349726"/>
              <a:ext cx="1291551" cy="400110"/>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Senaryo 2</a:t>
              </a:r>
            </a:p>
          </p:txBody>
        </p:sp>
        <p:sp>
          <p:nvSpPr>
            <p:cNvPr id="25" name="Alt Başlık 2"/>
            <p:cNvSpPr txBox="1">
              <a:spLocks/>
            </p:cNvSpPr>
            <p:nvPr/>
          </p:nvSpPr>
          <p:spPr>
            <a:xfrm>
              <a:off x="2197100" y="3260421"/>
              <a:ext cx="5911850" cy="759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1pPr>
              <a:lvl2pPr marL="914400" marR="0" lvl="1"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2pPr>
              <a:lvl3pPr marL="1371600" marR="0" lvl="2"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3pPr>
              <a:lvl4pPr marL="1828800" marR="0" lvl="3"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4pPr>
              <a:lvl5pPr marL="2286000" marR="0" lvl="4"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5pPr>
              <a:lvl6pPr marL="2743200" marR="0" lvl="5"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6pPr>
              <a:lvl7pPr marL="3200400" marR="0" lvl="6"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7pPr>
              <a:lvl8pPr marL="3657600" marR="0" lvl="7"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8pPr>
              <a:lvl9pPr marL="4114800" marR="0" lvl="8"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9pPr>
            </a:lstStyle>
            <a:p>
              <a:pPr algn="l"/>
              <a:r>
                <a:rPr lang="tr-TR" dirty="0"/>
                <a:t>Saçını geçen hafta kestirdin. O zamandan beri (……………) bu konuda seninle alay ediyor. “Saçını kim kesti? Kuaföre mi gittin, terziye mi yoksa  kasaba mı?” “Bir şapka tak da şu çirkin görüntüyü ört!” diyor.</a:t>
              </a:r>
            </a:p>
          </p:txBody>
        </p:sp>
      </p:grpSp>
    </p:spTree>
    <p:extLst>
      <p:ext uri="{BB962C8B-B14F-4D97-AF65-F5344CB8AC3E}">
        <p14:creationId xmlns:p14="http://schemas.microsoft.com/office/powerpoint/2010/main" val="6250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50024" y="395785"/>
            <a:ext cx="3405115" cy="692360"/>
          </a:xfrm>
        </p:spPr>
        <p:txBody>
          <a:bodyPr/>
          <a:lstStyle/>
          <a:p>
            <a:r>
              <a:rPr lang="tr-TR" dirty="0"/>
              <a:t>Girişken Yanıtlar</a:t>
            </a:r>
          </a:p>
        </p:txBody>
      </p:sp>
      <p:sp>
        <p:nvSpPr>
          <p:cNvPr id="3" name="Alt Başlık 2"/>
          <p:cNvSpPr>
            <a:spLocks noGrp="1"/>
          </p:cNvSpPr>
          <p:nvPr>
            <p:ph type="subTitle" idx="1"/>
          </p:nvPr>
        </p:nvSpPr>
        <p:spPr>
          <a:xfrm>
            <a:off x="2197101" y="1437205"/>
            <a:ext cx="5911850" cy="759990"/>
          </a:xfrm>
        </p:spPr>
        <p:txBody>
          <a:bodyPr/>
          <a:lstStyle/>
          <a:p>
            <a:pPr algn="l"/>
            <a:r>
              <a:rPr lang="tr-TR" dirty="0"/>
              <a:t>Yeni bir mont aldınız. Ancak onu giydiğiniz ilk günden beri (...........) montunla alay ediyor. </a:t>
            </a:r>
          </a:p>
          <a:p>
            <a:pPr algn="l"/>
            <a:r>
              <a:rPr lang="tr-TR" dirty="0"/>
              <a:t>            Gülerek “Bu mont kimin? Küçük kardeşinin mi?   Pek de cici!” diyor.</a:t>
            </a:r>
          </a:p>
        </p:txBody>
      </p:sp>
      <p:grpSp>
        <p:nvGrpSpPr>
          <p:cNvPr id="16" name="Grup 15"/>
          <p:cNvGrpSpPr/>
          <p:nvPr/>
        </p:nvGrpSpPr>
        <p:grpSpPr>
          <a:xfrm>
            <a:off x="774843" y="1225760"/>
            <a:ext cx="7522996" cy="1053890"/>
            <a:chOff x="774843" y="1225760"/>
            <a:chExt cx="7522996" cy="848700"/>
          </a:xfrm>
        </p:grpSpPr>
        <p:sp>
          <p:nvSpPr>
            <p:cNvPr id="9" name="Google Shape;5782;p75"/>
            <p:cNvSpPr/>
            <p:nvPr/>
          </p:nvSpPr>
          <p:spPr>
            <a:xfrm>
              <a:off x="774843" y="1370252"/>
              <a:ext cx="7522996" cy="70420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3;p75"/>
            <p:cNvSpPr/>
            <p:nvPr/>
          </p:nvSpPr>
          <p:spPr>
            <a:xfrm>
              <a:off x="774843" y="1225760"/>
              <a:ext cx="1756817" cy="715898"/>
            </a:xfrm>
            <a:custGeom>
              <a:avLst/>
              <a:gdLst/>
              <a:ahLst/>
              <a:cxnLst/>
              <a:rect l="l" t="t" r="r" b="b"/>
              <a:pathLst>
                <a:path w="47667" h="26303" fill="none" extrusionOk="0">
                  <a:moveTo>
                    <a:pt x="0" y="0"/>
                  </a:moveTo>
                  <a:lnTo>
                    <a:pt x="0" y="26303"/>
                  </a:lnTo>
                  <a:lnTo>
                    <a:pt x="47666" y="26303"/>
                  </a:lnTo>
                  <a:lnTo>
                    <a:pt x="34453" y="0"/>
                  </a:ln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Düz Bağlayıcı 12"/>
          <p:cNvCxnSpPr/>
          <p:nvPr/>
        </p:nvCxnSpPr>
        <p:spPr>
          <a:xfrm flipV="1">
            <a:off x="2141059" y="1401887"/>
            <a:ext cx="720000" cy="1560"/>
          </a:xfrm>
          <a:prstGeom prst="line">
            <a:avLst/>
          </a:prstGeom>
          <a:ln w="19050">
            <a:solidFill>
              <a:srgbClr val="724711"/>
            </a:solidFill>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817758" y="1470195"/>
            <a:ext cx="1291551" cy="400110"/>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Senaryo 3</a:t>
            </a:r>
          </a:p>
        </p:txBody>
      </p:sp>
      <p:grpSp>
        <p:nvGrpSpPr>
          <p:cNvPr id="20" name="Grup 19"/>
          <p:cNvGrpSpPr/>
          <p:nvPr/>
        </p:nvGrpSpPr>
        <p:grpSpPr>
          <a:xfrm>
            <a:off x="817758" y="3060910"/>
            <a:ext cx="7522996" cy="1053890"/>
            <a:chOff x="774843" y="1225760"/>
            <a:chExt cx="7522996" cy="848700"/>
          </a:xfrm>
        </p:grpSpPr>
        <p:sp>
          <p:nvSpPr>
            <p:cNvPr id="21" name="Google Shape;5782;p75"/>
            <p:cNvSpPr/>
            <p:nvPr/>
          </p:nvSpPr>
          <p:spPr>
            <a:xfrm>
              <a:off x="774843" y="1389228"/>
              <a:ext cx="7522996" cy="685232"/>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3;p75"/>
            <p:cNvSpPr/>
            <p:nvPr/>
          </p:nvSpPr>
          <p:spPr>
            <a:xfrm>
              <a:off x="774843" y="1225760"/>
              <a:ext cx="1756817" cy="715898"/>
            </a:xfrm>
            <a:custGeom>
              <a:avLst/>
              <a:gdLst/>
              <a:ahLst/>
              <a:cxnLst/>
              <a:rect l="l" t="t" r="r" b="b"/>
              <a:pathLst>
                <a:path w="47667" h="26303" fill="none" extrusionOk="0">
                  <a:moveTo>
                    <a:pt x="0" y="0"/>
                  </a:moveTo>
                  <a:lnTo>
                    <a:pt x="0" y="26303"/>
                  </a:lnTo>
                  <a:lnTo>
                    <a:pt x="47666" y="26303"/>
                  </a:lnTo>
                  <a:lnTo>
                    <a:pt x="34453" y="0"/>
                  </a:ln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 name="Düz Bağlayıcı 22"/>
          <p:cNvCxnSpPr/>
          <p:nvPr/>
        </p:nvCxnSpPr>
        <p:spPr>
          <a:xfrm>
            <a:off x="2197100" y="3262160"/>
            <a:ext cx="705644" cy="0"/>
          </a:xfrm>
          <a:prstGeom prst="line">
            <a:avLst/>
          </a:prstGeom>
          <a:ln w="19050">
            <a:solidFill>
              <a:srgbClr val="724711"/>
            </a:solidFill>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817758" y="3349726"/>
            <a:ext cx="1291551" cy="400110"/>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Senaryo 4</a:t>
            </a:r>
          </a:p>
        </p:txBody>
      </p:sp>
      <p:sp>
        <p:nvSpPr>
          <p:cNvPr id="25" name="Alt Başlık 2"/>
          <p:cNvSpPr txBox="1">
            <a:spLocks/>
          </p:cNvSpPr>
          <p:nvPr/>
        </p:nvSpPr>
        <p:spPr>
          <a:xfrm>
            <a:off x="2343151" y="3391150"/>
            <a:ext cx="5911850" cy="759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1pPr>
            <a:lvl2pPr marL="914400" marR="0" lvl="1"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2pPr>
            <a:lvl3pPr marL="1371600" marR="0" lvl="2"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3pPr>
            <a:lvl4pPr marL="1828800" marR="0" lvl="3"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4pPr>
            <a:lvl5pPr marL="2286000" marR="0" lvl="4"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5pPr>
            <a:lvl6pPr marL="2743200" marR="0" lvl="5"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6pPr>
            <a:lvl7pPr marL="3200400" marR="0" lvl="6"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7pPr>
            <a:lvl8pPr marL="3657600" marR="0" lvl="7"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8pPr>
            <a:lvl9pPr marL="4114800" marR="0" lvl="8" indent="-317500" algn="r" rtl="0">
              <a:lnSpc>
                <a:spcPct val="100000"/>
              </a:lnSpc>
              <a:spcBef>
                <a:spcPts val="0"/>
              </a:spcBef>
              <a:spcAft>
                <a:spcPts val="0"/>
              </a:spcAft>
              <a:buClr>
                <a:schemeClr val="dk1"/>
              </a:buClr>
              <a:buSzPts val="1400"/>
              <a:buFont typeface="Source Sans 3"/>
              <a:buNone/>
              <a:defRPr sz="1400" b="0" i="0" u="none" strike="noStrike" cap="none">
                <a:solidFill>
                  <a:schemeClr val="dk1"/>
                </a:solidFill>
                <a:latin typeface="Source Sans 3"/>
                <a:ea typeface="Source Sans 3"/>
                <a:cs typeface="Source Sans 3"/>
                <a:sym typeface="Source Sans 3"/>
              </a:defRPr>
            </a:lvl9pPr>
          </a:lstStyle>
          <a:p>
            <a:pPr algn="l"/>
            <a:r>
              <a:rPr lang="tr-TR" dirty="0"/>
              <a:t>(.........................) derste ona her baktığınızda size garip yüz hareketleri yapıyor.</a:t>
            </a:r>
          </a:p>
        </p:txBody>
      </p:sp>
    </p:spTree>
    <p:extLst>
      <p:ext uri="{BB962C8B-B14F-4D97-AF65-F5344CB8AC3E}">
        <p14:creationId xmlns:p14="http://schemas.microsoft.com/office/powerpoint/2010/main" val="210159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4365" y="1112294"/>
            <a:ext cx="4230805" cy="2784143"/>
          </a:xfrm>
        </p:spPr>
        <p:txBody>
          <a:bodyPr/>
          <a:lstStyle/>
          <a:p>
            <a:r>
              <a:rPr lang="tr-TR" sz="5400" dirty="0"/>
              <a:t>Biri size zorbalık yaparsa...</a:t>
            </a:r>
          </a:p>
        </p:txBody>
      </p:sp>
    </p:spTree>
    <p:extLst>
      <p:ext uri="{BB962C8B-B14F-4D97-AF65-F5344CB8AC3E}">
        <p14:creationId xmlns:p14="http://schemas.microsoft.com/office/powerpoint/2010/main" val="410314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yarar?</a:t>
            </a:r>
            <a:endParaRPr dirty="0"/>
          </a:p>
        </p:txBody>
      </p:sp>
      <p:sp>
        <p:nvSpPr>
          <p:cNvPr id="2430" name="Google Shape;2430;p44"/>
          <p:cNvSpPr txBox="1">
            <a:spLocks noGrp="1"/>
          </p:cNvSpPr>
          <p:nvPr>
            <p:ph type="subTitle" idx="1"/>
          </p:nvPr>
        </p:nvSpPr>
        <p:spPr>
          <a:xfrm>
            <a:off x="2110299" y="2328872"/>
            <a:ext cx="4222261" cy="15170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Kendinizi güvende hissetmiyorsanız uzaklaşın ve güvendiğiniz bir yetişkine anlatın.</a:t>
            </a:r>
          </a:p>
          <a:p>
            <a:pPr marL="0" lvl="0" indent="0" algn="l" rtl="0">
              <a:spcBef>
                <a:spcPts val="0"/>
              </a:spcBef>
              <a:spcAft>
                <a:spcPts val="0"/>
              </a:spcAft>
              <a:buNone/>
            </a:pPr>
            <a:endParaRPr lang="tr-TR" dirty="0"/>
          </a:p>
          <a:p>
            <a:pPr marL="0" lvl="0" indent="0"/>
            <a:r>
              <a:rPr lang="tr-TR" dirty="0"/>
              <a:t>Anlatmak, dedikodu yapmak ya da ispiyonlamak değildir. Hak aramaktır.</a:t>
            </a:r>
            <a:endParaRPr dirty="0"/>
          </a:p>
        </p:txBody>
      </p:sp>
      <p:sp>
        <p:nvSpPr>
          <p:cNvPr id="2434" name="Google Shape;2434;p44"/>
          <p:cNvSpPr txBox="1">
            <a:spLocks noGrp="1"/>
          </p:cNvSpPr>
          <p:nvPr>
            <p:ph type="subTitle" idx="5"/>
          </p:nvPr>
        </p:nvSpPr>
        <p:spPr>
          <a:xfrm>
            <a:off x="2110300" y="1814289"/>
            <a:ext cx="1978200" cy="4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Uzaklaşın</a:t>
            </a:r>
            <a:endParaRPr dirty="0"/>
          </a:p>
        </p:txBody>
      </p:sp>
      <p:grpSp>
        <p:nvGrpSpPr>
          <p:cNvPr id="2" name="Grup 1">
            <a:extLst>
              <a:ext uri="{FF2B5EF4-FFF2-40B4-BE49-F238E27FC236}">
                <a16:creationId xmlns:a16="http://schemas.microsoft.com/office/drawing/2014/main" id="{19C4A12C-2ACC-110F-A1F9-DF7457D2333B}"/>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51" name="Google Shape;13490;p81"/>
            <p:cNvGrpSpPr/>
            <p:nvPr/>
          </p:nvGrpSpPr>
          <p:grpSpPr>
            <a:xfrm>
              <a:off x="1369609" y="1825689"/>
              <a:ext cx="432000" cy="432000"/>
              <a:chOff x="890400" y="4399350"/>
              <a:chExt cx="486600" cy="483150"/>
            </a:xfrm>
            <a:solidFill>
              <a:schemeClr val="tx1"/>
            </a:solidFill>
          </p:grpSpPr>
          <p:sp>
            <p:nvSpPr>
              <p:cNvPr id="52" name="Google Shape;13491;p81"/>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13492;p81"/>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13493;p81"/>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6014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750"/>
                                        <p:tgtEl>
                                          <p:spTgt spid="2430">
                                            <p:txEl>
                                              <p:pRg st="0" end="0"/>
                                            </p:txEl>
                                          </p:spTgt>
                                        </p:tgtEl>
                                      </p:cBhvr>
                                    </p:animEffect>
                                    <p:anim calcmode="lin" valueType="num">
                                      <p:cBhvr>
                                        <p:cTn id="18"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1" accel="100000" fill="hold">
                                          <p:stCondLst>
                                            <p:cond delay="749"/>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430">
                                            <p:txEl>
                                              <p:pRg st="2" end="2"/>
                                            </p:txEl>
                                          </p:spTgt>
                                        </p:tgtEl>
                                        <p:attrNameLst>
                                          <p:attrName>style.visibility</p:attrName>
                                        </p:attrNameLst>
                                      </p:cBhvr>
                                      <p:to>
                                        <p:strVal val="visible"/>
                                      </p:to>
                                    </p:set>
                                    <p:animEffect transition="in" filter="fade">
                                      <p:cBhvr>
                                        <p:cTn id="25" dur="750"/>
                                        <p:tgtEl>
                                          <p:spTgt spid="2430">
                                            <p:txEl>
                                              <p:pRg st="2" end="2"/>
                                            </p:txEl>
                                          </p:spTgt>
                                        </p:tgtEl>
                                      </p:cBhvr>
                                    </p:animEffect>
                                    <p:anim calcmode="lin" valueType="num">
                                      <p:cBhvr>
                                        <p:cTn id="26"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7" dur="675" decel="100000" fill="hold"/>
                                        <p:tgtEl>
                                          <p:spTgt spid="2430">
                                            <p:txEl>
                                              <p:pRg st="2" end="2"/>
                                            </p:txEl>
                                          </p:spTgt>
                                        </p:tgtEl>
                                        <p:attrNameLst>
                                          <p:attrName>ppt_y</p:attrName>
                                        </p:attrNameLst>
                                      </p:cBhvr>
                                      <p:tavLst>
                                        <p:tav tm="0">
                                          <p:val>
                                            <p:strVal val="#ppt_y+1"/>
                                          </p:val>
                                        </p:tav>
                                        <p:tav tm="100000">
                                          <p:val>
                                            <p:strVal val="#ppt_y-.03"/>
                                          </p:val>
                                        </p:tav>
                                      </p:tavLst>
                                    </p:anim>
                                    <p:anim calcmode="lin" valueType="num">
                                      <p:cBhvr>
                                        <p:cTn id="28" dur="1" accel="100000" fill="hold">
                                          <p:stCondLst>
                                            <p:cond delay="749"/>
                                          </p:stCondLst>
                                        </p:cTn>
                                        <p:tgtEl>
                                          <p:spTgt spid="243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yarar?</a:t>
            </a:r>
            <a:endParaRPr dirty="0"/>
          </a:p>
        </p:txBody>
      </p:sp>
      <p:sp>
        <p:nvSpPr>
          <p:cNvPr id="2430" name="Google Shape;2430;p44"/>
          <p:cNvSpPr txBox="1">
            <a:spLocks noGrp="1"/>
          </p:cNvSpPr>
          <p:nvPr>
            <p:ph type="subTitle" idx="1"/>
          </p:nvPr>
        </p:nvSpPr>
        <p:spPr>
          <a:xfrm>
            <a:off x="2110299" y="2328872"/>
            <a:ext cx="4222261" cy="1517055"/>
          </a:xfrm>
          <a:prstGeom prst="rect">
            <a:avLst/>
          </a:prstGeom>
        </p:spPr>
        <p:txBody>
          <a:bodyPr spcFirstLastPara="1" wrap="square" lIns="91425" tIns="91425" rIns="91425" bIns="91425" anchor="t" anchorCtr="0">
            <a:noAutofit/>
          </a:bodyPr>
          <a:lstStyle/>
          <a:p>
            <a:pPr marL="0" lvl="0" indent="0"/>
            <a:r>
              <a:rPr lang="tr-TR" dirty="0"/>
              <a:t>Zorbalık yapan insanlar yalnız çocukları daha fazla seçer. </a:t>
            </a:r>
          </a:p>
          <a:p>
            <a:pPr marL="0" lvl="0" indent="0"/>
            <a:endParaRPr lang="tr-TR" dirty="0"/>
          </a:p>
          <a:p>
            <a:pPr marL="0" lvl="0" indent="0"/>
            <a:r>
              <a:rPr lang="tr-TR" dirty="0"/>
              <a:t>Bu yüzden diğer çocuklarla birlikte kalın.</a:t>
            </a:r>
            <a:endParaRPr dirty="0"/>
          </a:p>
        </p:txBody>
      </p:sp>
      <p:sp>
        <p:nvSpPr>
          <p:cNvPr id="2434" name="Google Shape;2434;p44"/>
          <p:cNvSpPr txBox="1">
            <a:spLocks noGrp="1"/>
          </p:cNvSpPr>
          <p:nvPr>
            <p:ph type="subTitle" idx="5"/>
          </p:nvPr>
        </p:nvSpPr>
        <p:spPr>
          <a:xfrm>
            <a:off x="2110299" y="1814289"/>
            <a:ext cx="3075849" cy="4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Yeni arkadaşlar edinin</a:t>
            </a:r>
            <a:endParaRPr dirty="0"/>
          </a:p>
        </p:txBody>
      </p:sp>
      <p:grpSp>
        <p:nvGrpSpPr>
          <p:cNvPr id="2" name="Grup 1">
            <a:extLst>
              <a:ext uri="{FF2B5EF4-FFF2-40B4-BE49-F238E27FC236}">
                <a16:creationId xmlns:a16="http://schemas.microsoft.com/office/drawing/2014/main" id="{39056A13-C704-C293-1A1A-8F28E59F2A48}"/>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2" name="Google Shape;14049;p83"/>
            <p:cNvGrpSpPr/>
            <p:nvPr/>
          </p:nvGrpSpPr>
          <p:grpSpPr>
            <a:xfrm>
              <a:off x="1369609" y="1795083"/>
              <a:ext cx="432000" cy="432000"/>
              <a:chOff x="685475" y="2318350"/>
              <a:chExt cx="297750" cy="296200"/>
            </a:xfrm>
            <a:solidFill>
              <a:schemeClr val="tx1"/>
            </a:solidFill>
          </p:grpSpPr>
          <p:sp>
            <p:nvSpPr>
              <p:cNvPr id="13" name="Google Shape;14050;p83"/>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51;p83"/>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52;p83"/>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415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750"/>
                                        <p:tgtEl>
                                          <p:spTgt spid="2430">
                                            <p:txEl>
                                              <p:pRg st="0" end="0"/>
                                            </p:txEl>
                                          </p:spTgt>
                                        </p:tgtEl>
                                      </p:cBhvr>
                                    </p:animEffect>
                                    <p:anim calcmode="lin" valueType="num">
                                      <p:cBhvr>
                                        <p:cTn id="18"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grpId="0" nodeType="afterEffect">
                                  <p:stCondLst>
                                    <p:cond delay="0"/>
                                  </p:stCondLst>
                                  <p:childTnLst>
                                    <p:set>
                                      <p:cBhvr>
                                        <p:cTn id="23" dur="1" fill="hold">
                                          <p:stCondLst>
                                            <p:cond delay="0"/>
                                          </p:stCondLst>
                                        </p:cTn>
                                        <p:tgtEl>
                                          <p:spTgt spid="2430">
                                            <p:txEl>
                                              <p:pRg st="2" end="2"/>
                                            </p:txEl>
                                          </p:spTgt>
                                        </p:tgtEl>
                                        <p:attrNameLst>
                                          <p:attrName>style.visibility</p:attrName>
                                        </p:attrNameLst>
                                      </p:cBhvr>
                                      <p:to>
                                        <p:strVal val="visible"/>
                                      </p:to>
                                    </p:set>
                                    <p:animEffect transition="in" filter="fade">
                                      <p:cBhvr>
                                        <p:cTn id="24" dur="750"/>
                                        <p:tgtEl>
                                          <p:spTgt spid="2430">
                                            <p:txEl>
                                              <p:pRg st="2" end="2"/>
                                            </p:txEl>
                                          </p:spTgt>
                                        </p:tgtEl>
                                      </p:cBhvr>
                                    </p:animEffect>
                                    <p:anim calcmode="lin" valueType="num">
                                      <p:cBhvr>
                                        <p:cTn id="25"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2430">
                                            <p:txEl>
                                              <p:pRg st="2" end="2"/>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243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yarar?</a:t>
            </a:r>
            <a:endParaRPr dirty="0"/>
          </a:p>
        </p:txBody>
      </p:sp>
      <p:sp>
        <p:nvSpPr>
          <p:cNvPr id="2430" name="Google Shape;2430;p44"/>
          <p:cNvSpPr txBox="1">
            <a:spLocks noGrp="1"/>
          </p:cNvSpPr>
          <p:nvPr>
            <p:ph type="subTitle" idx="1"/>
          </p:nvPr>
        </p:nvSpPr>
        <p:spPr>
          <a:xfrm>
            <a:off x="2110299" y="2328872"/>
            <a:ext cx="4222261" cy="1517055"/>
          </a:xfrm>
          <a:prstGeom prst="rect">
            <a:avLst/>
          </a:prstGeom>
        </p:spPr>
        <p:txBody>
          <a:bodyPr spcFirstLastPara="1" wrap="square" lIns="91425" tIns="91425" rIns="91425" bIns="91425" anchor="t" anchorCtr="0">
            <a:noAutofit/>
          </a:bodyPr>
          <a:lstStyle/>
          <a:p>
            <a:pPr marL="0" lvl="0" indent="0"/>
            <a:r>
              <a:rPr lang="tr-TR" dirty="0"/>
              <a:t>Zorbalık yapan öğrencinin sizin hakkınızda neler düşündüğünü önemsemediğinizi sözlerinin sizi incitmeyeceğini kararlı bir şekilde söyleyin. </a:t>
            </a:r>
            <a:endParaRPr dirty="0"/>
          </a:p>
        </p:txBody>
      </p:sp>
      <p:sp>
        <p:nvSpPr>
          <p:cNvPr id="2434" name="Google Shape;2434;p44"/>
          <p:cNvSpPr txBox="1">
            <a:spLocks noGrp="1"/>
          </p:cNvSpPr>
          <p:nvPr>
            <p:ph type="subTitle" idx="5"/>
          </p:nvPr>
        </p:nvSpPr>
        <p:spPr>
          <a:xfrm>
            <a:off x="2110299" y="1814289"/>
            <a:ext cx="3144089" cy="4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Girişken tepkinizi gösterin</a:t>
            </a:r>
            <a:endParaRPr dirty="0"/>
          </a:p>
        </p:txBody>
      </p:sp>
      <p:grpSp>
        <p:nvGrpSpPr>
          <p:cNvPr id="2" name="Grup 1">
            <a:extLst>
              <a:ext uri="{FF2B5EF4-FFF2-40B4-BE49-F238E27FC236}">
                <a16:creationId xmlns:a16="http://schemas.microsoft.com/office/drawing/2014/main" id="{CC6CE86D-E2C5-D15B-3634-4497B68D85F4}"/>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6" name="Google Shape;14140;p83"/>
            <p:cNvGrpSpPr/>
            <p:nvPr/>
          </p:nvGrpSpPr>
          <p:grpSpPr>
            <a:xfrm>
              <a:off x="1369609" y="1795083"/>
              <a:ext cx="432000" cy="432000"/>
              <a:chOff x="5421475" y="1945825"/>
              <a:chExt cx="278050" cy="296150"/>
            </a:xfrm>
            <a:solidFill>
              <a:schemeClr val="tx1"/>
            </a:solidFill>
          </p:grpSpPr>
          <p:sp>
            <p:nvSpPr>
              <p:cNvPr id="17" name="Google Shape;14141;p83"/>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142;p83"/>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143;p83"/>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144;p83"/>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145;p83"/>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146;p83"/>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147;p83"/>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148;p83"/>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730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750"/>
                                        <p:tgtEl>
                                          <p:spTgt spid="2430">
                                            <p:txEl>
                                              <p:pRg st="0" end="0"/>
                                            </p:txEl>
                                          </p:spTgt>
                                        </p:tgtEl>
                                      </p:cBhvr>
                                    </p:animEffect>
                                    <p:anim calcmode="lin" valueType="num">
                                      <p:cBhvr>
                                        <p:cTn id="18"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4"/>
          <p:cNvSpPr txBox="1">
            <a:spLocks noGrp="1"/>
          </p:cNvSpPr>
          <p:nvPr>
            <p:ph type="ctrTitle"/>
          </p:nvPr>
        </p:nvSpPr>
        <p:spPr>
          <a:xfrm>
            <a:off x="2361575" y="1453450"/>
            <a:ext cx="4421100" cy="205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400" dirty="0">
                <a:latin typeface="Maiandra GD" panose="020E0502030308020204" pitchFamily="34" charset="0"/>
              </a:rPr>
              <a:t>ZORBALIK HERKESİ ETKİLİYOR</a:t>
            </a:r>
            <a:endParaRPr sz="6600" dirty="0">
              <a:latin typeface="Maiandra GD" panose="020E0502030308020204" pitchFamily="34" charset="0"/>
            </a:endParaRPr>
          </a:p>
        </p:txBody>
      </p:sp>
      <p:sp>
        <p:nvSpPr>
          <p:cNvPr id="891" name="Google Shape;891;p34"/>
          <p:cNvSpPr txBox="1">
            <a:spLocks noGrp="1"/>
          </p:cNvSpPr>
          <p:nvPr>
            <p:ph type="subTitle" idx="1"/>
          </p:nvPr>
        </p:nvSpPr>
        <p:spPr>
          <a:xfrm>
            <a:off x="2494100" y="3578625"/>
            <a:ext cx="41559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Kurbanlar, zorbalar, izleyenler...</a:t>
            </a:r>
            <a:endParaRPr dirty="0"/>
          </a:p>
        </p:txBody>
      </p:sp>
      <p:grpSp>
        <p:nvGrpSpPr>
          <p:cNvPr id="892" name="Google Shape;892;p34"/>
          <p:cNvGrpSpPr/>
          <p:nvPr/>
        </p:nvGrpSpPr>
        <p:grpSpPr>
          <a:xfrm>
            <a:off x="2361225" y="3521900"/>
            <a:ext cx="4421400" cy="589250"/>
            <a:chOff x="2361225" y="3521900"/>
            <a:chExt cx="4421400" cy="589250"/>
          </a:xfrm>
        </p:grpSpPr>
        <p:cxnSp>
          <p:nvCxnSpPr>
            <p:cNvPr id="893" name="Google Shape;893;p3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94" name="Google Shape;894;p3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896" name="Google Shape;896;p34"/>
          <p:cNvGrpSpPr/>
          <p:nvPr/>
        </p:nvGrpSpPr>
        <p:grpSpPr>
          <a:xfrm>
            <a:off x="565056" y="519563"/>
            <a:ext cx="8012737" cy="4104778"/>
            <a:chOff x="585525" y="1202450"/>
            <a:chExt cx="6436450" cy="3297275"/>
          </a:xfrm>
        </p:grpSpPr>
        <p:sp>
          <p:nvSpPr>
            <p:cNvPr id="897" name="Google Shape;897;p34"/>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890"/>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grpId="0" nodeType="afterEffect">
                                  <p:stCondLst>
                                    <p:cond delay="0"/>
                                  </p:stCondLst>
                                  <p:childTnLst>
                                    <p:set>
                                      <p:cBhvr>
                                        <p:cTn id="9" dur="1" fill="hold">
                                          <p:stCondLst>
                                            <p:cond delay="0"/>
                                          </p:stCondLst>
                                        </p:cTn>
                                        <p:tgtEl>
                                          <p:spTgt spid="891">
                                            <p:txEl>
                                              <p:pRg st="0" end="0"/>
                                            </p:txEl>
                                          </p:spTgt>
                                        </p:tgtEl>
                                        <p:attrNameLst>
                                          <p:attrName>style.visibility</p:attrName>
                                        </p:attrNameLst>
                                      </p:cBhvr>
                                      <p:to>
                                        <p:strVal val="visible"/>
                                      </p:to>
                                    </p:set>
                                  </p:childTnLst>
                                </p:cTn>
                              </p:par>
                            </p:childTnLst>
                          </p:cTn>
                        </p:par>
                        <p:par>
                          <p:cTn id="10" fill="hold">
                            <p:stCondLst>
                              <p:cond delay="1001"/>
                            </p:stCondLst>
                            <p:childTnLst>
                              <p:par>
                                <p:cTn id="11" presetID="8" presetClass="entr" presetSubtype="16" fill="hold" nodeType="afterEffect">
                                  <p:stCondLst>
                                    <p:cond delay="0"/>
                                  </p:stCondLst>
                                  <p:childTnLst>
                                    <p:set>
                                      <p:cBhvr>
                                        <p:cTn id="12" dur="1" fill="hold">
                                          <p:stCondLst>
                                            <p:cond delay="0"/>
                                          </p:stCondLst>
                                        </p:cTn>
                                        <p:tgtEl>
                                          <p:spTgt spid="892"/>
                                        </p:tgtEl>
                                        <p:attrNameLst>
                                          <p:attrName>style.visibility</p:attrName>
                                        </p:attrNameLst>
                                      </p:cBhvr>
                                      <p:to>
                                        <p:strVal val="visible"/>
                                      </p:to>
                                    </p:set>
                                    <p:animEffect transition="in" filter="diamond(in)">
                                      <p:cBhvr>
                                        <p:cTn id="13" dur="10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 grpId="0"/>
      <p:bldP spid="8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yarar?</a:t>
            </a:r>
            <a:endParaRPr dirty="0"/>
          </a:p>
        </p:txBody>
      </p:sp>
      <p:sp>
        <p:nvSpPr>
          <p:cNvPr id="2430" name="Google Shape;2430;p44"/>
          <p:cNvSpPr txBox="1">
            <a:spLocks noGrp="1"/>
          </p:cNvSpPr>
          <p:nvPr>
            <p:ph type="subTitle" idx="1"/>
          </p:nvPr>
        </p:nvSpPr>
        <p:spPr>
          <a:xfrm>
            <a:off x="2110299" y="2328872"/>
            <a:ext cx="4222261" cy="1517055"/>
          </a:xfrm>
          <a:prstGeom prst="rect">
            <a:avLst/>
          </a:prstGeom>
        </p:spPr>
        <p:txBody>
          <a:bodyPr spcFirstLastPara="1" wrap="square" lIns="91425" tIns="91425" rIns="91425" bIns="91425" anchor="t" anchorCtr="0">
            <a:noAutofit/>
          </a:bodyPr>
          <a:lstStyle/>
          <a:p>
            <a:pPr marL="0" lvl="0" indent="0"/>
            <a:r>
              <a:rPr lang="tr-TR" dirty="0"/>
              <a:t>Zorba davranış yapan öğrenciye karşı sağlam bir beden duruşuna sahip olmak önemlidir. </a:t>
            </a:r>
          </a:p>
          <a:p>
            <a:pPr marL="0" lvl="0" indent="0"/>
            <a:endParaRPr lang="tr-TR" dirty="0"/>
          </a:p>
          <a:p>
            <a:pPr marL="0" lvl="0" indent="0"/>
            <a:r>
              <a:rPr lang="tr-TR" dirty="0"/>
              <a:t>Korktuğunuzu zorbalık yapana belli etmemek, onun geri çekilmesini sağlayabilir</a:t>
            </a:r>
            <a:endParaRPr dirty="0"/>
          </a:p>
        </p:txBody>
      </p:sp>
      <p:sp>
        <p:nvSpPr>
          <p:cNvPr id="2434" name="Google Shape;2434;p44"/>
          <p:cNvSpPr txBox="1">
            <a:spLocks noGrp="1"/>
          </p:cNvSpPr>
          <p:nvPr>
            <p:ph type="subTitle" idx="5"/>
          </p:nvPr>
        </p:nvSpPr>
        <p:spPr>
          <a:xfrm>
            <a:off x="2110299" y="1814289"/>
            <a:ext cx="3471635" cy="443400"/>
          </a:xfrm>
          <a:prstGeom prst="rect">
            <a:avLst/>
          </a:prstGeom>
        </p:spPr>
        <p:txBody>
          <a:bodyPr spcFirstLastPara="1" wrap="square" lIns="91425" tIns="91425" rIns="91425" bIns="91425" anchor="b" anchorCtr="0">
            <a:noAutofit/>
          </a:bodyPr>
          <a:lstStyle/>
          <a:p>
            <a:pPr marL="0" lvl="0" indent="0"/>
            <a:r>
              <a:rPr lang="tr-TR" dirty="0"/>
              <a:t>Korktuğunuzu belli etmeyin. </a:t>
            </a:r>
          </a:p>
        </p:txBody>
      </p:sp>
      <p:grpSp>
        <p:nvGrpSpPr>
          <p:cNvPr id="2" name="Grup 1">
            <a:extLst>
              <a:ext uri="{FF2B5EF4-FFF2-40B4-BE49-F238E27FC236}">
                <a16:creationId xmlns:a16="http://schemas.microsoft.com/office/drawing/2014/main" id="{7B318714-2F5B-37D2-3A78-C0938D5044AB}"/>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
          <p:nvSpPr>
            <p:cNvPr id="25" name="Google Shape;13509;p81"/>
            <p:cNvSpPr/>
            <p:nvPr/>
          </p:nvSpPr>
          <p:spPr>
            <a:xfrm>
              <a:off x="1453286" y="1819989"/>
              <a:ext cx="264646" cy="432000"/>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5656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434">
                                            <p:txEl>
                                              <p:pRg st="0" end="0"/>
                                            </p:txEl>
                                          </p:spTgt>
                                        </p:tgtEl>
                                        <p:attrNameLst>
                                          <p:attrName>style.visibility</p:attrName>
                                        </p:attrNameLst>
                                      </p:cBhvr>
                                      <p:to>
                                        <p:strVal val="visible"/>
                                      </p:to>
                                    </p:set>
                                    <p:anim calcmode="lin" valueType="num">
                                      <p:cBhvr additive="base">
                                        <p:cTn id="13"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430">
                                            <p:txEl>
                                              <p:pRg st="0" end="0"/>
                                            </p:txEl>
                                          </p:spTgt>
                                        </p:tgtEl>
                                        <p:attrNameLst>
                                          <p:attrName>style.visibility</p:attrName>
                                        </p:attrNameLst>
                                      </p:cBhvr>
                                      <p:to>
                                        <p:strVal val="visible"/>
                                      </p:to>
                                    </p:set>
                                    <p:animEffect transition="in" filter="fade">
                                      <p:cBhvr>
                                        <p:cTn id="19" dur="750"/>
                                        <p:tgtEl>
                                          <p:spTgt spid="2430">
                                            <p:txEl>
                                              <p:pRg st="0" end="0"/>
                                            </p:txEl>
                                          </p:spTgt>
                                        </p:tgtEl>
                                      </p:cBhvr>
                                    </p:animEffect>
                                    <p:anim calcmode="lin" valueType="num">
                                      <p:cBhvr>
                                        <p:cTn id="20"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21"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430">
                                            <p:txEl>
                                              <p:pRg st="2" end="2"/>
                                            </p:txEl>
                                          </p:spTgt>
                                        </p:tgtEl>
                                        <p:attrNameLst>
                                          <p:attrName>style.visibility</p:attrName>
                                        </p:attrNameLst>
                                      </p:cBhvr>
                                      <p:to>
                                        <p:strVal val="visible"/>
                                      </p:to>
                                    </p:set>
                                    <p:animEffect transition="in" filter="fade">
                                      <p:cBhvr>
                                        <p:cTn id="27" dur="750"/>
                                        <p:tgtEl>
                                          <p:spTgt spid="2430">
                                            <p:txEl>
                                              <p:pRg st="2" end="2"/>
                                            </p:txEl>
                                          </p:spTgt>
                                        </p:tgtEl>
                                      </p:cBhvr>
                                    </p:animEffect>
                                    <p:anim calcmode="lin" valueType="num">
                                      <p:cBhvr>
                                        <p:cTn id="28"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9" dur="675" decel="100000" fill="hold"/>
                                        <p:tgtEl>
                                          <p:spTgt spid="2430">
                                            <p:txEl>
                                              <p:pRg st="2" end="2"/>
                                            </p:txEl>
                                          </p:spTgt>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243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yarar?</a:t>
            </a:r>
            <a:endParaRPr dirty="0"/>
          </a:p>
        </p:txBody>
      </p:sp>
      <p:sp>
        <p:nvSpPr>
          <p:cNvPr id="2430" name="Google Shape;2430;p44"/>
          <p:cNvSpPr txBox="1">
            <a:spLocks noGrp="1"/>
          </p:cNvSpPr>
          <p:nvPr>
            <p:ph type="subTitle" idx="1"/>
          </p:nvPr>
        </p:nvSpPr>
        <p:spPr>
          <a:xfrm>
            <a:off x="2110299" y="2328872"/>
            <a:ext cx="4222261" cy="789641"/>
          </a:xfrm>
          <a:prstGeom prst="rect">
            <a:avLst/>
          </a:prstGeom>
        </p:spPr>
        <p:txBody>
          <a:bodyPr spcFirstLastPara="1" wrap="square" lIns="91425" tIns="91425" rIns="91425" bIns="91425" anchor="t" anchorCtr="0">
            <a:noAutofit/>
          </a:bodyPr>
          <a:lstStyle/>
          <a:p>
            <a:pPr marL="0" lvl="0" indent="0"/>
            <a:r>
              <a:rPr lang="tr-TR" dirty="0"/>
              <a:t>Ona karşılık vermeyip kafanızı çevirip oradan uzaklaşmaya çalışın. </a:t>
            </a:r>
          </a:p>
          <a:p>
            <a:pPr marL="0" lvl="0" indent="0"/>
            <a:endParaRPr lang="tr-TR" dirty="0"/>
          </a:p>
        </p:txBody>
      </p:sp>
      <p:sp>
        <p:nvSpPr>
          <p:cNvPr id="2434" name="Google Shape;2434;p44"/>
          <p:cNvSpPr txBox="1">
            <a:spLocks noGrp="1"/>
          </p:cNvSpPr>
          <p:nvPr>
            <p:ph type="subTitle" idx="5"/>
          </p:nvPr>
        </p:nvSpPr>
        <p:spPr>
          <a:xfrm>
            <a:off x="2110299" y="1814289"/>
            <a:ext cx="4072137" cy="443400"/>
          </a:xfrm>
          <a:prstGeom prst="rect">
            <a:avLst/>
          </a:prstGeom>
        </p:spPr>
        <p:txBody>
          <a:bodyPr spcFirstLastPara="1" wrap="square" lIns="91425" tIns="91425" rIns="91425" bIns="91425" anchor="b" anchorCtr="0">
            <a:noAutofit/>
          </a:bodyPr>
          <a:lstStyle/>
          <a:p>
            <a:pPr marL="0" lvl="0" indent="0"/>
            <a:r>
              <a:rPr lang="tr-TR" dirty="0"/>
              <a:t>Sözel zorbalığa maruz kaldığınızda</a:t>
            </a:r>
          </a:p>
        </p:txBody>
      </p:sp>
      <p:grpSp>
        <p:nvGrpSpPr>
          <p:cNvPr id="2" name="Grup 1">
            <a:extLst>
              <a:ext uri="{FF2B5EF4-FFF2-40B4-BE49-F238E27FC236}">
                <a16:creationId xmlns:a16="http://schemas.microsoft.com/office/drawing/2014/main" id="{302AE54A-E66A-B012-D86A-7F806F1D00EF}"/>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9" name="Google Shape;13300;p81"/>
            <p:cNvGrpSpPr/>
            <p:nvPr/>
          </p:nvGrpSpPr>
          <p:grpSpPr>
            <a:xfrm>
              <a:off x="1369609" y="1819989"/>
              <a:ext cx="432000" cy="432000"/>
              <a:chOff x="889275" y="861850"/>
              <a:chExt cx="487950" cy="424575"/>
            </a:xfrm>
            <a:solidFill>
              <a:schemeClr val="tx1"/>
            </a:solidFill>
          </p:grpSpPr>
          <p:sp>
            <p:nvSpPr>
              <p:cNvPr id="10" name="Google Shape;13301;p81"/>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13302;p81"/>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13303;p81"/>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13304;p81"/>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36235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434">
                                            <p:txEl>
                                              <p:pRg st="0" end="0"/>
                                            </p:txEl>
                                          </p:spTgt>
                                        </p:tgtEl>
                                        <p:attrNameLst>
                                          <p:attrName>style.visibility</p:attrName>
                                        </p:attrNameLst>
                                      </p:cBhvr>
                                      <p:to>
                                        <p:strVal val="visible"/>
                                      </p:to>
                                    </p:set>
                                    <p:anim calcmode="lin" valueType="num">
                                      <p:cBhvr additive="base">
                                        <p:cTn id="13"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430">
                                            <p:txEl>
                                              <p:pRg st="0" end="0"/>
                                            </p:txEl>
                                          </p:spTgt>
                                        </p:tgtEl>
                                        <p:attrNameLst>
                                          <p:attrName>style.visibility</p:attrName>
                                        </p:attrNameLst>
                                      </p:cBhvr>
                                      <p:to>
                                        <p:strVal val="visible"/>
                                      </p:to>
                                    </p:set>
                                    <p:animEffect transition="in" filter="fade">
                                      <p:cBhvr>
                                        <p:cTn id="19" dur="750"/>
                                        <p:tgtEl>
                                          <p:spTgt spid="2430">
                                            <p:txEl>
                                              <p:pRg st="0" end="0"/>
                                            </p:txEl>
                                          </p:spTgt>
                                        </p:tgtEl>
                                      </p:cBhvr>
                                    </p:animEffect>
                                    <p:anim calcmode="lin" valueType="num">
                                      <p:cBhvr>
                                        <p:cTn id="20"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21"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yaramaz?</a:t>
            </a:r>
            <a:endParaRPr dirty="0"/>
          </a:p>
        </p:txBody>
      </p:sp>
      <p:sp>
        <p:nvSpPr>
          <p:cNvPr id="2430" name="Google Shape;2430;p44"/>
          <p:cNvSpPr txBox="1">
            <a:spLocks noGrp="1"/>
          </p:cNvSpPr>
          <p:nvPr>
            <p:ph type="subTitle" idx="1"/>
          </p:nvPr>
        </p:nvSpPr>
        <p:spPr>
          <a:xfrm>
            <a:off x="2110299" y="2328872"/>
            <a:ext cx="4222261" cy="1328728"/>
          </a:xfrm>
          <a:prstGeom prst="rect">
            <a:avLst/>
          </a:prstGeom>
        </p:spPr>
        <p:txBody>
          <a:bodyPr spcFirstLastPara="1" wrap="square" lIns="91425" tIns="91425" rIns="91425" bIns="91425" anchor="t" anchorCtr="0">
            <a:noAutofit/>
          </a:bodyPr>
          <a:lstStyle/>
          <a:p>
            <a:pPr marL="0" lvl="0" indent="0"/>
            <a:r>
              <a:rPr lang="tr-TR" dirty="0"/>
              <a:t>Biri sizi fiziksel olarak tehdit ederse, kavga etmeyin. </a:t>
            </a:r>
          </a:p>
          <a:p>
            <a:pPr marL="0" lvl="0" indent="0"/>
            <a:endParaRPr lang="tr-TR" dirty="0"/>
          </a:p>
          <a:p>
            <a:pPr marL="0" lvl="0" indent="0"/>
            <a:r>
              <a:rPr lang="tr-TR" dirty="0"/>
              <a:t>Bunun yerine olabildiğince çabuk uzaklaşın.</a:t>
            </a:r>
          </a:p>
          <a:p>
            <a:pPr marL="0" lvl="0" indent="0"/>
            <a:endParaRPr lang="tr-TR" dirty="0"/>
          </a:p>
        </p:txBody>
      </p:sp>
      <p:sp>
        <p:nvSpPr>
          <p:cNvPr id="2434" name="Google Shape;2434;p44"/>
          <p:cNvSpPr txBox="1">
            <a:spLocks noGrp="1"/>
          </p:cNvSpPr>
          <p:nvPr>
            <p:ph type="subTitle" idx="5"/>
          </p:nvPr>
        </p:nvSpPr>
        <p:spPr>
          <a:xfrm>
            <a:off x="2110299" y="1814289"/>
            <a:ext cx="4072137" cy="443400"/>
          </a:xfrm>
          <a:prstGeom prst="rect">
            <a:avLst/>
          </a:prstGeom>
        </p:spPr>
        <p:txBody>
          <a:bodyPr spcFirstLastPara="1" wrap="square" lIns="91425" tIns="91425" rIns="91425" bIns="91425" anchor="b" anchorCtr="0">
            <a:noAutofit/>
          </a:bodyPr>
          <a:lstStyle/>
          <a:p>
            <a:pPr marL="0" lvl="0" indent="0"/>
            <a:r>
              <a:rPr lang="tr-TR" dirty="0"/>
              <a:t>Saldırmayın</a:t>
            </a:r>
          </a:p>
        </p:txBody>
      </p:sp>
      <p:grpSp>
        <p:nvGrpSpPr>
          <p:cNvPr id="2" name="Grup 1">
            <a:extLst>
              <a:ext uri="{FF2B5EF4-FFF2-40B4-BE49-F238E27FC236}">
                <a16:creationId xmlns:a16="http://schemas.microsoft.com/office/drawing/2014/main" id="{6637484A-93A2-BD2F-50E6-394866D779F0}"/>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4" name="Google Shape;13517;p81"/>
            <p:cNvGrpSpPr/>
            <p:nvPr/>
          </p:nvGrpSpPr>
          <p:grpSpPr>
            <a:xfrm>
              <a:off x="1369609" y="1825689"/>
              <a:ext cx="432000" cy="432000"/>
              <a:chOff x="6239575" y="4416275"/>
              <a:chExt cx="489625" cy="449175"/>
            </a:xfrm>
            <a:solidFill>
              <a:schemeClr val="tx1"/>
            </a:solidFill>
          </p:grpSpPr>
          <p:sp>
            <p:nvSpPr>
              <p:cNvPr id="15" name="Google Shape;13518;p81"/>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519;p81"/>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3520;p81"/>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30769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429"/>
                                        </p:tgtEl>
                                      </p:cBhvr>
                                    </p:animEffect>
                                    <p:animScale>
                                      <p:cBhvr>
                                        <p:cTn id="7" dur="500" autoRev="1" fill="hold"/>
                                        <p:tgtEl>
                                          <p:spTgt spid="2429"/>
                                        </p:tgtEl>
                                      </p:cBhvr>
                                      <p:by x="105000" y="105000"/>
                                    </p:animScale>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childTnLst>
                                    <p:set>
                                      <p:cBhvr>
                                        <p:cTn id="15" dur="1" fill="hold">
                                          <p:stCondLst>
                                            <p:cond delay="0"/>
                                          </p:stCondLst>
                                        </p:cTn>
                                        <p:tgtEl>
                                          <p:spTgt spid="2434">
                                            <p:txEl>
                                              <p:pRg st="0" end="0"/>
                                            </p:txEl>
                                          </p:spTgt>
                                        </p:tgtEl>
                                        <p:attrNameLst>
                                          <p:attrName>style.visibility</p:attrName>
                                        </p:attrNameLst>
                                      </p:cBhvr>
                                      <p:to>
                                        <p:strVal val="visible"/>
                                      </p:to>
                                    </p:set>
                                    <p:anim calcmode="lin" valueType="num">
                                      <p:cBhvr additive="base">
                                        <p:cTn id="16"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43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430">
                                            <p:txEl>
                                              <p:pRg st="0" end="0"/>
                                            </p:txEl>
                                          </p:spTgt>
                                        </p:tgtEl>
                                        <p:attrNameLst>
                                          <p:attrName>style.visibility</p:attrName>
                                        </p:attrNameLst>
                                      </p:cBhvr>
                                      <p:to>
                                        <p:strVal val="visible"/>
                                      </p:to>
                                    </p:set>
                                    <p:animEffect transition="in" filter="fade">
                                      <p:cBhvr>
                                        <p:cTn id="21" dur="750"/>
                                        <p:tgtEl>
                                          <p:spTgt spid="2430">
                                            <p:txEl>
                                              <p:pRg st="0" end="0"/>
                                            </p:txEl>
                                          </p:spTgt>
                                        </p:tgtEl>
                                      </p:cBhvr>
                                    </p:animEffect>
                                    <p:anim calcmode="lin" valueType="num">
                                      <p:cBhvr>
                                        <p:cTn id="22"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2430">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430">
                                            <p:txEl>
                                              <p:pRg st="2" end="2"/>
                                            </p:txEl>
                                          </p:spTgt>
                                        </p:tgtEl>
                                        <p:attrNameLst>
                                          <p:attrName>style.visibility</p:attrName>
                                        </p:attrNameLst>
                                      </p:cBhvr>
                                      <p:to>
                                        <p:strVal val="visible"/>
                                      </p:to>
                                    </p:set>
                                    <p:animEffect transition="in" filter="fade">
                                      <p:cBhvr>
                                        <p:cTn id="27" dur="750"/>
                                        <p:tgtEl>
                                          <p:spTgt spid="2430">
                                            <p:txEl>
                                              <p:pRg st="2" end="2"/>
                                            </p:txEl>
                                          </p:spTgt>
                                        </p:tgtEl>
                                      </p:cBhvr>
                                    </p:animEffect>
                                    <p:anim calcmode="lin" valueType="num">
                                      <p:cBhvr>
                                        <p:cTn id="28"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24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9" grpId="0"/>
      <p:bldP spid="2430" grpId="0" build="p"/>
      <p:bldP spid="243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yaramaz?</a:t>
            </a:r>
            <a:endParaRPr dirty="0"/>
          </a:p>
        </p:txBody>
      </p:sp>
      <p:sp>
        <p:nvSpPr>
          <p:cNvPr id="2430" name="Google Shape;2430;p44"/>
          <p:cNvSpPr txBox="1">
            <a:spLocks noGrp="1"/>
          </p:cNvSpPr>
          <p:nvPr>
            <p:ph type="subTitle" idx="1"/>
          </p:nvPr>
        </p:nvSpPr>
        <p:spPr>
          <a:xfrm>
            <a:off x="2110299" y="2328872"/>
            <a:ext cx="4222261" cy="1328728"/>
          </a:xfrm>
          <a:prstGeom prst="rect">
            <a:avLst/>
          </a:prstGeom>
        </p:spPr>
        <p:txBody>
          <a:bodyPr spcFirstLastPara="1" wrap="square" lIns="91425" tIns="91425" rIns="91425" bIns="91425" anchor="t" anchorCtr="0">
            <a:noAutofit/>
          </a:bodyPr>
          <a:lstStyle/>
          <a:p>
            <a:pPr marL="0" lvl="0" indent="0"/>
            <a:r>
              <a:rPr lang="tr-TR" dirty="0"/>
              <a:t>Bu, zorbalığın şiddetinin artmasına, hatta daha da kötüye gitmesine neden olabilir.</a:t>
            </a:r>
          </a:p>
        </p:txBody>
      </p:sp>
      <p:sp>
        <p:nvSpPr>
          <p:cNvPr id="2434" name="Google Shape;2434;p44"/>
          <p:cNvSpPr txBox="1">
            <a:spLocks noGrp="1"/>
          </p:cNvSpPr>
          <p:nvPr>
            <p:ph type="subTitle" idx="5"/>
          </p:nvPr>
        </p:nvSpPr>
        <p:spPr>
          <a:xfrm>
            <a:off x="2110299" y="1814289"/>
            <a:ext cx="4072137" cy="443400"/>
          </a:xfrm>
          <a:prstGeom prst="rect">
            <a:avLst/>
          </a:prstGeom>
        </p:spPr>
        <p:txBody>
          <a:bodyPr spcFirstLastPara="1" wrap="square" lIns="91425" tIns="91425" rIns="91425" bIns="91425" anchor="b" anchorCtr="0">
            <a:noAutofit/>
          </a:bodyPr>
          <a:lstStyle/>
          <a:p>
            <a:pPr marL="0" lvl="0" indent="0"/>
            <a:r>
              <a:rPr lang="tr-TR" dirty="0"/>
              <a:t>Tehdit etmeyin</a:t>
            </a:r>
          </a:p>
        </p:txBody>
      </p:sp>
      <p:grpSp>
        <p:nvGrpSpPr>
          <p:cNvPr id="2" name="Grup 1">
            <a:extLst>
              <a:ext uri="{FF2B5EF4-FFF2-40B4-BE49-F238E27FC236}">
                <a16:creationId xmlns:a16="http://schemas.microsoft.com/office/drawing/2014/main" id="{BEEFFBCC-B0C2-B7D3-0207-FB57070FA439}"/>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4" name="Google Shape;13517;p81"/>
            <p:cNvGrpSpPr/>
            <p:nvPr/>
          </p:nvGrpSpPr>
          <p:grpSpPr>
            <a:xfrm>
              <a:off x="1369609" y="1825689"/>
              <a:ext cx="432000" cy="432000"/>
              <a:chOff x="6239575" y="4416275"/>
              <a:chExt cx="489625" cy="449175"/>
            </a:xfrm>
            <a:solidFill>
              <a:schemeClr val="tx1"/>
            </a:solidFill>
          </p:grpSpPr>
          <p:sp>
            <p:nvSpPr>
              <p:cNvPr id="15" name="Google Shape;13518;p81"/>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519;p81"/>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3520;p81"/>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355321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7" presetClass="entr" presetSubtype="0" fill="hold" grpId="1"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1000"/>
                                        <p:tgtEl>
                                          <p:spTgt spid="2430">
                                            <p:txEl>
                                              <p:pRg st="0" end="0"/>
                                            </p:txEl>
                                          </p:spTgt>
                                        </p:tgtEl>
                                      </p:cBhvr>
                                    </p:animEffect>
                                    <p:anim calcmode="lin" valueType="num">
                                      <p:cBhvr>
                                        <p:cTn id="18" dur="100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1" build="p"/>
      <p:bldP spid="24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yaramaz?</a:t>
            </a:r>
            <a:endParaRPr dirty="0"/>
          </a:p>
        </p:txBody>
      </p:sp>
      <p:sp>
        <p:nvSpPr>
          <p:cNvPr id="2430" name="Google Shape;2430;p44"/>
          <p:cNvSpPr txBox="1">
            <a:spLocks noGrp="1"/>
          </p:cNvSpPr>
          <p:nvPr>
            <p:ph type="subTitle" idx="1"/>
          </p:nvPr>
        </p:nvSpPr>
        <p:spPr>
          <a:xfrm>
            <a:off x="2110299" y="2328872"/>
            <a:ext cx="4222261" cy="1697218"/>
          </a:xfrm>
          <a:prstGeom prst="rect">
            <a:avLst/>
          </a:prstGeom>
        </p:spPr>
        <p:txBody>
          <a:bodyPr spcFirstLastPara="1" wrap="square" lIns="91425" tIns="91425" rIns="91425" bIns="91425" anchor="t" anchorCtr="0">
            <a:noAutofit/>
          </a:bodyPr>
          <a:lstStyle/>
          <a:p>
            <a:pPr marL="0" lvl="0" indent="0"/>
            <a:r>
              <a:rPr lang="tr-TR" dirty="0"/>
              <a:t>Zorbalık yapan kişiler sizi ağlarken görmek isteyebilir. </a:t>
            </a:r>
          </a:p>
          <a:p>
            <a:pPr marL="0" lvl="0" indent="0"/>
            <a:endParaRPr lang="tr-TR" dirty="0"/>
          </a:p>
          <a:p>
            <a:pPr marL="0" lvl="0" indent="0"/>
            <a:r>
              <a:rPr lang="tr-TR" dirty="0"/>
              <a:t>Derin nefes alın ve sakin kalmaya çalışın. </a:t>
            </a:r>
          </a:p>
          <a:p>
            <a:pPr marL="0" lvl="0" indent="0"/>
            <a:endParaRPr lang="tr-TR" dirty="0"/>
          </a:p>
          <a:p>
            <a:pPr marL="0" lvl="0" indent="0"/>
            <a:r>
              <a:rPr lang="tr-TR" dirty="0"/>
              <a:t>Kendi kendinize “bununla baş edebilirim”, “kararlı olmayı başarabilirim” gibi olumlu mesajlar verin. </a:t>
            </a:r>
          </a:p>
        </p:txBody>
      </p:sp>
      <p:sp>
        <p:nvSpPr>
          <p:cNvPr id="2434" name="Google Shape;2434;p44"/>
          <p:cNvSpPr txBox="1">
            <a:spLocks noGrp="1"/>
          </p:cNvSpPr>
          <p:nvPr>
            <p:ph type="subTitle" idx="5"/>
          </p:nvPr>
        </p:nvSpPr>
        <p:spPr>
          <a:xfrm>
            <a:off x="2110299" y="1814289"/>
            <a:ext cx="4072137" cy="443400"/>
          </a:xfrm>
          <a:prstGeom prst="rect">
            <a:avLst/>
          </a:prstGeom>
        </p:spPr>
        <p:txBody>
          <a:bodyPr spcFirstLastPara="1" wrap="square" lIns="91425" tIns="91425" rIns="91425" bIns="91425" anchor="b" anchorCtr="0">
            <a:noAutofit/>
          </a:bodyPr>
          <a:lstStyle/>
          <a:p>
            <a:pPr marL="0" lvl="0" indent="0"/>
            <a:r>
              <a:rPr lang="tr-TR" dirty="0"/>
              <a:t>Ağlamayın</a:t>
            </a:r>
          </a:p>
        </p:txBody>
      </p:sp>
      <p:grpSp>
        <p:nvGrpSpPr>
          <p:cNvPr id="2" name="Grup 1">
            <a:extLst>
              <a:ext uri="{FF2B5EF4-FFF2-40B4-BE49-F238E27FC236}">
                <a16:creationId xmlns:a16="http://schemas.microsoft.com/office/drawing/2014/main" id="{483A6278-4200-1371-D2E3-254274BFD5A2}"/>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4" name="Google Shape;13517;p81"/>
            <p:cNvGrpSpPr/>
            <p:nvPr/>
          </p:nvGrpSpPr>
          <p:grpSpPr>
            <a:xfrm>
              <a:off x="1369609" y="1825689"/>
              <a:ext cx="432000" cy="432000"/>
              <a:chOff x="6239575" y="4416275"/>
              <a:chExt cx="489625" cy="449175"/>
            </a:xfrm>
            <a:solidFill>
              <a:schemeClr val="tx1"/>
            </a:solidFill>
          </p:grpSpPr>
          <p:sp>
            <p:nvSpPr>
              <p:cNvPr id="15" name="Google Shape;13518;p81"/>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519;p81"/>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3520;p81"/>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39391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750"/>
                                        <p:tgtEl>
                                          <p:spTgt spid="2430">
                                            <p:txEl>
                                              <p:pRg st="0" end="0"/>
                                            </p:txEl>
                                          </p:spTgt>
                                        </p:tgtEl>
                                      </p:cBhvr>
                                    </p:animEffect>
                                    <p:anim calcmode="lin" valueType="num">
                                      <p:cBhvr>
                                        <p:cTn id="18"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grpId="0" nodeType="afterEffect">
                                  <p:stCondLst>
                                    <p:cond delay="0"/>
                                  </p:stCondLst>
                                  <p:childTnLst>
                                    <p:set>
                                      <p:cBhvr>
                                        <p:cTn id="23" dur="1" fill="hold">
                                          <p:stCondLst>
                                            <p:cond delay="0"/>
                                          </p:stCondLst>
                                        </p:cTn>
                                        <p:tgtEl>
                                          <p:spTgt spid="2430">
                                            <p:txEl>
                                              <p:pRg st="2" end="2"/>
                                            </p:txEl>
                                          </p:spTgt>
                                        </p:tgtEl>
                                        <p:attrNameLst>
                                          <p:attrName>style.visibility</p:attrName>
                                        </p:attrNameLst>
                                      </p:cBhvr>
                                      <p:to>
                                        <p:strVal val="visible"/>
                                      </p:to>
                                    </p:set>
                                    <p:animEffect transition="in" filter="fade">
                                      <p:cBhvr>
                                        <p:cTn id="24" dur="750"/>
                                        <p:tgtEl>
                                          <p:spTgt spid="2430">
                                            <p:txEl>
                                              <p:pRg st="2" end="2"/>
                                            </p:txEl>
                                          </p:spTgt>
                                        </p:tgtEl>
                                      </p:cBhvr>
                                    </p:animEffect>
                                    <p:anim calcmode="lin" valueType="num">
                                      <p:cBhvr>
                                        <p:cTn id="25"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2430">
                                            <p:txEl>
                                              <p:pRg st="2" end="2"/>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2430">
                                            <p:txEl>
                                              <p:pRg st="2" end="2"/>
                                            </p:txEl>
                                          </p:spTgt>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2430">
                                            <p:txEl>
                                              <p:pRg st="4" end="4"/>
                                            </p:txEl>
                                          </p:spTgt>
                                        </p:tgtEl>
                                        <p:attrNameLst>
                                          <p:attrName>style.visibility</p:attrName>
                                        </p:attrNameLst>
                                      </p:cBhvr>
                                      <p:to>
                                        <p:strVal val="visible"/>
                                      </p:to>
                                    </p:set>
                                    <p:animEffect transition="in" filter="fade">
                                      <p:cBhvr>
                                        <p:cTn id="31" dur="750"/>
                                        <p:tgtEl>
                                          <p:spTgt spid="2430">
                                            <p:txEl>
                                              <p:pRg st="4" end="4"/>
                                            </p:txEl>
                                          </p:spTgt>
                                        </p:tgtEl>
                                      </p:cBhvr>
                                    </p:animEffect>
                                    <p:anim calcmode="lin" valueType="num">
                                      <p:cBhvr>
                                        <p:cTn id="32" dur="750" fill="hold"/>
                                        <p:tgtEl>
                                          <p:spTgt spid="2430">
                                            <p:txEl>
                                              <p:pRg st="4" end="4"/>
                                            </p:txEl>
                                          </p:spTgt>
                                        </p:tgtEl>
                                        <p:attrNameLst>
                                          <p:attrName>ppt_x</p:attrName>
                                        </p:attrNameLst>
                                      </p:cBhvr>
                                      <p:tavLst>
                                        <p:tav tm="0">
                                          <p:val>
                                            <p:strVal val="#ppt_x"/>
                                          </p:val>
                                        </p:tav>
                                        <p:tav tm="100000">
                                          <p:val>
                                            <p:strVal val="#ppt_x"/>
                                          </p:val>
                                        </p:tav>
                                      </p:tavLst>
                                    </p:anim>
                                    <p:anim calcmode="lin" valueType="num">
                                      <p:cBhvr>
                                        <p:cTn id="33" dur="675" decel="100000" fill="hold"/>
                                        <p:tgtEl>
                                          <p:spTgt spid="2430">
                                            <p:txEl>
                                              <p:pRg st="4" end="4"/>
                                            </p:txEl>
                                          </p:spTgt>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243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4"/>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Neler işe yaramaz?</a:t>
            </a:r>
            <a:endParaRPr dirty="0"/>
          </a:p>
        </p:txBody>
      </p:sp>
      <p:sp>
        <p:nvSpPr>
          <p:cNvPr id="2430" name="Google Shape;2430;p44"/>
          <p:cNvSpPr txBox="1">
            <a:spLocks noGrp="1"/>
          </p:cNvSpPr>
          <p:nvPr>
            <p:ph type="subTitle" idx="1"/>
          </p:nvPr>
        </p:nvSpPr>
        <p:spPr>
          <a:xfrm>
            <a:off x="2110299" y="2328872"/>
            <a:ext cx="4222261" cy="1697218"/>
          </a:xfrm>
          <a:prstGeom prst="rect">
            <a:avLst/>
          </a:prstGeom>
        </p:spPr>
        <p:txBody>
          <a:bodyPr spcFirstLastPara="1" wrap="square" lIns="91425" tIns="91425" rIns="91425" bIns="91425" anchor="t" anchorCtr="0">
            <a:noAutofit/>
          </a:bodyPr>
          <a:lstStyle/>
          <a:p>
            <a:pPr marL="0" lvl="0" indent="0"/>
            <a:r>
              <a:rPr lang="tr-TR" dirty="0"/>
              <a:t>Zorbalığa devam eden insanların, basitçe görmezden gelinerek durmaları veya uzaklaşmaları olası değildir. </a:t>
            </a:r>
          </a:p>
          <a:p>
            <a:pPr marL="0" lvl="0" indent="0"/>
            <a:endParaRPr lang="tr-TR" dirty="0"/>
          </a:p>
          <a:p>
            <a:pPr marL="0" lvl="0" indent="0"/>
            <a:r>
              <a:rPr lang="tr-TR" dirty="0"/>
              <a:t>Kendiniz için ayağa kalkmaya veya bir yetişkinden yardım almaya karar verin.</a:t>
            </a:r>
          </a:p>
        </p:txBody>
      </p:sp>
      <p:sp>
        <p:nvSpPr>
          <p:cNvPr id="2434" name="Google Shape;2434;p44"/>
          <p:cNvSpPr txBox="1">
            <a:spLocks noGrp="1"/>
          </p:cNvSpPr>
          <p:nvPr>
            <p:ph type="subTitle" idx="5"/>
          </p:nvPr>
        </p:nvSpPr>
        <p:spPr>
          <a:xfrm>
            <a:off x="2110299" y="1814289"/>
            <a:ext cx="4072137" cy="443400"/>
          </a:xfrm>
          <a:prstGeom prst="rect">
            <a:avLst/>
          </a:prstGeom>
        </p:spPr>
        <p:txBody>
          <a:bodyPr spcFirstLastPara="1" wrap="square" lIns="91425" tIns="91425" rIns="91425" bIns="91425" anchor="b" anchorCtr="0">
            <a:noAutofit/>
          </a:bodyPr>
          <a:lstStyle/>
          <a:p>
            <a:pPr marL="0" lvl="0" indent="0"/>
            <a:r>
              <a:rPr lang="tr-TR" dirty="0"/>
              <a:t>Sürekli görmezden gelmeyin</a:t>
            </a:r>
          </a:p>
        </p:txBody>
      </p:sp>
      <p:grpSp>
        <p:nvGrpSpPr>
          <p:cNvPr id="2" name="Grup 1">
            <a:extLst>
              <a:ext uri="{FF2B5EF4-FFF2-40B4-BE49-F238E27FC236}">
                <a16:creationId xmlns:a16="http://schemas.microsoft.com/office/drawing/2014/main" id="{9893D898-A8F3-2B34-4091-8C592310B98E}"/>
              </a:ext>
            </a:extLst>
          </p:cNvPr>
          <p:cNvGrpSpPr/>
          <p:nvPr/>
        </p:nvGrpSpPr>
        <p:grpSpPr>
          <a:xfrm>
            <a:off x="1213327" y="1703913"/>
            <a:ext cx="744564" cy="624959"/>
            <a:chOff x="1213327" y="1703913"/>
            <a:chExt cx="744564" cy="624959"/>
          </a:xfrm>
        </p:grpSpPr>
        <p:grpSp>
          <p:nvGrpSpPr>
            <p:cNvPr id="2438" name="Google Shape;2438;p44"/>
            <p:cNvGrpSpPr/>
            <p:nvPr/>
          </p:nvGrpSpPr>
          <p:grpSpPr>
            <a:xfrm>
              <a:off x="1213327" y="1703913"/>
              <a:ext cx="744564" cy="624959"/>
              <a:chOff x="2361225" y="3521900"/>
              <a:chExt cx="4421400" cy="589250"/>
            </a:xfrm>
          </p:grpSpPr>
          <p:cxnSp>
            <p:nvCxnSpPr>
              <p:cNvPr id="2439" name="Google Shape;2439;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14" name="Google Shape;13517;p81"/>
            <p:cNvGrpSpPr/>
            <p:nvPr/>
          </p:nvGrpSpPr>
          <p:grpSpPr>
            <a:xfrm>
              <a:off x="1369609" y="1825689"/>
              <a:ext cx="432000" cy="432000"/>
              <a:chOff x="6239575" y="4416275"/>
              <a:chExt cx="489625" cy="449175"/>
            </a:xfrm>
            <a:solidFill>
              <a:schemeClr val="tx1"/>
            </a:solidFill>
          </p:grpSpPr>
          <p:sp>
            <p:nvSpPr>
              <p:cNvPr id="15" name="Google Shape;13518;p81"/>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519;p81"/>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3520;p81"/>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3285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434">
                                            <p:txEl>
                                              <p:pRg st="0" end="0"/>
                                            </p:txEl>
                                          </p:spTgt>
                                        </p:tgtEl>
                                        <p:attrNameLst>
                                          <p:attrName>style.visibility</p:attrName>
                                        </p:attrNameLst>
                                      </p:cBhvr>
                                      <p:to>
                                        <p:strVal val="visible"/>
                                      </p:to>
                                    </p:set>
                                    <p:anim calcmode="lin" valueType="num">
                                      <p:cBhvr additive="base">
                                        <p:cTn id="12" dur="500" fill="hold"/>
                                        <p:tgtEl>
                                          <p:spTgt spid="243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3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430">
                                            <p:txEl>
                                              <p:pRg st="0" end="0"/>
                                            </p:txEl>
                                          </p:spTgt>
                                        </p:tgtEl>
                                        <p:attrNameLst>
                                          <p:attrName>style.visibility</p:attrName>
                                        </p:attrNameLst>
                                      </p:cBhvr>
                                      <p:to>
                                        <p:strVal val="visible"/>
                                      </p:to>
                                    </p:set>
                                    <p:animEffect transition="in" filter="fade">
                                      <p:cBhvr>
                                        <p:cTn id="17" dur="750"/>
                                        <p:tgtEl>
                                          <p:spTgt spid="2430">
                                            <p:txEl>
                                              <p:pRg st="0" end="0"/>
                                            </p:txEl>
                                          </p:spTgt>
                                        </p:tgtEl>
                                      </p:cBhvr>
                                    </p:animEffect>
                                    <p:anim calcmode="lin" valueType="num">
                                      <p:cBhvr>
                                        <p:cTn id="18" dur="750" fill="hold"/>
                                        <p:tgtEl>
                                          <p:spTgt spid="2430">
                                            <p:txEl>
                                              <p:pRg st="0" end="0"/>
                                            </p:txEl>
                                          </p:spTgt>
                                        </p:tgtEl>
                                        <p:attrNameLst>
                                          <p:attrName>ppt_x</p:attrName>
                                        </p:attrNameLst>
                                      </p:cBhvr>
                                      <p:tavLst>
                                        <p:tav tm="0">
                                          <p:val>
                                            <p:strVal val="#ppt_x"/>
                                          </p:val>
                                        </p:tav>
                                        <p:tav tm="100000">
                                          <p:val>
                                            <p:strVal val="#ppt_x"/>
                                          </p:val>
                                        </p:tav>
                                      </p:tavLst>
                                    </p:anim>
                                    <p:anim calcmode="lin" valueType="num">
                                      <p:cBhvr>
                                        <p:cTn id="19" dur="675" decel="100000" fill="hold"/>
                                        <p:tgtEl>
                                          <p:spTgt spid="2430">
                                            <p:txEl>
                                              <p:pRg st="0" end="0"/>
                                            </p:txEl>
                                          </p:spTgt>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2430">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grpId="0" nodeType="afterEffect">
                                  <p:stCondLst>
                                    <p:cond delay="0"/>
                                  </p:stCondLst>
                                  <p:childTnLst>
                                    <p:set>
                                      <p:cBhvr>
                                        <p:cTn id="23" dur="1" fill="hold">
                                          <p:stCondLst>
                                            <p:cond delay="0"/>
                                          </p:stCondLst>
                                        </p:cTn>
                                        <p:tgtEl>
                                          <p:spTgt spid="2430">
                                            <p:txEl>
                                              <p:pRg st="2" end="2"/>
                                            </p:txEl>
                                          </p:spTgt>
                                        </p:tgtEl>
                                        <p:attrNameLst>
                                          <p:attrName>style.visibility</p:attrName>
                                        </p:attrNameLst>
                                      </p:cBhvr>
                                      <p:to>
                                        <p:strVal val="visible"/>
                                      </p:to>
                                    </p:set>
                                    <p:animEffect transition="in" filter="fade">
                                      <p:cBhvr>
                                        <p:cTn id="24" dur="750"/>
                                        <p:tgtEl>
                                          <p:spTgt spid="2430">
                                            <p:txEl>
                                              <p:pRg st="2" end="2"/>
                                            </p:txEl>
                                          </p:spTgt>
                                        </p:tgtEl>
                                      </p:cBhvr>
                                    </p:animEffect>
                                    <p:anim calcmode="lin" valueType="num">
                                      <p:cBhvr>
                                        <p:cTn id="25" dur="750" fill="hold"/>
                                        <p:tgtEl>
                                          <p:spTgt spid="2430">
                                            <p:txEl>
                                              <p:pRg st="2" end="2"/>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2430">
                                            <p:txEl>
                                              <p:pRg st="2" end="2"/>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243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 grpId="0" build="p"/>
      <p:bldP spid="24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grpSp>
        <p:nvGrpSpPr>
          <p:cNvPr id="4321" name="Google Shape;4321;p55"/>
          <p:cNvGrpSpPr/>
          <p:nvPr/>
        </p:nvGrpSpPr>
        <p:grpSpPr>
          <a:xfrm>
            <a:off x="1010044" y="1521117"/>
            <a:ext cx="2395292" cy="1945415"/>
            <a:chOff x="1655550" y="790900"/>
            <a:chExt cx="2510262" cy="3417671"/>
          </a:xfrm>
        </p:grpSpPr>
        <p:sp>
          <p:nvSpPr>
            <p:cNvPr id="4322" name="Google Shape;4322;p55"/>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5"/>
            <p:cNvSpPr/>
            <p:nvPr/>
          </p:nvSpPr>
          <p:spPr>
            <a:xfrm>
              <a:off x="1735300" y="1007754"/>
              <a:ext cx="2350730" cy="2877139"/>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noFill/>
            <a:ln w="127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Metin kutusu 3"/>
          <p:cNvSpPr txBox="1"/>
          <p:nvPr/>
        </p:nvSpPr>
        <p:spPr>
          <a:xfrm>
            <a:off x="1286450" y="2105845"/>
            <a:ext cx="1842447"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Etkinlik</a:t>
            </a:r>
          </a:p>
        </p:txBody>
      </p:sp>
      <p:sp>
        <p:nvSpPr>
          <p:cNvPr id="5" name="Metin kutusu 4"/>
          <p:cNvSpPr txBox="1"/>
          <p:nvPr/>
        </p:nvSpPr>
        <p:spPr>
          <a:xfrm>
            <a:off x="3742804" y="381664"/>
            <a:ext cx="4886846" cy="4293483"/>
          </a:xfrm>
          <a:prstGeom prst="rect">
            <a:avLst/>
          </a:prstGeom>
          <a:noFill/>
        </p:spPr>
        <p:txBody>
          <a:bodyPr wrap="square" rtlCol="0">
            <a:spAutoFit/>
          </a:bodyPr>
          <a:lstStyle/>
          <a:p>
            <a:pPr algn="ctr">
              <a:lnSpc>
                <a:spcPct val="150000"/>
              </a:lnSpc>
            </a:pPr>
            <a:r>
              <a:rPr lang="tr-TR" b="1" dirty="0">
                <a:solidFill>
                  <a:schemeClr val="tx1"/>
                </a:solidFill>
                <a:latin typeface="Maiandra GD" panose="020E0502030308020204" pitchFamily="34" charset="0"/>
              </a:rPr>
              <a:t>Senaryo 1 </a:t>
            </a:r>
            <a:r>
              <a:rPr lang="tr-TR" dirty="0">
                <a:solidFill>
                  <a:schemeClr val="tx1"/>
                </a:solidFill>
                <a:latin typeface="Maiandra GD" panose="020E0502030308020204" pitchFamily="34" charset="0"/>
              </a:rPr>
              <a:t> </a:t>
            </a:r>
          </a:p>
          <a:p>
            <a:pPr>
              <a:lnSpc>
                <a:spcPct val="150000"/>
              </a:lnSpc>
            </a:pPr>
            <a:r>
              <a:rPr lang="tr-TR" dirty="0">
                <a:solidFill>
                  <a:schemeClr val="tx1"/>
                </a:solidFill>
                <a:latin typeface="Maiandra GD" panose="020E0502030308020204" pitchFamily="34" charset="0"/>
              </a:rPr>
              <a:t>Simge uzun bir süredir kendisinden daha büyük ve iri olan Sedef’in zorbalığına maruz kalmaktadır. </a:t>
            </a:r>
          </a:p>
          <a:p>
            <a:pPr>
              <a:lnSpc>
                <a:spcPct val="150000"/>
              </a:lnSpc>
            </a:pPr>
            <a:endParaRPr lang="tr-TR" dirty="0">
              <a:solidFill>
                <a:schemeClr val="tx1"/>
              </a:solidFill>
              <a:latin typeface="Maiandra GD" panose="020E0502030308020204" pitchFamily="34" charset="0"/>
            </a:endParaRPr>
          </a:p>
          <a:p>
            <a:pPr>
              <a:lnSpc>
                <a:spcPct val="150000"/>
              </a:lnSpc>
            </a:pPr>
            <a:r>
              <a:rPr lang="tr-TR" dirty="0">
                <a:solidFill>
                  <a:schemeClr val="tx1"/>
                </a:solidFill>
                <a:latin typeface="Maiandra GD" panose="020E0502030308020204" pitchFamily="34" charset="0"/>
              </a:rPr>
              <a:t>Bir gün sınıfa doğru yürürken Sedef, iki arkadaşıyla birlikte Simge’ye yaklaşır ve omuzuyla çarpar. </a:t>
            </a:r>
          </a:p>
          <a:p>
            <a:pPr>
              <a:lnSpc>
                <a:spcPct val="150000"/>
              </a:lnSpc>
            </a:pPr>
            <a:r>
              <a:rPr lang="tr-TR" dirty="0">
                <a:solidFill>
                  <a:schemeClr val="tx1"/>
                </a:solidFill>
                <a:latin typeface="Maiandra GD" panose="020E0502030308020204" pitchFamily="34" charset="0"/>
              </a:rPr>
              <a:t>Simge geriye doğru sendeler ve neredeyse düşecek gibi olur. </a:t>
            </a:r>
          </a:p>
          <a:p>
            <a:pPr>
              <a:lnSpc>
                <a:spcPct val="150000"/>
              </a:lnSpc>
            </a:pPr>
            <a:r>
              <a:rPr lang="tr-TR" dirty="0">
                <a:solidFill>
                  <a:schemeClr val="tx1"/>
                </a:solidFill>
                <a:latin typeface="Maiandra GD" panose="020E0502030308020204" pitchFamily="34" charset="0"/>
              </a:rPr>
              <a:t>Sedef etrafına bakarak alaycı bir şekilde “Ay bir şeye mi çarptım?” der ve sonra Simge’ye doğru aşağılarcasına</a:t>
            </a:r>
          </a:p>
          <a:p>
            <a:pPr>
              <a:lnSpc>
                <a:spcPct val="150000"/>
              </a:lnSpc>
            </a:pPr>
            <a:r>
              <a:rPr lang="tr-TR" dirty="0">
                <a:solidFill>
                  <a:schemeClr val="tx1"/>
                </a:solidFill>
                <a:latin typeface="Maiandra GD" panose="020E0502030308020204" pitchFamily="34" charset="0"/>
              </a:rPr>
              <a:t>bakarak “Ah, pardon Bayan Görünmez!” der. </a:t>
            </a:r>
          </a:p>
          <a:p>
            <a:pPr>
              <a:lnSpc>
                <a:spcPct val="150000"/>
              </a:lnSpc>
            </a:pPr>
            <a:endParaRPr lang="tr-TR" dirty="0">
              <a:solidFill>
                <a:schemeClr val="tx1"/>
              </a:solidFill>
              <a:latin typeface="Maiandra GD" panose="020E0502030308020204" pitchFamily="34" charset="0"/>
            </a:endParaRPr>
          </a:p>
          <a:p>
            <a:pPr>
              <a:lnSpc>
                <a:spcPct val="150000"/>
              </a:lnSpc>
            </a:pPr>
            <a:r>
              <a:rPr lang="tr-TR" dirty="0">
                <a:solidFill>
                  <a:schemeClr val="tx1"/>
                </a:solidFill>
                <a:latin typeface="Maiandra GD" panose="020E0502030308020204" pitchFamily="34" charset="0"/>
              </a:rPr>
              <a:t>Sedef ve yanındaki iki kız arkadaşı güler. İzleyen diğer öğrencilerse gülümsemekten başka bir şey yapmazlar.</a:t>
            </a:r>
          </a:p>
        </p:txBody>
      </p:sp>
    </p:spTree>
    <p:extLst>
      <p:ext uri="{BB962C8B-B14F-4D97-AF65-F5344CB8AC3E}">
        <p14:creationId xmlns:p14="http://schemas.microsoft.com/office/powerpoint/2010/main" val="340931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grpSp>
        <p:nvGrpSpPr>
          <p:cNvPr id="4321" name="Google Shape;4321;p55"/>
          <p:cNvGrpSpPr/>
          <p:nvPr/>
        </p:nvGrpSpPr>
        <p:grpSpPr>
          <a:xfrm>
            <a:off x="1010044" y="1521117"/>
            <a:ext cx="2395292" cy="1945415"/>
            <a:chOff x="1655550" y="790900"/>
            <a:chExt cx="2510262" cy="3417671"/>
          </a:xfrm>
        </p:grpSpPr>
        <p:sp>
          <p:nvSpPr>
            <p:cNvPr id="4322" name="Google Shape;4322;p55"/>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5"/>
            <p:cNvSpPr/>
            <p:nvPr/>
          </p:nvSpPr>
          <p:spPr>
            <a:xfrm>
              <a:off x="1735300" y="1007754"/>
              <a:ext cx="2350730" cy="2877139"/>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noFill/>
            <a:ln w="127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Metin kutusu 3"/>
          <p:cNvSpPr txBox="1"/>
          <p:nvPr/>
        </p:nvSpPr>
        <p:spPr>
          <a:xfrm>
            <a:off x="1286450" y="2105845"/>
            <a:ext cx="1842447"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Etkinlik</a:t>
            </a:r>
          </a:p>
        </p:txBody>
      </p:sp>
      <p:sp>
        <p:nvSpPr>
          <p:cNvPr id="5" name="Metin kutusu 4"/>
          <p:cNvSpPr txBox="1"/>
          <p:nvPr/>
        </p:nvSpPr>
        <p:spPr>
          <a:xfrm>
            <a:off x="3768204" y="670248"/>
            <a:ext cx="4886846" cy="3647152"/>
          </a:xfrm>
          <a:prstGeom prst="rect">
            <a:avLst/>
          </a:prstGeom>
          <a:noFill/>
        </p:spPr>
        <p:txBody>
          <a:bodyPr wrap="square" rtlCol="0">
            <a:spAutoFit/>
          </a:bodyPr>
          <a:lstStyle/>
          <a:p>
            <a:pPr algn="ctr">
              <a:lnSpc>
                <a:spcPct val="150000"/>
              </a:lnSpc>
            </a:pPr>
            <a:r>
              <a:rPr lang="tr-TR" b="1" dirty="0">
                <a:solidFill>
                  <a:schemeClr val="tx1"/>
                </a:solidFill>
                <a:latin typeface="Maiandra GD" panose="020E0502030308020204" pitchFamily="34" charset="0"/>
              </a:rPr>
              <a:t>Senaryo 2 </a:t>
            </a:r>
          </a:p>
          <a:p>
            <a:pPr>
              <a:lnSpc>
                <a:spcPct val="150000"/>
              </a:lnSpc>
            </a:pPr>
            <a:r>
              <a:rPr lang="tr-TR" dirty="0">
                <a:solidFill>
                  <a:schemeClr val="tx1"/>
                </a:solidFill>
                <a:latin typeface="Maiandra GD" panose="020E0502030308020204" pitchFamily="34" charset="0"/>
              </a:rPr>
              <a:t>Eser altıncı sınıf öğrencisidir. Eser sağlıklı beslenmeye özen göstermektedir. Öğle yemeklerinde dışarıdan yemek yerine evden getirdiği yemekleri yemeyi tercih etmektedir. </a:t>
            </a:r>
          </a:p>
          <a:p>
            <a:pPr>
              <a:lnSpc>
                <a:spcPct val="150000"/>
              </a:lnSpc>
            </a:pPr>
            <a:endParaRPr lang="tr-TR" dirty="0">
              <a:solidFill>
                <a:schemeClr val="tx1"/>
              </a:solidFill>
              <a:latin typeface="Maiandra GD" panose="020E0502030308020204" pitchFamily="34" charset="0"/>
            </a:endParaRPr>
          </a:p>
          <a:p>
            <a:pPr>
              <a:lnSpc>
                <a:spcPct val="150000"/>
              </a:lnSpc>
            </a:pPr>
            <a:r>
              <a:rPr lang="tr-TR" dirty="0">
                <a:solidFill>
                  <a:schemeClr val="tx1"/>
                </a:solidFill>
                <a:latin typeface="Maiandra GD" panose="020E0502030308020204" pitchFamily="34" charset="0"/>
              </a:rPr>
              <a:t>Sınıf arkadaşları ise genellikle kantinden alışveriş yapmaktadır. Bu durumu gözlemleyen Ahmet ve</a:t>
            </a:r>
          </a:p>
          <a:p>
            <a:pPr>
              <a:lnSpc>
                <a:spcPct val="150000"/>
              </a:lnSpc>
            </a:pPr>
            <a:endParaRPr lang="tr-TR" dirty="0">
              <a:solidFill>
                <a:schemeClr val="tx1"/>
              </a:solidFill>
              <a:latin typeface="Maiandra GD" panose="020E0502030308020204" pitchFamily="34" charset="0"/>
            </a:endParaRPr>
          </a:p>
          <a:p>
            <a:pPr>
              <a:lnSpc>
                <a:spcPct val="150000"/>
              </a:lnSpc>
            </a:pPr>
            <a:r>
              <a:rPr lang="tr-TR" dirty="0">
                <a:solidFill>
                  <a:schemeClr val="tx1"/>
                </a:solidFill>
                <a:latin typeface="Maiandra GD" panose="020E0502030308020204" pitchFamily="34" charset="0"/>
              </a:rPr>
              <a:t>Burak, Eser’in sağlıklı beslenmesine sinir olmakta ve onunla “yürüyen sağlık” şeklinde sürekli dalga</a:t>
            </a:r>
          </a:p>
          <a:p>
            <a:pPr>
              <a:lnSpc>
                <a:spcPct val="150000"/>
              </a:lnSpc>
            </a:pPr>
            <a:r>
              <a:rPr lang="tr-TR" dirty="0">
                <a:solidFill>
                  <a:schemeClr val="tx1"/>
                </a:solidFill>
                <a:latin typeface="Maiandra GD" panose="020E0502030308020204" pitchFamily="34" charset="0"/>
              </a:rPr>
              <a:t>geçmektedirler.</a:t>
            </a:r>
          </a:p>
        </p:txBody>
      </p:sp>
    </p:spTree>
    <p:extLst>
      <p:ext uri="{BB962C8B-B14F-4D97-AF65-F5344CB8AC3E}">
        <p14:creationId xmlns:p14="http://schemas.microsoft.com/office/powerpoint/2010/main" val="392727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grpSp>
        <p:nvGrpSpPr>
          <p:cNvPr id="1407" name="Google Shape;1407;p37"/>
          <p:cNvGrpSpPr/>
          <p:nvPr/>
        </p:nvGrpSpPr>
        <p:grpSpPr>
          <a:xfrm>
            <a:off x="565056" y="519563"/>
            <a:ext cx="8012737" cy="4104778"/>
            <a:chOff x="585525" y="1202450"/>
            <a:chExt cx="6436450" cy="3297275"/>
          </a:xfrm>
        </p:grpSpPr>
        <p:sp>
          <p:nvSpPr>
            <p:cNvPr id="1408" name="Google Shape;1408;p3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37"/>
          <p:cNvSpPr txBox="1">
            <a:spLocks noGrp="1"/>
          </p:cNvSpPr>
          <p:nvPr>
            <p:ph type="title"/>
          </p:nvPr>
        </p:nvSpPr>
        <p:spPr>
          <a:xfrm>
            <a:off x="1615064" y="1440010"/>
            <a:ext cx="5913531" cy="19338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5400" dirty="0"/>
              <a:t>İzleyiciler neler yapabilir?</a:t>
            </a:r>
            <a:endParaRPr sz="5400" dirty="0"/>
          </a:p>
        </p:txBody>
      </p:sp>
    </p:spTree>
    <p:extLst>
      <p:ext uri="{BB962C8B-B14F-4D97-AF65-F5344CB8AC3E}">
        <p14:creationId xmlns:p14="http://schemas.microsoft.com/office/powerpoint/2010/main" val="2342870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Alt Başlık 6"/>
          <p:cNvSpPr>
            <a:spLocks noGrp="1"/>
          </p:cNvSpPr>
          <p:nvPr>
            <p:ph type="subTitle" idx="2"/>
          </p:nvPr>
        </p:nvSpPr>
        <p:spPr>
          <a:xfrm>
            <a:off x="2866030" y="2880098"/>
            <a:ext cx="3590963" cy="1177200"/>
          </a:xfrm>
        </p:spPr>
        <p:txBody>
          <a:bodyPr/>
          <a:lstStyle/>
          <a:p>
            <a:r>
              <a:rPr lang="tr-TR" dirty="0"/>
              <a:t>Çünkü zorbalık yapan kişi, size de zorbalık yapmak isteyebilir. </a:t>
            </a:r>
          </a:p>
        </p:txBody>
      </p:sp>
      <p:sp>
        <p:nvSpPr>
          <p:cNvPr id="8" name="Alt Başlık 7"/>
          <p:cNvSpPr>
            <a:spLocks noGrp="1"/>
          </p:cNvSpPr>
          <p:nvPr>
            <p:ph type="subTitle" idx="3"/>
          </p:nvPr>
        </p:nvSpPr>
        <p:spPr>
          <a:xfrm>
            <a:off x="2448765" y="2082362"/>
            <a:ext cx="4425491" cy="558900"/>
          </a:xfrm>
        </p:spPr>
        <p:txBody>
          <a:bodyPr/>
          <a:lstStyle/>
          <a:p>
            <a:r>
              <a:rPr lang="tr-TR" dirty="0"/>
              <a:t>Güvende olduğunuzdan emin olun.</a:t>
            </a:r>
          </a:p>
        </p:txBody>
      </p:sp>
      <p:grpSp>
        <p:nvGrpSpPr>
          <p:cNvPr id="30" name="Google Shape;2441;p44"/>
          <p:cNvGrpSpPr/>
          <p:nvPr/>
        </p:nvGrpSpPr>
        <p:grpSpPr>
          <a:xfrm>
            <a:off x="1963953" y="2082362"/>
            <a:ext cx="5344423" cy="624959"/>
            <a:chOff x="2361225" y="3521900"/>
            <a:chExt cx="4421400" cy="589250"/>
          </a:xfrm>
        </p:grpSpPr>
        <p:cxnSp>
          <p:nvCxnSpPr>
            <p:cNvPr id="31" name="Google Shape;2442;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2443;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9115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39"/>
          <p:cNvSpPr txBox="1">
            <a:spLocks noGrp="1"/>
          </p:cNvSpPr>
          <p:nvPr>
            <p:ph type="title"/>
          </p:nvPr>
        </p:nvSpPr>
        <p:spPr>
          <a:xfrm>
            <a:off x="1144550" y="597425"/>
            <a:ext cx="6855300" cy="6445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mı?</a:t>
            </a:r>
            <a:endParaRPr dirty="0"/>
          </a:p>
        </p:txBody>
      </p:sp>
      <p:sp>
        <p:nvSpPr>
          <p:cNvPr id="2342" name="Google Shape;2342;p39"/>
          <p:cNvSpPr txBox="1">
            <a:spLocks noGrp="1"/>
          </p:cNvSpPr>
          <p:nvPr>
            <p:ph type="subTitle" idx="2"/>
          </p:nvPr>
        </p:nvSpPr>
        <p:spPr>
          <a:xfrm>
            <a:off x="1144550" y="2070950"/>
            <a:ext cx="3174000" cy="18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Birisi istemeden incitici bir şey söylediğinde veya bunu yaptığında eğer bunu bir kez yapmışsa...</a:t>
            </a:r>
            <a:endParaRPr dirty="0"/>
          </a:p>
        </p:txBody>
      </p:sp>
      <p:sp>
        <p:nvSpPr>
          <p:cNvPr id="2" name="Alt Başlık 1"/>
          <p:cNvSpPr>
            <a:spLocks noGrp="1"/>
          </p:cNvSpPr>
          <p:nvPr>
            <p:ph type="subTitle" idx="1"/>
          </p:nvPr>
        </p:nvSpPr>
        <p:spPr/>
        <p:txBody>
          <a:bodyPr/>
          <a:lstStyle/>
          <a:p>
            <a:endParaRPr lang="tr-TR" dirty="0"/>
          </a:p>
          <a:p>
            <a:r>
              <a:rPr lang="tr-TR" dirty="0"/>
              <a:t>Bu hoş olmayan bir davranıştır</a:t>
            </a:r>
          </a:p>
        </p:txBody>
      </p:sp>
      <p:sp>
        <p:nvSpPr>
          <p:cNvPr id="6" name="Google Shape;5790;p75"/>
          <p:cNvSpPr/>
          <p:nvPr/>
        </p:nvSpPr>
        <p:spPr>
          <a:xfrm>
            <a:off x="4314216" y="2353176"/>
            <a:ext cx="511448" cy="3559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Alt Başlık 6"/>
          <p:cNvSpPr>
            <a:spLocks noGrp="1"/>
          </p:cNvSpPr>
          <p:nvPr>
            <p:ph type="subTitle" idx="2"/>
          </p:nvPr>
        </p:nvSpPr>
        <p:spPr>
          <a:xfrm>
            <a:off x="2026694" y="2880098"/>
            <a:ext cx="5152028" cy="1177200"/>
          </a:xfrm>
        </p:spPr>
        <p:txBody>
          <a:bodyPr/>
          <a:lstStyle/>
          <a:p>
            <a:r>
              <a:rPr lang="tr-TR" dirty="0"/>
              <a:t>Böyle davranışlara tanık olduğunuzda zorbalık yapan öğrenciyi cesaretlendirecek veya davranışının şiddetini arttıracak söylemlerde ve hareketlerde bulunmayın</a:t>
            </a:r>
          </a:p>
        </p:txBody>
      </p:sp>
      <p:sp>
        <p:nvSpPr>
          <p:cNvPr id="8" name="Alt Başlık 7"/>
          <p:cNvSpPr>
            <a:spLocks noGrp="1"/>
          </p:cNvSpPr>
          <p:nvPr>
            <p:ph type="subTitle" idx="3"/>
          </p:nvPr>
        </p:nvSpPr>
        <p:spPr>
          <a:xfrm>
            <a:off x="2448765" y="2082362"/>
            <a:ext cx="4425491" cy="558900"/>
          </a:xfrm>
        </p:spPr>
        <p:txBody>
          <a:bodyPr/>
          <a:lstStyle/>
          <a:p>
            <a:r>
              <a:rPr lang="tr-TR" dirty="0"/>
              <a:t>Sakin olun.</a:t>
            </a:r>
          </a:p>
        </p:txBody>
      </p:sp>
      <p:grpSp>
        <p:nvGrpSpPr>
          <p:cNvPr id="30" name="Google Shape;2441;p44"/>
          <p:cNvGrpSpPr/>
          <p:nvPr/>
        </p:nvGrpSpPr>
        <p:grpSpPr>
          <a:xfrm>
            <a:off x="1963953" y="2082362"/>
            <a:ext cx="5344423" cy="624959"/>
            <a:chOff x="2361225" y="3521900"/>
            <a:chExt cx="4421400" cy="589250"/>
          </a:xfrm>
        </p:grpSpPr>
        <p:cxnSp>
          <p:nvCxnSpPr>
            <p:cNvPr id="31" name="Google Shape;2442;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2443;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8795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Alt Başlık 6"/>
          <p:cNvSpPr>
            <a:spLocks noGrp="1"/>
          </p:cNvSpPr>
          <p:nvPr>
            <p:ph type="subTitle" idx="2"/>
          </p:nvPr>
        </p:nvSpPr>
        <p:spPr>
          <a:xfrm>
            <a:off x="2026694" y="2880098"/>
            <a:ext cx="5152028" cy="1177200"/>
          </a:xfrm>
        </p:spPr>
        <p:txBody>
          <a:bodyPr/>
          <a:lstStyle/>
          <a:p>
            <a:r>
              <a:rPr lang="tr-TR" dirty="0"/>
              <a:t>Zorbalık yapan ya da zorbalığa maruz kalan öğrenciyle farklı ve yeni bir konuda konuşmaya başlayabilirsiniz.</a:t>
            </a:r>
          </a:p>
        </p:txBody>
      </p:sp>
      <p:sp>
        <p:nvSpPr>
          <p:cNvPr id="8" name="Alt Başlık 7"/>
          <p:cNvSpPr>
            <a:spLocks noGrp="1"/>
          </p:cNvSpPr>
          <p:nvPr>
            <p:ph type="subTitle" idx="3"/>
          </p:nvPr>
        </p:nvSpPr>
        <p:spPr>
          <a:xfrm>
            <a:off x="2448765" y="2082362"/>
            <a:ext cx="4425491" cy="558900"/>
          </a:xfrm>
        </p:spPr>
        <p:txBody>
          <a:bodyPr/>
          <a:lstStyle/>
          <a:p>
            <a:r>
              <a:rPr lang="tr-TR" dirty="0"/>
              <a:t>Konuyu değiştirin.</a:t>
            </a:r>
          </a:p>
        </p:txBody>
      </p:sp>
      <p:grpSp>
        <p:nvGrpSpPr>
          <p:cNvPr id="30" name="Google Shape;2441;p44"/>
          <p:cNvGrpSpPr/>
          <p:nvPr/>
        </p:nvGrpSpPr>
        <p:grpSpPr>
          <a:xfrm>
            <a:off x="1963953" y="2082362"/>
            <a:ext cx="5344423" cy="624959"/>
            <a:chOff x="2361225" y="3521900"/>
            <a:chExt cx="4421400" cy="589250"/>
          </a:xfrm>
        </p:grpSpPr>
        <p:cxnSp>
          <p:nvCxnSpPr>
            <p:cNvPr id="31" name="Google Shape;2442;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2443;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45481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Alt Başlık 6"/>
          <p:cNvSpPr>
            <a:spLocks noGrp="1"/>
          </p:cNvSpPr>
          <p:nvPr>
            <p:ph type="subTitle" idx="2"/>
          </p:nvPr>
        </p:nvSpPr>
        <p:spPr>
          <a:xfrm>
            <a:off x="2026694" y="2880098"/>
            <a:ext cx="5152028" cy="1177200"/>
          </a:xfrm>
        </p:spPr>
        <p:txBody>
          <a:bodyPr/>
          <a:lstStyle/>
          <a:p>
            <a:r>
              <a:rPr lang="tr-TR" dirty="0"/>
              <a:t>Zorbalığa maruz kalan öğrenci de dâhil olmak üzere herkesi zorbalık yapan kişiden uzaklaşmaya davet edebilirsiniz.</a:t>
            </a:r>
          </a:p>
        </p:txBody>
      </p:sp>
      <p:sp>
        <p:nvSpPr>
          <p:cNvPr id="8" name="Alt Başlık 7"/>
          <p:cNvSpPr>
            <a:spLocks noGrp="1"/>
          </p:cNvSpPr>
          <p:nvPr>
            <p:ph type="subTitle" idx="3"/>
          </p:nvPr>
        </p:nvSpPr>
        <p:spPr>
          <a:xfrm>
            <a:off x="2448765" y="2082362"/>
            <a:ext cx="4425491" cy="558900"/>
          </a:xfrm>
        </p:spPr>
        <p:txBody>
          <a:bodyPr/>
          <a:lstStyle/>
          <a:p>
            <a:r>
              <a:rPr lang="tr-TR" dirty="0"/>
              <a:t>Zorbadan uzaklaşın.</a:t>
            </a:r>
          </a:p>
        </p:txBody>
      </p:sp>
      <p:grpSp>
        <p:nvGrpSpPr>
          <p:cNvPr id="30" name="Google Shape;2441;p44"/>
          <p:cNvGrpSpPr/>
          <p:nvPr/>
        </p:nvGrpSpPr>
        <p:grpSpPr>
          <a:xfrm>
            <a:off x="1963953" y="2082362"/>
            <a:ext cx="5344423" cy="624959"/>
            <a:chOff x="2361225" y="3521900"/>
            <a:chExt cx="4421400" cy="589250"/>
          </a:xfrm>
        </p:grpSpPr>
        <p:cxnSp>
          <p:nvCxnSpPr>
            <p:cNvPr id="31" name="Google Shape;2442;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2443;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6335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Alt Başlık 6"/>
          <p:cNvSpPr>
            <a:spLocks noGrp="1"/>
          </p:cNvSpPr>
          <p:nvPr>
            <p:ph type="subTitle" idx="2"/>
          </p:nvPr>
        </p:nvSpPr>
        <p:spPr>
          <a:xfrm>
            <a:off x="2026694" y="2880098"/>
            <a:ext cx="5152028" cy="1459890"/>
          </a:xfrm>
        </p:spPr>
        <p:txBody>
          <a:bodyPr/>
          <a:lstStyle/>
          <a:p>
            <a:r>
              <a:rPr lang="tr-TR" dirty="0"/>
              <a:t>Zorbalığa maruz kalan kişiyle iletişiminizi arttırabilir, onun bu süreci daha çabuk atlatması için ona yardımcı olabilirsiniz.</a:t>
            </a:r>
          </a:p>
          <a:p>
            <a:endParaRPr lang="tr-TR" dirty="0"/>
          </a:p>
          <a:p>
            <a:r>
              <a:rPr lang="tr-TR" dirty="0"/>
              <a:t>Zorbalık yapan öğrenciyle de aynı şekilde iletişim kurabilir ve onun bu davranışları değiştirmesine yardımcı olabilirsiniz </a:t>
            </a:r>
          </a:p>
        </p:txBody>
      </p:sp>
      <p:sp>
        <p:nvSpPr>
          <p:cNvPr id="8" name="Alt Başlık 7"/>
          <p:cNvSpPr>
            <a:spLocks noGrp="1"/>
          </p:cNvSpPr>
          <p:nvPr>
            <p:ph type="subTitle" idx="3"/>
          </p:nvPr>
        </p:nvSpPr>
        <p:spPr>
          <a:xfrm>
            <a:off x="2448765" y="2082362"/>
            <a:ext cx="4425491" cy="558900"/>
          </a:xfrm>
        </p:spPr>
        <p:txBody>
          <a:bodyPr/>
          <a:lstStyle/>
          <a:p>
            <a:r>
              <a:rPr lang="tr-TR" dirty="0"/>
              <a:t>İletişimde olun.</a:t>
            </a:r>
          </a:p>
        </p:txBody>
      </p:sp>
      <p:grpSp>
        <p:nvGrpSpPr>
          <p:cNvPr id="30" name="Google Shape;2441;p44"/>
          <p:cNvGrpSpPr/>
          <p:nvPr/>
        </p:nvGrpSpPr>
        <p:grpSpPr>
          <a:xfrm>
            <a:off x="1963953" y="2082362"/>
            <a:ext cx="5344423" cy="624959"/>
            <a:chOff x="2361225" y="3521900"/>
            <a:chExt cx="4421400" cy="589250"/>
          </a:xfrm>
        </p:grpSpPr>
        <p:cxnSp>
          <p:nvCxnSpPr>
            <p:cNvPr id="31" name="Google Shape;2442;p44"/>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2443;p44"/>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5893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grpSp>
        <p:nvGrpSpPr>
          <p:cNvPr id="1407" name="Google Shape;1407;p37"/>
          <p:cNvGrpSpPr/>
          <p:nvPr/>
        </p:nvGrpSpPr>
        <p:grpSpPr>
          <a:xfrm>
            <a:off x="565056" y="519563"/>
            <a:ext cx="8012737" cy="4104778"/>
            <a:chOff x="585525" y="1202450"/>
            <a:chExt cx="6436450" cy="3297275"/>
          </a:xfrm>
        </p:grpSpPr>
        <p:sp>
          <p:nvSpPr>
            <p:cNvPr id="1408" name="Google Shape;1408;p3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37"/>
          <p:cNvSpPr txBox="1">
            <a:spLocks noGrp="1"/>
          </p:cNvSpPr>
          <p:nvPr>
            <p:ph type="title"/>
          </p:nvPr>
        </p:nvSpPr>
        <p:spPr>
          <a:xfrm>
            <a:off x="1615064" y="1440010"/>
            <a:ext cx="5913531" cy="19338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5400" dirty="0"/>
              <a:t>Zorbaysanız ne yapmalısınız?</a:t>
            </a:r>
            <a:endParaRPr sz="5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Kurbanı düşünün. </a:t>
            </a:r>
          </a:p>
          <a:p>
            <a:pPr marL="0" lvl="0" indent="0" algn="ctr" rtl="0">
              <a:spcBef>
                <a:spcPts val="0"/>
              </a:spcBef>
              <a:spcAft>
                <a:spcPts val="0"/>
              </a:spcAft>
              <a:buNone/>
            </a:pPr>
            <a:r>
              <a:rPr lang="tr-TR" dirty="0"/>
              <a:t>Sizin ona yaptığınız şey karşısında nasıl hissetmiş olabilir.?</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2228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Öfkenizi kontrol etmeyi öğrenin</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2447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Agresif olmak yerine iddialı olmayı seçin</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7046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2504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Eylemlerinizin sonuçlarını düşünün</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4700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Yüzüne karşı söyleyemeyecekseniz bunu başka arkadaşlarınızla da konuşmayın.</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577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39"/>
          <p:cNvSpPr txBox="1">
            <a:spLocks noGrp="1"/>
          </p:cNvSpPr>
          <p:nvPr>
            <p:ph type="title"/>
          </p:nvPr>
        </p:nvSpPr>
        <p:spPr>
          <a:xfrm>
            <a:off x="1144550" y="597425"/>
            <a:ext cx="6855300" cy="6445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mı?</a:t>
            </a:r>
            <a:endParaRPr dirty="0"/>
          </a:p>
        </p:txBody>
      </p:sp>
      <p:sp>
        <p:nvSpPr>
          <p:cNvPr id="2342" name="Google Shape;2342;p39"/>
          <p:cNvSpPr txBox="1">
            <a:spLocks noGrp="1"/>
          </p:cNvSpPr>
          <p:nvPr>
            <p:ph type="subTitle" idx="2"/>
          </p:nvPr>
        </p:nvSpPr>
        <p:spPr>
          <a:xfrm>
            <a:off x="1144550" y="2070950"/>
            <a:ext cx="3174000" cy="18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Birisi kasıtlı olarak incitici bir şey söylediğinde veya bunu yaptığında eğer bunu bir kez yapmışsa...</a:t>
            </a:r>
            <a:endParaRPr dirty="0"/>
          </a:p>
        </p:txBody>
      </p:sp>
      <p:sp>
        <p:nvSpPr>
          <p:cNvPr id="2" name="Alt Başlık 1"/>
          <p:cNvSpPr>
            <a:spLocks noGrp="1"/>
          </p:cNvSpPr>
          <p:nvPr>
            <p:ph type="subTitle" idx="1"/>
          </p:nvPr>
        </p:nvSpPr>
        <p:spPr/>
        <p:txBody>
          <a:bodyPr/>
          <a:lstStyle/>
          <a:p>
            <a:endParaRPr lang="tr-TR" dirty="0"/>
          </a:p>
          <a:p>
            <a:r>
              <a:rPr lang="tr-TR" dirty="0"/>
              <a:t>Bu kaba bir davranıştır.</a:t>
            </a:r>
          </a:p>
        </p:txBody>
      </p:sp>
      <p:sp>
        <p:nvSpPr>
          <p:cNvPr id="6" name="Google Shape;5790;p75"/>
          <p:cNvSpPr/>
          <p:nvPr/>
        </p:nvSpPr>
        <p:spPr>
          <a:xfrm>
            <a:off x="4314216" y="2353176"/>
            <a:ext cx="511448" cy="3559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5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Hedefler belirleyin </a:t>
            </a:r>
          </a:p>
          <a:p>
            <a:pPr marL="0" lvl="0" indent="0" algn="ctr" rtl="0">
              <a:spcBef>
                <a:spcPts val="0"/>
              </a:spcBef>
              <a:spcAft>
                <a:spcPts val="0"/>
              </a:spcAft>
              <a:buNone/>
            </a:pPr>
            <a:r>
              <a:rPr lang="tr-TR" dirty="0"/>
              <a:t>Arkadaşlarınıza iltifat edin.</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8966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4" name="Google Shape;2994;p47"/>
          <p:cNvSpPr txBox="1">
            <a:spLocks noGrp="1"/>
          </p:cNvSpPr>
          <p:nvPr>
            <p:ph type="subTitle" idx="1"/>
          </p:nvPr>
        </p:nvSpPr>
        <p:spPr>
          <a:xfrm>
            <a:off x="1749300" y="1491475"/>
            <a:ext cx="5645400" cy="161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Yeni arkadaşlar edinin </a:t>
            </a:r>
          </a:p>
          <a:p>
            <a:pPr marL="0" lvl="0" indent="0" algn="ctr" rtl="0">
              <a:spcBef>
                <a:spcPts val="0"/>
              </a:spcBef>
              <a:spcAft>
                <a:spcPts val="0"/>
              </a:spcAft>
              <a:buNone/>
            </a:pPr>
            <a:r>
              <a:rPr lang="tr-TR" dirty="0"/>
              <a:t>Zorbalık alışkanlıklarınızı teşvik eden insanlarla takılıyor olabilirsiniz</a:t>
            </a:r>
            <a:endParaRPr dirty="0"/>
          </a:p>
        </p:txBody>
      </p:sp>
      <p:grpSp>
        <p:nvGrpSpPr>
          <p:cNvPr id="2996" name="Google Shape;2996;p47"/>
          <p:cNvGrpSpPr/>
          <p:nvPr/>
        </p:nvGrpSpPr>
        <p:grpSpPr>
          <a:xfrm>
            <a:off x="565056" y="519563"/>
            <a:ext cx="8012737" cy="4104778"/>
            <a:chOff x="585525" y="1202450"/>
            <a:chExt cx="6436450" cy="3297275"/>
          </a:xfrm>
        </p:grpSpPr>
        <p:sp>
          <p:nvSpPr>
            <p:cNvPr id="2997" name="Google Shape;2997;p47"/>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7"/>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7"/>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7"/>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7"/>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7"/>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7"/>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7"/>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7"/>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7"/>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7"/>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7"/>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7"/>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7"/>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7"/>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7"/>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7"/>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7"/>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7"/>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7"/>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7"/>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7"/>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7"/>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7"/>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7"/>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7"/>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7"/>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7"/>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7"/>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7"/>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7"/>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7"/>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7"/>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7"/>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7"/>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7"/>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7"/>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7"/>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7"/>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7"/>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7"/>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7"/>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7"/>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7"/>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7"/>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7"/>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7"/>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7"/>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7"/>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7"/>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7"/>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7"/>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7"/>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7"/>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7"/>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7"/>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7"/>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7"/>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7"/>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7"/>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7"/>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7"/>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7"/>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7"/>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7"/>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7"/>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7"/>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7"/>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7"/>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7"/>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7"/>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7"/>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7"/>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2287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49523" y="1562669"/>
            <a:ext cx="4483289" cy="1938992"/>
          </a:xfrm>
          <a:prstGeom prst="rect">
            <a:avLst/>
          </a:prstGeom>
          <a:noFill/>
        </p:spPr>
        <p:txBody>
          <a:bodyPr wrap="square" rtlCol="0">
            <a:spAutoFit/>
          </a:bodyPr>
          <a:lstStyle/>
          <a:p>
            <a:pPr algn="ctr"/>
            <a:r>
              <a:rPr lang="tr-TR" sz="6000" dirty="0">
                <a:solidFill>
                  <a:schemeClr val="tx1"/>
                </a:solidFill>
                <a:latin typeface="Maiandra GD" panose="020E0502030308020204" pitchFamily="34" charset="0"/>
              </a:rPr>
              <a:t>İyi Bir Arkadaş</a:t>
            </a:r>
          </a:p>
        </p:txBody>
      </p:sp>
    </p:spTree>
    <p:extLst>
      <p:ext uri="{BB962C8B-B14F-4D97-AF65-F5344CB8AC3E}">
        <p14:creationId xmlns:p14="http://schemas.microsoft.com/office/powerpoint/2010/main" val="3694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2800" dirty="0"/>
              <a:t>Nasıl İYİ bir arkadaş oluruz?</a:t>
            </a:r>
          </a:p>
        </p:txBody>
      </p:sp>
      <p:sp>
        <p:nvSpPr>
          <p:cNvPr id="5" name="Metin Yer Tutucusu 4"/>
          <p:cNvSpPr>
            <a:spLocks noGrp="1"/>
          </p:cNvSpPr>
          <p:nvPr>
            <p:ph type="body" idx="1"/>
          </p:nvPr>
        </p:nvSpPr>
        <p:spPr>
          <a:xfrm>
            <a:off x="3254155" y="2124302"/>
            <a:ext cx="2635686" cy="451591"/>
          </a:xfrm>
        </p:spPr>
        <p:txBody>
          <a:bodyPr/>
          <a:lstStyle/>
          <a:p>
            <a:pPr marL="139700" indent="0">
              <a:buNone/>
            </a:pPr>
            <a:r>
              <a:rPr lang="tr-TR" sz="1800" b="1" dirty="0">
                <a:latin typeface="Libre Baskerville" panose="02000000000000000000" charset="0"/>
              </a:rPr>
              <a:t>Destekleyici Olun</a:t>
            </a:r>
          </a:p>
        </p:txBody>
      </p:sp>
      <p:grpSp>
        <p:nvGrpSpPr>
          <p:cNvPr id="6" name="Google Shape;1385;p36"/>
          <p:cNvGrpSpPr/>
          <p:nvPr/>
        </p:nvGrpSpPr>
        <p:grpSpPr>
          <a:xfrm>
            <a:off x="4280407" y="1647213"/>
            <a:ext cx="583183" cy="425969"/>
            <a:chOff x="2361225" y="3521900"/>
            <a:chExt cx="4421400" cy="589250"/>
          </a:xfrm>
        </p:grpSpPr>
        <p:cxnSp>
          <p:nvCxnSpPr>
            <p:cNvPr id="7" name="Google Shape;1386;p36"/>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 name="Google Shape;1387;p36"/>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
        <p:nvSpPr>
          <p:cNvPr id="11" name="Google Shape;1373;p36"/>
          <p:cNvSpPr txBox="1">
            <a:spLocks/>
          </p:cNvSpPr>
          <p:nvPr/>
        </p:nvSpPr>
        <p:spPr>
          <a:xfrm>
            <a:off x="4205024" y="1648310"/>
            <a:ext cx="720300" cy="4180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200" b="1" dirty="0">
                <a:latin typeface="Libre Baskerville" panose="02000000000000000000" charset="0"/>
              </a:rPr>
              <a:t>01</a:t>
            </a:r>
          </a:p>
        </p:txBody>
      </p:sp>
      <p:sp>
        <p:nvSpPr>
          <p:cNvPr id="14" name="Metin kutusu 13"/>
          <p:cNvSpPr txBox="1"/>
          <p:nvPr/>
        </p:nvSpPr>
        <p:spPr>
          <a:xfrm>
            <a:off x="2542652" y="2633837"/>
            <a:ext cx="4315348" cy="1015663"/>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İyi bir arkadaş biri üzgün, mutlu ya da başka bir duygu hissettiğinde onun yanında olur.</a:t>
            </a:r>
          </a:p>
        </p:txBody>
      </p:sp>
    </p:spTree>
    <p:extLst>
      <p:ext uri="{BB962C8B-B14F-4D97-AF65-F5344CB8AC3E}">
        <p14:creationId xmlns:p14="http://schemas.microsoft.com/office/powerpoint/2010/main" val="11463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2800" dirty="0"/>
              <a:t>Nasıl İYİ bir arkadaş oluruz?</a:t>
            </a:r>
          </a:p>
        </p:txBody>
      </p:sp>
      <p:sp>
        <p:nvSpPr>
          <p:cNvPr id="5" name="Metin Yer Tutucusu 4"/>
          <p:cNvSpPr>
            <a:spLocks noGrp="1"/>
          </p:cNvSpPr>
          <p:nvPr>
            <p:ph type="body" idx="1"/>
          </p:nvPr>
        </p:nvSpPr>
        <p:spPr>
          <a:xfrm>
            <a:off x="3254155" y="2124302"/>
            <a:ext cx="2635686" cy="451591"/>
          </a:xfrm>
        </p:spPr>
        <p:txBody>
          <a:bodyPr/>
          <a:lstStyle/>
          <a:p>
            <a:pPr marL="139700" indent="0" algn="ctr">
              <a:buNone/>
            </a:pPr>
            <a:r>
              <a:rPr lang="tr-TR" sz="1800" b="1" dirty="0">
                <a:latin typeface="Libre Baskerville" panose="02000000000000000000" charset="0"/>
              </a:rPr>
              <a:t>Dinleyin</a:t>
            </a:r>
          </a:p>
        </p:txBody>
      </p:sp>
      <p:grpSp>
        <p:nvGrpSpPr>
          <p:cNvPr id="6" name="Google Shape;1385;p36"/>
          <p:cNvGrpSpPr/>
          <p:nvPr/>
        </p:nvGrpSpPr>
        <p:grpSpPr>
          <a:xfrm>
            <a:off x="4280407" y="1647213"/>
            <a:ext cx="583183" cy="425969"/>
            <a:chOff x="2361225" y="3521900"/>
            <a:chExt cx="4421400" cy="589250"/>
          </a:xfrm>
        </p:grpSpPr>
        <p:cxnSp>
          <p:nvCxnSpPr>
            <p:cNvPr id="7" name="Google Shape;1386;p36"/>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 name="Google Shape;1387;p36"/>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
        <p:nvSpPr>
          <p:cNvPr id="11" name="Google Shape;1373;p36"/>
          <p:cNvSpPr txBox="1">
            <a:spLocks/>
          </p:cNvSpPr>
          <p:nvPr/>
        </p:nvSpPr>
        <p:spPr>
          <a:xfrm>
            <a:off x="4205024" y="1648310"/>
            <a:ext cx="720300" cy="4180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200" b="1" dirty="0">
                <a:latin typeface="Libre Baskerville" panose="02000000000000000000" charset="0"/>
              </a:rPr>
              <a:t>0</a:t>
            </a:r>
            <a:r>
              <a:rPr lang="tr-TR" sz="2200" b="1" dirty="0">
                <a:latin typeface="Libre Baskerville" panose="02000000000000000000" charset="0"/>
              </a:rPr>
              <a:t>2</a:t>
            </a:r>
            <a:endParaRPr lang="en" sz="2200" b="1" dirty="0">
              <a:latin typeface="Libre Baskerville" panose="02000000000000000000" charset="0"/>
            </a:endParaRPr>
          </a:p>
        </p:txBody>
      </p:sp>
      <p:sp>
        <p:nvSpPr>
          <p:cNvPr id="14" name="Metin kutusu 13"/>
          <p:cNvSpPr txBox="1"/>
          <p:nvPr/>
        </p:nvSpPr>
        <p:spPr>
          <a:xfrm>
            <a:off x="2542652" y="2633837"/>
            <a:ext cx="4315348" cy="1323439"/>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Konuşmanın hepsini kendin yapmak yerine arkadaşını dinle. </a:t>
            </a:r>
          </a:p>
          <a:p>
            <a:pPr algn="ctr"/>
            <a:r>
              <a:rPr lang="tr-TR" sz="2000" dirty="0">
                <a:solidFill>
                  <a:schemeClr val="tx1"/>
                </a:solidFill>
                <a:latin typeface="Source Sans 3" panose="020B0303030403020204" pitchFamily="34" charset="0"/>
              </a:rPr>
              <a:t>Sonrasında dinlediğin konuyla ilgili neler olduğunu sormayı unutma.</a:t>
            </a:r>
          </a:p>
        </p:txBody>
      </p:sp>
    </p:spTree>
    <p:extLst>
      <p:ext uri="{BB962C8B-B14F-4D97-AF65-F5344CB8AC3E}">
        <p14:creationId xmlns:p14="http://schemas.microsoft.com/office/powerpoint/2010/main" val="3633301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2800" dirty="0"/>
              <a:t>Nasıl İYİ bir arkadaş oluruz?</a:t>
            </a:r>
          </a:p>
        </p:txBody>
      </p:sp>
      <p:sp>
        <p:nvSpPr>
          <p:cNvPr id="5" name="Metin Yer Tutucusu 4"/>
          <p:cNvSpPr>
            <a:spLocks noGrp="1"/>
          </p:cNvSpPr>
          <p:nvPr>
            <p:ph type="body" idx="1"/>
          </p:nvPr>
        </p:nvSpPr>
        <p:spPr>
          <a:xfrm>
            <a:off x="3254155" y="2124302"/>
            <a:ext cx="2635686" cy="451591"/>
          </a:xfrm>
        </p:spPr>
        <p:txBody>
          <a:bodyPr/>
          <a:lstStyle/>
          <a:p>
            <a:pPr marL="139700" indent="0" algn="ctr">
              <a:buNone/>
            </a:pPr>
            <a:r>
              <a:rPr lang="tr-TR" sz="1800" b="1" dirty="0">
                <a:latin typeface="Libre Baskerville" panose="02000000000000000000" charset="0"/>
              </a:rPr>
              <a:t>Kibar olun</a:t>
            </a:r>
          </a:p>
        </p:txBody>
      </p:sp>
      <p:grpSp>
        <p:nvGrpSpPr>
          <p:cNvPr id="6" name="Google Shape;1385;p36"/>
          <p:cNvGrpSpPr/>
          <p:nvPr/>
        </p:nvGrpSpPr>
        <p:grpSpPr>
          <a:xfrm>
            <a:off x="4280407" y="1647213"/>
            <a:ext cx="583183" cy="425969"/>
            <a:chOff x="2361225" y="3521900"/>
            <a:chExt cx="4421400" cy="589250"/>
          </a:xfrm>
        </p:grpSpPr>
        <p:cxnSp>
          <p:nvCxnSpPr>
            <p:cNvPr id="7" name="Google Shape;1386;p36"/>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 name="Google Shape;1387;p36"/>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
        <p:nvSpPr>
          <p:cNvPr id="11" name="Google Shape;1373;p36"/>
          <p:cNvSpPr txBox="1">
            <a:spLocks/>
          </p:cNvSpPr>
          <p:nvPr/>
        </p:nvSpPr>
        <p:spPr>
          <a:xfrm>
            <a:off x="4205024" y="1648310"/>
            <a:ext cx="720300" cy="4180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200" b="1" dirty="0">
                <a:latin typeface="Libre Baskerville" panose="02000000000000000000" charset="0"/>
              </a:rPr>
              <a:t>0</a:t>
            </a:r>
            <a:r>
              <a:rPr lang="tr-TR" sz="2200" b="1" dirty="0">
                <a:latin typeface="Libre Baskerville" panose="02000000000000000000" charset="0"/>
              </a:rPr>
              <a:t>3</a:t>
            </a:r>
            <a:endParaRPr lang="en" sz="2200" b="1" dirty="0">
              <a:latin typeface="Libre Baskerville" panose="02000000000000000000" charset="0"/>
            </a:endParaRPr>
          </a:p>
        </p:txBody>
      </p:sp>
      <p:sp>
        <p:nvSpPr>
          <p:cNvPr id="14" name="Metin kutusu 13"/>
          <p:cNvSpPr txBox="1"/>
          <p:nvPr/>
        </p:nvSpPr>
        <p:spPr>
          <a:xfrm>
            <a:off x="2542652" y="2633837"/>
            <a:ext cx="4315348" cy="1015663"/>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Bir başkasıyla arkadaşınız hakkında konuştuğunuzda onun hakkında güzel ve olumlu şeyler söyleyin.</a:t>
            </a:r>
          </a:p>
        </p:txBody>
      </p:sp>
    </p:spTree>
    <p:extLst>
      <p:ext uri="{BB962C8B-B14F-4D97-AF65-F5344CB8AC3E}">
        <p14:creationId xmlns:p14="http://schemas.microsoft.com/office/powerpoint/2010/main" val="2180381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2800" dirty="0"/>
              <a:t>Nasıl İYİ bir arkadaş oluruz?</a:t>
            </a:r>
          </a:p>
        </p:txBody>
      </p:sp>
      <p:sp>
        <p:nvSpPr>
          <p:cNvPr id="5" name="Metin Yer Tutucusu 4"/>
          <p:cNvSpPr>
            <a:spLocks noGrp="1"/>
          </p:cNvSpPr>
          <p:nvPr>
            <p:ph type="body" idx="1"/>
          </p:nvPr>
        </p:nvSpPr>
        <p:spPr>
          <a:xfrm>
            <a:off x="3254154" y="2124302"/>
            <a:ext cx="3010168" cy="451591"/>
          </a:xfrm>
        </p:spPr>
        <p:txBody>
          <a:bodyPr/>
          <a:lstStyle/>
          <a:p>
            <a:pPr marL="139700" indent="0" algn="ctr">
              <a:buNone/>
            </a:pPr>
            <a:r>
              <a:rPr lang="tr-TR" sz="1800" b="1" dirty="0">
                <a:latin typeface="Libre Baskerville" panose="02000000000000000000" charset="0"/>
              </a:rPr>
              <a:t>İletişim halinde olun.</a:t>
            </a:r>
          </a:p>
        </p:txBody>
      </p:sp>
      <p:grpSp>
        <p:nvGrpSpPr>
          <p:cNvPr id="6" name="Google Shape;1385;p36"/>
          <p:cNvGrpSpPr/>
          <p:nvPr/>
        </p:nvGrpSpPr>
        <p:grpSpPr>
          <a:xfrm>
            <a:off x="4280407" y="1647213"/>
            <a:ext cx="583183" cy="425969"/>
            <a:chOff x="2361225" y="3521900"/>
            <a:chExt cx="4421400" cy="589250"/>
          </a:xfrm>
        </p:grpSpPr>
        <p:cxnSp>
          <p:nvCxnSpPr>
            <p:cNvPr id="7" name="Google Shape;1386;p36"/>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8" name="Google Shape;1387;p36"/>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
        <p:nvSpPr>
          <p:cNvPr id="11" name="Google Shape;1373;p36"/>
          <p:cNvSpPr txBox="1">
            <a:spLocks/>
          </p:cNvSpPr>
          <p:nvPr/>
        </p:nvSpPr>
        <p:spPr>
          <a:xfrm>
            <a:off x="4205024" y="1648310"/>
            <a:ext cx="720300" cy="4180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200" b="1" dirty="0">
                <a:latin typeface="Libre Baskerville" panose="02000000000000000000" charset="0"/>
              </a:rPr>
              <a:t>0</a:t>
            </a:r>
            <a:r>
              <a:rPr lang="tr-TR" sz="2200" b="1" dirty="0">
                <a:latin typeface="Libre Baskerville" panose="02000000000000000000" charset="0"/>
              </a:rPr>
              <a:t>4</a:t>
            </a:r>
            <a:endParaRPr lang="en" sz="2200" b="1" dirty="0">
              <a:latin typeface="Libre Baskerville" panose="02000000000000000000" charset="0"/>
            </a:endParaRPr>
          </a:p>
        </p:txBody>
      </p:sp>
      <p:sp>
        <p:nvSpPr>
          <p:cNvPr id="14" name="Metin kutusu 13"/>
          <p:cNvSpPr txBox="1"/>
          <p:nvPr/>
        </p:nvSpPr>
        <p:spPr>
          <a:xfrm>
            <a:off x="2542652" y="2633837"/>
            <a:ext cx="4315348" cy="1323439"/>
          </a:xfrm>
          <a:prstGeom prst="rect">
            <a:avLst/>
          </a:prstGeom>
          <a:noFill/>
        </p:spPr>
        <p:txBody>
          <a:bodyPr wrap="square" rtlCol="0">
            <a:spAutoFit/>
          </a:bodyPr>
          <a:lstStyle/>
          <a:p>
            <a:pPr algn="ctr"/>
            <a:r>
              <a:rPr lang="tr-TR" sz="2000" dirty="0">
                <a:solidFill>
                  <a:schemeClr val="tx1"/>
                </a:solidFill>
                <a:latin typeface="Source Sans 3" panose="020B0303030403020204" pitchFamily="34" charset="0"/>
              </a:rPr>
              <a:t>Birlikte takılmak arkadaşlığın gelişmesine yardımcı olur. </a:t>
            </a:r>
          </a:p>
          <a:p>
            <a:pPr algn="ctr"/>
            <a:r>
              <a:rPr lang="tr-TR" sz="2000" dirty="0">
                <a:solidFill>
                  <a:schemeClr val="tx1"/>
                </a:solidFill>
                <a:latin typeface="Source Sans 3" panose="020B0303030403020204" pitchFamily="34" charset="0"/>
              </a:rPr>
              <a:t>Ancak bazen arkadaşlarınızın Ayrı kalmaya da ihtiyaçları olabilir.</a:t>
            </a:r>
          </a:p>
        </p:txBody>
      </p:sp>
    </p:spTree>
    <p:extLst>
      <p:ext uri="{BB962C8B-B14F-4D97-AF65-F5344CB8AC3E}">
        <p14:creationId xmlns:p14="http://schemas.microsoft.com/office/powerpoint/2010/main" val="354872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38"/>
          <p:cNvSpPr txBox="1">
            <a:spLocks noGrp="1"/>
          </p:cNvSpPr>
          <p:nvPr>
            <p:ph type="title"/>
          </p:nvPr>
        </p:nvSpPr>
        <p:spPr>
          <a:xfrm>
            <a:off x="2477400" y="1072642"/>
            <a:ext cx="4189200" cy="29982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3600" dirty="0"/>
              <a:t>Arkadaşınıza, size nasıl davranılmasını istiyorsanız öyle davranın!</a:t>
            </a:r>
            <a:endParaRPr sz="3600" dirty="0"/>
          </a:p>
        </p:txBody>
      </p:sp>
      <p:grpSp>
        <p:nvGrpSpPr>
          <p:cNvPr id="1879" name="Google Shape;1879;p38"/>
          <p:cNvGrpSpPr/>
          <p:nvPr/>
        </p:nvGrpSpPr>
        <p:grpSpPr>
          <a:xfrm>
            <a:off x="565056" y="519563"/>
            <a:ext cx="8012737" cy="4104778"/>
            <a:chOff x="585525" y="1202450"/>
            <a:chExt cx="6436450" cy="3297275"/>
          </a:xfrm>
        </p:grpSpPr>
        <p:sp>
          <p:nvSpPr>
            <p:cNvPr id="1880" name="Google Shape;1880;p38"/>
            <p:cNvSpPr/>
            <p:nvPr/>
          </p:nvSpPr>
          <p:spPr>
            <a:xfrm>
              <a:off x="839525" y="1202450"/>
              <a:ext cx="551125" cy="190275"/>
            </a:xfrm>
            <a:custGeom>
              <a:avLst/>
              <a:gdLst/>
              <a:ahLst/>
              <a:cxnLst/>
              <a:rect l="l" t="t" r="r" b="b"/>
              <a:pathLst>
                <a:path w="22045" h="7611" extrusionOk="0">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844200" y="1369575"/>
              <a:ext cx="180925" cy="121575"/>
            </a:xfrm>
            <a:custGeom>
              <a:avLst/>
              <a:gdLst/>
              <a:ahLst/>
              <a:cxnLst/>
              <a:rect l="l" t="t" r="r" b="b"/>
              <a:pathLst>
                <a:path w="7237" h="4863" extrusionOk="0">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898575" y="1348025"/>
              <a:ext cx="73125" cy="77200"/>
            </a:xfrm>
            <a:custGeom>
              <a:avLst/>
              <a:gdLst/>
              <a:ahLst/>
              <a:cxnLst/>
              <a:rect l="l" t="t" r="r" b="b"/>
              <a:pathLst>
                <a:path w="2925" h="3088" extrusionOk="0">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944800" y="1418950"/>
              <a:ext cx="25" cy="325"/>
            </a:xfrm>
            <a:custGeom>
              <a:avLst/>
              <a:gdLst/>
              <a:ahLst/>
              <a:cxnLst/>
              <a:rect l="l" t="t" r="r" b="b"/>
              <a:pathLst>
                <a:path w="1" h="13" extrusionOk="0">
                  <a:moveTo>
                    <a:pt x="1" y="13"/>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752350" y="1240875"/>
              <a:ext cx="206850" cy="104050"/>
            </a:xfrm>
            <a:custGeom>
              <a:avLst/>
              <a:gdLst/>
              <a:ahLst/>
              <a:cxnLst/>
              <a:rect l="l" t="t" r="r" b="b"/>
              <a:pathLst>
                <a:path w="8274" h="4162" extrusionOk="0">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1012600" y="1245875"/>
              <a:ext cx="88750" cy="80000"/>
            </a:xfrm>
            <a:custGeom>
              <a:avLst/>
              <a:gdLst/>
              <a:ahLst/>
              <a:cxnLst/>
              <a:rect l="l" t="t" r="r" b="b"/>
              <a:pathLst>
                <a:path w="3550" h="3200" extrusionOk="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1123500" y="1272100"/>
              <a:ext cx="33450" cy="43775"/>
            </a:xfrm>
            <a:custGeom>
              <a:avLst/>
              <a:gdLst/>
              <a:ahLst/>
              <a:cxnLst/>
              <a:rect l="l" t="t" r="r" b="b"/>
              <a:pathLst>
                <a:path w="1338" h="1751" extrusionOk="0">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732975" y="1292100"/>
              <a:ext cx="31900" cy="31900"/>
            </a:xfrm>
            <a:custGeom>
              <a:avLst/>
              <a:gdLst/>
              <a:ahLst/>
              <a:cxnLst/>
              <a:rect l="l" t="t" r="r" b="b"/>
              <a:pathLst>
                <a:path w="1276" h="1276" extrusionOk="0">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809225" y="1274925"/>
              <a:ext cx="77800" cy="113125"/>
            </a:xfrm>
            <a:custGeom>
              <a:avLst/>
              <a:gdLst/>
              <a:ahLst/>
              <a:cxnLst/>
              <a:rect l="l" t="t" r="r" b="b"/>
              <a:pathLst>
                <a:path w="3112" h="4525" extrusionOk="0">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792650" y="1376150"/>
              <a:ext cx="30650" cy="32525"/>
            </a:xfrm>
            <a:custGeom>
              <a:avLst/>
              <a:gdLst/>
              <a:ahLst/>
              <a:cxnLst/>
              <a:rect l="l" t="t" r="r" b="b"/>
              <a:pathLst>
                <a:path w="1226" h="1301" extrusionOk="0">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841400" y="1393325"/>
              <a:ext cx="5650" cy="9725"/>
            </a:xfrm>
            <a:custGeom>
              <a:avLst/>
              <a:gdLst/>
              <a:ahLst/>
              <a:cxnLst/>
              <a:rect l="l" t="t" r="r" b="b"/>
              <a:pathLst>
                <a:path w="226" h="389" extrusionOk="0">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973550" y="1363650"/>
              <a:ext cx="9700" cy="6900"/>
            </a:xfrm>
            <a:custGeom>
              <a:avLst/>
              <a:gdLst/>
              <a:ahLst/>
              <a:cxnLst/>
              <a:rect l="l" t="t" r="r" b="b"/>
              <a:pathLst>
                <a:path w="388" h="276" extrusionOk="0">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832025" y="1234000"/>
              <a:ext cx="156850" cy="27525"/>
            </a:xfrm>
            <a:custGeom>
              <a:avLst/>
              <a:gdLst/>
              <a:ahLst/>
              <a:cxnLst/>
              <a:rect l="l" t="t" r="r" b="b"/>
              <a:pathLst>
                <a:path w="6274" h="1101" extrusionOk="0">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810775" y="1233675"/>
              <a:ext cx="33150" cy="30975"/>
            </a:xfrm>
            <a:custGeom>
              <a:avLst/>
              <a:gdLst/>
              <a:ahLst/>
              <a:cxnLst/>
              <a:rect l="l" t="t" r="r" b="b"/>
              <a:pathLst>
                <a:path w="1326" h="1239" extrusionOk="0">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766400" y="1291175"/>
              <a:ext cx="73150" cy="22525"/>
            </a:xfrm>
            <a:custGeom>
              <a:avLst/>
              <a:gdLst/>
              <a:ahLst/>
              <a:cxnLst/>
              <a:rect l="l" t="t" r="r" b="b"/>
              <a:pathLst>
                <a:path w="2926" h="901" extrusionOk="0">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767350" y="1296800"/>
              <a:ext cx="70625" cy="23450"/>
            </a:xfrm>
            <a:custGeom>
              <a:avLst/>
              <a:gdLst/>
              <a:ahLst/>
              <a:cxnLst/>
              <a:rect l="l" t="t" r="r" b="b"/>
              <a:pathLst>
                <a:path w="2825" h="938" extrusionOk="0">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919500" y="1249000"/>
              <a:ext cx="18150" cy="56875"/>
            </a:xfrm>
            <a:custGeom>
              <a:avLst/>
              <a:gdLst/>
              <a:ahLst/>
              <a:cxnLst/>
              <a:rect l="l" t="t" r="r" b="b"/>
              <a:pathLst>
                <a:path w="726" h="2275" extrusionOk="0">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914500" y="1250875"/>
              <a:ext cx="16275" cy="54375"/>
            </a:xfrm>
            <a:custGeom>
              <a:avLst/>
              <a:gdLst/>
              <a:ahLst/>
              <a:cxnLst/>
              <a:rect l="l" t="t" r="r" b="b"/>
              <a:pathLst>
                <a:path w="651" h="2175" extrusionOk="0">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1186925" y="1310225"/>
              <a:ext cx="83125" cy="26900"/>
            </a:xfrm>
            <a:custGeom>
              <a:avLst/>
              <a:gdLst/>
              <a:ahLst/>
              <a:cxnLst/>
              <a:rect l="l" t="t" r="r" b="b"/>
              <a:pathLst>
                <a:path w="3325" h="1076" extrusionOk="0">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1187250" y="1314900"/>
              <a:ext cx="100600" cy="30975"/>
            </a:xfrm>
            <a:custGeom>
              <a:avLst/>
              <a:gdLst/>
              <a:ahLst/>
              <a:cxnLst/>
              <a:rect l="l" t="t" r="r" b="b"/>
              <a:pathLst>
                <a:path w="4024" h="1239" extrusionOk="0">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585525" y="1460800"/>
              <a:ext cx="199975" cy="551150"/>
            </a:xfrm>
            <a:custGeom>
              <a:avLst/>
              <a:gdLst/>
              <a:ahLst/>
              <a:cxnLst/>
              <a:rect l="l" t="t" r="r" b="b"/>
              <a:pathLst>
                <a:path w="7999" h="22046" extrusionOk="0">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762975" y="1465800"/>
              <a:ext cx="121550" cy="180925"/>
            </a:xfrm>
            <a:custGeom>
              <a:avLst/>
              <a:gdLst/>
              <a:ahLst/>
              <a:cxnLst/>
              <a:rect l="l" t="t" r="r" b="b"/>
              <a:pathLst>
                <a:path w="4862" h="7237" extrusionOk="0">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741425" y="1520175"/>
              <a:ext cx="77175" cy="73125"/>
            </a:xfrm>
            <a:custGeom>
              <a:avLst/>
              <a:gdLst/>
              <a:ahLst/>
              <a:cxnLst/>
              <a:rect l="l" t="t" r="r" b="b"/>
              <a:pathLst>
                <a:path w="3087" h="2925" extrusionOk="0">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812325" y="1566400"/>
              <a:ext cx="25" cy="350"/>
            </a:xfrm>
            <a:custGeom>
              <a:avLst/>
              <a:gdLst/>
              <a:ahLst/>
              <a:cxnLst/>
              <a:rect l="l" t="t" r="r" b="b"/>
              <a:pathLst>
                <a:path w="1" h="14" extrusionOk="0">
                  <a:moveTo>
                    <a:pt x="1" y="13"/>
                  </a:moveTo>
                  <a:lnTo>
                    <a:pt x="1" y="1"/>
                  </a:lnTo>
                  <a:cubicBezTo>
                    <a:pt x="1" y="1"/>
                    <a:pt x="1" y="13"/>
                    <a:pt x="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633950" y="1373950"/>
              <a:ext cx="104050" cy="206550"/>
            </a:xfrm>
            <a:custGeom>
              <a:avLst/>
              <a:gdLst/>
              <a:ahLst/>
              <a:cxnLst/>
              <a:rect l="l" t="t" r="r" b="b"/>
              <a:pathLst>
                <a:path w="4162" h="8262" extrusionOk="0">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638950" y="1634200"/>
              <a:ext cx="81550" cy="88450"/>
            </a:xfrm>
            <a:custGeom>
              <a:avLst/>
              <a:gdLst/>
              <a:ahLst/>
              <a:cxnLst/>
              <a:rect l="l" t="t" r="r" b="b"/>
              <a:pathLst>
                <a:path w="3262" h="3538" extrusionOk="0">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665200" y="1745425"/>
              <a:ext cx="44075" cy="33150"/>
            </a:xfrm>
            <a:custGeom>
              <a:avLst/>
              <a:gdLst/>
              <a:ahLst/>
              <a:cxnLst/>
              <a:rect l="l" t="t" r="r" b="b"/>
              <a:pathLst>
                <a:path w="1763" h="1326" extrusionOk="0">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685175" y="1354600"/>
              <a:ext cx="32200" cy="31875"/>
            </a:xfrm>
            <a:custGeom>
              <a:avLst/>
              <a:gdLst/>
              <a:ahLst/>
              <a:cxnLst/>
              <a:rect l="l" t="t" r="r" b="b"/>
              <a:pathLst>
                <a:path w="1288" h="1275" extrusionOk="0">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668300" y="1430500"/>
              <a:ext cx="113125" cy="77500"/>
            </a:xfrm>
            <a:custGeom>
              <a:avLst/>
              <a:gdLst/>
              <a:ahLst/>
              <a:cxnLst/>
              <a:rect l="l" t="t" r="r" b="b"/>
              <a:pathLst>
                <a:path w="4525" h="3100" extrusionOk="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769525" y="1413950"/>
              <a:ext cx="32525" cy="30950"/>
            </a:xfrm>
            <a:custGeom>
              <a:avLst/>
              <a:gdLst/>
              <a:ahLst/>
              <a:cxnLst/>
              <a:rect l="l" t="t" r="r" b="b"/>
              <a:pathLst>
                <a:path w="1301" h="1238" extrusionOk="0">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786400" y="1462675"/>
              <a:ext cx="10025" cy="5975"/>
            </a:xfrm>
            <a:custGeom>
              <a:avLst/>
              <a:gdLst/>
              <a:ahLst/>
              <a:cxnLst/>
              <a:rect l="l" t="t" r="r" b="b"/>
              <a:pathLst>
                <a:path w="401" h="239" extrusionOk="0">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756725" y="1594850"/>
              <a:ext cx="7200" cy="10000"/>
            </a:xfrm>
            <a:custGeom>
              <a:avLst/>
              <a:gdLst/>
              <a:ahLst/>
              <a:cxnLst/>
              <a:rect l="l" t="t" r="r" b="b"/>
              <a:pathLst>
                <a:path w="288" h="400" extrusionOk="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627075" y="1453625"/>
              <a:ext cx="27825" cy="156850"/>
            </a:xfrm>
            <a:custGeom>
              <a:avLst/>
              <a:gdLst/>
              <a:ahLst/>
              <a:cxnLst/>
              <a:rect l="l" t="t" r="r" b="b"/>
              <a:pathLst>
                <a:path w="1113" h="6274" extrusionOk="0">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627075" y="1432375"/>
              <a:ext cx="30950" cy="33150"/>
            </a:xfrm>
            <a:custGeom>
              <a:avLst/>
              <a:gdLst/>
              <a:ahLst/>
              <a:cxnLst/>
              <a:rect l="l" t="t" r="r" b="b"/>
              <a:pathLst>
                <a:path w="1238" h="1326" extrusionOk="0">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684550" y="1388025"/>
              <a:ext cx="22525" cy="72800"/>
            </a:xfrm>
            <a:custGeom>
              <a:avLst/>
              <a:gdLst/>
              <a:ahLst/>
              <a:cxnLst/>
              <a:rect l="l" t="t" r="r" b="b"/>
              <a:pathLst>
                <a:path w="901" h="2912" extrusionOk="0">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690175" y="1388950"/>
              <a:ext cx="23775" cy="70625"/>
            </a:xfrm>
            <a:custGeom>
              <a:avLst/>
              <a:gdLst/>
              <a:ahLst/>
              <a:cxnLst/>
              <a:rect l="l" t="t" r="r" b="b"/>
              <a:pathLst>
                <a:path w="951" h="2825" extrusionOk="0">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642075" y="1541100"/>
              <a:ext cx="56875" cy="18150"/>
            </a:xfrm>
            <a:custGeom>
              <a:avLst/>
              <a:gdLst/>
              <a:ahLst/>
              <a:cxnLst/>
              <a:rect l="l" t="t" r="r" b="b"/>
              <a:pathLst>
                <a:path w="2275" h="726" extrusionOk="0">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642375" y="1531100"/>
              <a:ext cx="55950" cy="20950"/>
            </a:xfrm>
            <a:custGeom>
              <a:avLst/>
              <a:gdLst/>
              <a:ahLst/>
              <a:cxnLst/>
              <a:rect l="l" t="t" r="r" b="b"/>
              <a:pathLst>
                <a:path w="2238" h="838" extrusionOk="0">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703625" y="1808525"/>
              <a:ext cx="26875" cy="82825"/>
            </a:xfrm>
            <a:custGeom>
              <a:avLst/>
              <a:gdLst/>
              <a:ahLst/>
              <a:cxnLst/>
              <a:rect l="l" t="t" r="r" b="b"/>
              <a:pathLst>
                <a:path w="1075" h="3313" extrusionOk="0">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708300" y="1808525"/>
              <a:ext cx="30950" cy="100950"/>
            </a:xfrm>
            <a:custGeom>
              <a:avLst/>
              <a:gdLst/>
              <a:ahLst/>
              <a:cxnLst/>
              <a:rect l="l" t="t" r="r" b="b"/>
              <a:pathLst>
                <a:path w="1238" h="4038" extrusionOk="0">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887000" y="1496125"/>
              <a:ext cx="8475" cy="8125"/>
            </a:xfrm>
            <a:custGeom>
              <a:avLst/>
              <a:gdLst/>
              <a:ahLst/>
              <a:cxnLst/>
              <a:rect l="l" t="t" r="r" b="b"/>
              <a:pathLst>
                <a:path w="339" h="325" extrusionOk="0">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893575" y="1496125"/>
              <a:ext cx="58750" cy="15000"/>
            </a:xfrm>
            <a:custGeom>
              <a:avLst/>
              <a:gdLst/>
              <a:ahLst/>
              <a:cxnLst/>
              <a:rect l="l" t="t" r="r" b="b"/>
              <a:pathLst>
                <a:path w="2350" h="600" extrusionOk="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927000" y="1501125"/>
              <a:ext cx="25325" cy="17200"/>
            </a:xfrm>
            <a:custGeom>
              <a:avLst/>
              <a:gdLst/>
              <a:ahLst/>
              <a:cxnLst/>
              <a:rect l="l" t="t" r="r" b="b"/>
              <a:pathLst>
                <a:path w="1013" h="688" extrusionOk="0">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886700" y="1501125"/>
              <a:ext cx="26575" cy="55300"/>
            </a:xfrm>
            <a:custGeom>
              <a:avLst/>
              <a:gdLst/>
              <a:ahLst/>
              <a:cxnLst/>
              <a:rect l="l" t="t" r="r" b="b"/>
              <a:pathLst>
                <a:path w="1063" h="2212" extrusionOk="0">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897000" y="1522975"/>
              <a:ext cx="17200" cy="34700"/>
            </a:xfrm>
            <a:custGeom>
              <a:avLst/>
              <a:gdLst/>
              <a:ahLst/>
              <a:cxnLst/>
              <a:rect l="l" t="t" r="r" b="b"/>
              <a:pathLst>
                <a:path w="688" h="1388" extrusionOk="0">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907925" y="1521425"/>
              <a:ext cx="22850" cy="11275"/>
            </a:xfrm>
            <a:custGeom>
              <a:avLst/>
              <a:gdLst/>
              <a:ahLst/>
              <a:cxnLst/>
              <a:rect l="l" t="t" r="r" b="b"/>
              <a:pathLst>
                <a:path w="914" h="451" extrusionOk="0">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915425" y="1512975"/>
              <a:ext cx="16275" cy="19725"/>
            </a:xfrm>
            <a:custGeom>
              <a:avLst/>
              <a:gdLst/>
              <a:ahLst/>
              <a:cxnLst/>
              <a:rect l="l" t="t" r="r" b="b"/>
              <a:pathLst>
                <a:path w="651" h="789" extrusionOk="0">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917300" y="1513300"/>
              <a:ext cx="17225" cy="6900"/>
            </a:xfrm>
            <a:custGeom>
              <a:avLst/>
              <a:gdLst/>
              <a:ahLst/>
              <a:cxnLst/>
              <a:rect l="l" t="t" r="r" b="b"/>
              <a:pathLst>
                <a:path w="689" h="276" extrusionOk="0">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926050" y="1528925"/>
              <a:ext cx="28775" cy="23450"/>
            </a:xfrm>
            <a:custGeom>
              <a:avLst/>
              <a:gdLst/>
              <a:ahLst/>
              <a:cxnLst/>
              <a:rect l="l" t="t" r="r" b="b"/>
              <a:pathLst>
                <a:path w="1151" h="938" extrusionOk="0">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6209675" y="1202450"/>
              <a:ext cx="551125" cy="190275"/>
            </a:xfrm>
            <a:custGeom>
              <a:avLst/>
              <a:gdLst/>
              <a:ahLst/>
              <a:cxnLst/>
              <a:rect l="l" t="t" r="r" b="b"/>
              <a:pathLst>
                <a:path w="22045" h="7611" extrusionOk="0">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6575200" y="1369575"/>
              <a:ext cx="180925" cy="121575"/>
            </a:xfrm>
            <a:custGeom>
              <a:avLst/>
              <a:gdLst/>
              <a:ahLst/>
              <a:cxnLst/>
              <a:rect l="l" t="t" r="r" b="b"/>
              <a:pathLst>
                <a:path w="7237" h="4863" extrusionOk="0">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6628300" y="1348025"/>
              <a:ext cx="73450" cy="77200"/>
            </a:xfrm>
            <a:custGeom>
              <a:avLst/>
              <a:gdLst/>
              <a:ahLst/>
              <a:cxnLst/>
              <a:rect l="l" t="t" r="r" b="b"/>
              <a:pathLst>
                <a:path w="2938" h="3088" extrusionOk="0">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6655500" y="1418950"/>
              <a:ext cx="25" cy="325"/>
            </a:xfrm>
            <a:custGeom>
              <a:avLst/>
              <a:gdLst/>
              <a:ahLst/>
              <a:cxnLst/>
              <a:rect l="l" t="t" r="r" b="b"/>
              <a:pathLst>
                <a:path w="1" h="13" extrusionOk="0">
                  <a:moveTo>
                    <a:pt x="0" y="13"/>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6641425" y="1240875"/>
              <a:ext cx="206550" cy="104050"/>
            </a:xfrm>
            <a:custGeom>
              <a:avLst/>
              <a:gdLst/>
              <a:ahLst/>
              <a:cxnLst/>
              <a:rect l="l" t="t" r="r" b="b"/>
              <a:pathLst>
                <a:path w="8262" h="4162" extrusionOk="0">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6499275" y="1245875"/>
              <a:ext cx="88450" cy="80000"/>
            </a:xfrm>
            <a:custGeom>
              <a:avLst/>
              <a:gdLst/>
              <a:ahLst/>
              <a:cxnLst/>
              <a:rect l="l" t="t" r="r" b="b"/>
              <a:pathLst>
                <a:path w="3538" h="3200" extrusionOk="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6443675" y="1272100"/>
              <a:ext cx="33125" cy="43775"/>
            </a:xfrm>
            <a:custGeom>
              <a:avLst/>
              <a:gdLst/>
              <a:ahLst/>
              <a:cxnLst/>
              <a:rect l="l" t="t" r="r" b="b"/>
              <a:pathLst>
                <a:path w="1325" h="1751" extrusionOk="0">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6835450" y="1292100"/>
              <a:ext cx="31875" cy="31900"/>
            </a:xfrm>
            <a:custGeom>
              <a:avLst/>
              <a:gdLst/>
              <a:ahLst/>
              <a:cxnLst/>
              <a:rect l="l" t="t" r="r" b="b"/>
              <a:pathLst>
                <a:path w="1275" h="1276" extrusionOk="0">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6713600" y="1274925"/>
              <a:ext cx="77825" cy="113125"/>
            </a:xfrm>
            <a:custGeom>
              <a:avLst/>
              <a:gdLst/>
              <a:ahLst/>
              <a:cxnLst/>
              <a:rect l="l" t="t" r="r" b="b"/>
              <a:pathLst>
                <a:path w="3113" h="4525" extrusionOk="0">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6777025" y="1376150"/>
              <a:ext cx="30650" cy="32525"/>
            </a:xfrm>
            <a:custGeom>
              <a:avLst/>
              <a:gdLst/>
              <a:ahLst/>
              <a:cxnLst/>
              <a:rect l="l" t="t" r="r" b="b"/>
              <a:pathLst>
                <a:path w="1226" h="1301" extrusionOk="0">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6753275" y="1393325"/>
              <a:ext cx="5650" cy="9725"/>
            </a:xfrm>
            <a:custGeom>
              <a:avLst/>
              <a:gdLst/>
              <a:ahLst/>
              <a:cxnLst/>
              <a:rect l="l" t="t" r="r" b="b"/>
              <a:pathLst>
                <a:path w="226" h="389" extrusionOk="0">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6617075" y="1363650"/>
              <a:ext cx="10000" cy="6900"/>
            </a:xfrm>
            <a:custGeom>
              <a:avLst/>
              <a:gdLst/>
              <a:ahLst/>
              <a:cxnLst/>
              <a:rect l="l" t="t" r="r" b="b"/>
              <a:pathLst>
                <a:path w="400" h="276" extrusionOk="0">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6611450" y="1234000"/>
              <a:ext cx="156850" cy="27525"/>
            </a:xfrm>
            <a:custGeom>
              <a:avLst/>
              <a:gdLst/>
              <a:ahLst/>
              <a:cxnLst/>
              <a:rect l="l" t="t" r="r" b="b"/>
              <a:pathLst>
                <a:path w="6274" h="1101" extrusionOk="0">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6756400" y="1233675"/>
              <a:ext cx="33150" cy="30975"/>
            </a:xfrm>
            <a:custGeom>
              <a:avLst/>
              <a:gdLst/>
              <a:ahLst/>
              <a:cxnLst/>
              <a:rect l="l" t="t" r="r" b="b"/>
              <a:pathLst>
                <a:path w="1326" h="1239" extrusionOk="0">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6761100" y="1291175"/>
              <a:ext cx="72800" cy="22525"/>
            </a:xfrm>
            <a:custGeom>
              <a:avLst/>
              <a:gdLst/>
              <a:ahLst/>
              <a:cxnLst/>
              <a:rect l="l" t="t" r="r" b="b"/>
              <a:pathLst>
                <a:path w="2912" h="901" extrusionOk="0">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6762650" y="1296800"/>
              <a:ext cx="70325" cy="23450"/>
            </a:xfrm>
            <a:custGeom>
              <a:avLst/>
              <a:gdLst/>
              <a:ahLst/>
              <a:cxnLst/>
              <a:rect l="l" t="t" r="r" b="b"/>
              <a:pathLst>
                <a:path w="2813" h="938" extrusionOk="0">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6662675" y="1249000"/>
              <a:ext cx="18150" cy="56875"/>
            </a:xfrm>
            <a:custGeom>
              <a:avLst/>
              <a:gdLst/>
              <a:ahLst/>
              <a:cxnLst/>
              <a:rect l="l" t="t" r="r" b="b"/>
              <a:pathLst>
                <a:path w="726" h="2275" extrusionOk="0">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6669850" y="1250875"/>
              <a:ext cx="15975" cy="54375"/>
            </a:xfrm>
            <a:custGeom>
              <a:avLst/>
              <a:gdLst/>
              <a:ahLst/>
              <a:cxnLst/>
              <a:rect l="l" t="t" r="r" b="b"/>
              <a:pathLst>
                <a:path w="639" h="2175" extrusionOk="0">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6330275" y="1310225"/>
              <a:ext cx="82800" cy="26900"/>
            </a:xfrm>
            <a:custGeom>
              <a:avLst/>
              <a:gdLst/>
              <a:ahLst/>
              <a:cxnLst/>
              <a:rect l="l" t="t" r="r" b="b"/>
              <a:pathLst>
                <a:path w="3312" h="1076" extrusionOk="0">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6312450" y="1314900"/>
              <a:ext cx="100625" cy="30975"/>
            </a:xfrm>
            <a:custGeom>
              <a:avLst/>
              <a:gdLst/>
              <a:ahLst/>
              <a:cxnLst/>
              <a:rect l="l" t="t" r="r" b="b"/>
              <a:pathLst>
                <a:path w="4025" h="1239" extrusionOk="0">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6814825" y="1460800"/>
              <a:ext cx="199975" cy="551150"/>
            </a:xfrm>
            <a:custGeom>
              <a:avLst/>
              <a:gdLst/>
              <a:ahLst/>
              <a:cxnLst/>
              <a:rect l="l" t="t" r="r" b="b"/>
              <a:pathLst>
                <a:path w="7999" h="22046" extrusionOk="0">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6715800" y="1465800"/>
              <a:ext cx="121550" cy="180925"/>
            </a:xfrm>
            <a:custGeom>
              <a:avLst/>
              <a:gdLst/>
              <a:ahLst/>
              <a:cxnLst/>
              <a:rect l="l" t="t" r="r" b="b"/>
              <a:pathLst>
                <a:path w="4862" h="7237" extrusionOk="0">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6781700" y="1520175"/>
              <a:ext cx="77200" cy="73125"/>
            </a:xfrm>
            <a:custGeom>
              <a:avLst/>
              <a:gdLst/>
              <a:ahLst/>
              <a:cxnLst/>
              <a:rect l="l" t="t" r="r" b="b"/>
              <a:pathLst>
                <a:path w="3088" h="2925" extrusionOk="0">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6787950" y="1566400"/>
              <a:ext cx="25" cy="350"/>
            </a:xfrm>
            <a:custGeom>
              <a:avLst/>
              <a:gdLst/>
              <a:ahLst/>
              <a:cxnLst/>
              <a:rect l="l" t="t" r="r" b="b"/>
              <a:pathLst>
                <a:path w="1" h="14" extrusionOk="0">
                  <a:moveTo>
                    <a:pt x="1" y="13"/>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6862300" y="1373950"/>
              <a:ext cx="104075" cy="206550"/>
            </a:xfrm>
            <a:custGeom>
              <a:avLst/>
              <a:gdLst/>
              <a:ahLst/>
              <a:cxnLst/>
              <a:rect l="l" t="t" r="r" b="b"/>
              <a:pathLst>
                <a:path w="4163" h="8262" extrusionOk="0">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879800" y="1634200"/>
              <a:ext cx="81575" cy="88450"/>
            </a:xfrm>
            <a:custGeom>
              <a:avLst/>
              <a:gdLst/>
              <a:ahLst/>
              <a:cxnLst/>
              <a:rect l="l" t="t" r="r" b="b"/>
              <a:pathLst>
                <a:path w="3263" h="3538" extrusionOk="0">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891050" y="1745425"/>
              <a:ext cx="44075" cy="33150"/>
            </a:xfrm>
            <a:custGeom>
              <a:avLst/>
              <a:gdLst/>
              <a:ahLst/>
              <a:cxnLst/>
              <a:rect l="l" t="t" r="r" b="b"/>
              <a:pathLst>
                <a:path w="1763" h="1326" extrusionOk="0">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882925" y="1354600"/>
              <a:ext cx="32200" cy="31875"/>
            </a:xfrm>
            <a:custGeom>
              <a:avLst/>
              <a:gdLst/>
              <a:ahLst/>
              <a:cxnLst/>
              <a:rect l="l" t="t" r="r" b="b"/>
              <a:pathLst>
                <a:path w="1288" h="1275" extrusionOk="0">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819200" y="1430500"/>
              <a:ext cx="113125" cy="77500"/>
            </a:xfrm>
            <a:custGeom>
              <a:avLst/>
              <a:gdLst/>
              <a:ahLst/>
              <a:cxnLst/>
              <a:rect l="l" t="t" r="r" b="b"/>
              <a:pathLst>
                <a:path w="4525" h="3100" extrusionOk="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798275" y="1413950"/>
              <a:ext cx="32500" cy="30950"/>
            </a:xfrm>
            <a:custGeom>
              <a:avLst/>
              <a:gdLst/>
              <a:ahLst/>
              <a:cxnLst/>
              <a:rect l="l" t="t" r="r" b="b"/>
              <a:pathLst>
                <a:path w="1300" h="1238" extrusionOk="0">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803900" y="1462675"/>
              <a:ext cx="10000" cy="5975"/>
            </a:xfrm>
            <a:custGeom>
              <a:avLst/>
              <a:gdLst/>
              <a:ahLst/>
              <a:cxnLst/>
              <a:rect l="l" t="t" r="r" b="b"/>
              <a:pathLst>
                <a:path w="400" h="239" extrusionOk="0">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836375" y="1594850"/>
              <a:ext cx="7225" cy="10000"/>
            </a:xfrm>
            <a:custGeom>
              <a:avLst/>
              <a:gdLst/>
              <a:ahLst/>
              <a:cxnLst/>
              <a:rect l="l" t="t" r="r" b="b"/>
              <a:pathLst>
                <a:path w="289" h="400" extrusionOk="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945425" y="1453625"/>
              <a:ext cx="27825" cy="156850"/>
            </a:xfrm>
            <a:custGeom>
              <a:avLst/>
              <a:gdLst/>
              <a:ahLst/>
              <a:cxnLst/>
              <a:rect l="l" t="t" r="r" b="b"/>
              <a:pathLst>
                <a:path w="1113" h="6274" extrusionOk="0">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942300" y="1432375"/>
              <a:ext cx="30950" cy="33150"/>
            </a:xfrm>
            <a:custGeom>
              <a:avLst/>
              <a:gdLst/>
              <a:ahLst/>
              <a:cxnLst/>
              <a:rect l="l" t="t" r="r" b="b"/>
              <a:pathLst>
                <a:path w="1238" h="1326" extrusionOk="0">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893250" y="1388025"/>
              <a:ext cx="22500" cy="72800"/>
            </a:xfrm>
            <a:custGeom>
              <a:avLst/>
              <a:gdLst/>
              <a:ahLst/>
              <a:cxnLst/>
              <a:rect l="l" t="t" r="r" b="b"/>
              <a:pathLst>
                <a:path w="900" h="2912" extrusionOk="0">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886375" y="1388950"/>
              <a:ext cx="23450" cy="70625"/>
            </a:xfrm>
            <a:custGeom>
              <a:avLst/>
              <a:gdLst/>
              <a:ahLst/>
              <a:cxnLst/>
              <a:rect l="l" t="t" r="r" b="b"/>
              <a:pathLst>
                <a:path w="938" h="2825" extrusionOk="0">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901375" y="1541100"/>
              <a:ext cx="56875" cy="18150"/>
            </a:xfrm>
            <a:custGeom>
              <a:avLst/>
              <a:gdLst/>
              <a:ahLst/>
              <a:cxnLst/>
              <a:rect l="l" t="t" r="r" b="b"/>
              <a:pathLst>
                <a:path w="2275" h="726" extrusionOk="0">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6901675" y="1530800"/>
              <a:ext cx="56250" cy="21250"/>
            </a:xfrm>
            <a:custGeom>
              <a:avLst/>
              <a:gdLst/>
              <a:ahLst/>
              <a:cxnLst/>
              <a:rect l="l" t="t" r="r" b="b"/>
              <a:pathLst>
                <a:path w="2250" h="850" extrusionOk="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8"/>
            <p:cNvSpPr/>
            <p:nvPr/>
          </p:nvSpPr>
          <p:spPr>
            <a:xfrm>
              <a:off x="6869800" y="1808525"/>
              <a:ext cx="26900" cy="82825"/>
            </a:xfrm>
            <a:custGeom>
              <a:avLst/>
              <a:gdLst/>
              <a:ahLst/>
              <a:cxnLst/>
              <a:rect l="l" t="t" r="r" b="b"/>
              <a:pathLst>
                <a:path w="1076" h="3313" extrusionOk="0">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6861050" y="1808525"/>
              <a:ext cx="30975" cy="100950"/>
            </a:xfrm>
            <a:custGeom>
              <a:avLst/>
              <a:gdLst/>
              <a:ahLst/>
              <a:cxnLst/>
              <a:rect l="l" t="t" r="r" b="b"/>
              <a:pathLst>
                <a:path w="1239" h="4038" extrusionOk="0">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6704850" y="1496125"/>
              <a:ext cx="8475" cy="8125"/>
            </a:xfrm>
            <a:custGeom>
              <a:avLst/>
              <a:gdLst/>
              <a:ahLst/>
              <a:cxnLst/>
              <a:rect l="l" t="t" r="r" b="b"/>
              <a:pathLst>
                <a:path w="339" h="325" extrusionOk="0">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8"/>
            <p:cNvSpPr/>
            <p:nvPr/>
          </p:nvSpPr>
          <p:spPr>
            <a:xfrm>
              <a:off x="6648000" y="1496125"/>
              <a:ext cx="59075" cy="15000"/>
            </a:xfrm>
            <a:custGeom>
              <a:avLst/>
              <a:gdLst/>
              <a:ahLst/>
              <a:cxnLst/>
              <a:rect l="l" t="t" r="r" b="b"/>
              <a:pathLst>
                <a:path w="2363" h="600" extrusionOk="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6648000" y="1501125"/>
              <a:ext cx="25325" cy="17200"/>
            </a:xfrm>
            <a:custGeom>
              <a:avLst/>
              <a:gdLst/>
              <a:ahLst/>
              <a:cxnLst/>
              <a:rect l="l" t="t" r="r" b="b"/>
              <a:pathLst>
                <a:path w="1013" h="688" extrusionOk="0">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6687050" y="1501125"/>
              <a:ext cx="26575" cy="55300"/>
            </a:xfrm>
            <a:custGeom>
              <a:avLst/>
              <a:gdLst/>
              <a:ahLst/>
              <a:cxnLst/>
              <a:rect l="l" t="t" r="r" b="b"/>
              <a:pathLst>
                <a:path w="1063" h="2212" extrusionOk="0">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6686100" y="1522975"/>
              <a:ext cx="17225" cy="34700"/>
            </a:xfrm>
            <a:custGeom>
              <a:avLst/>
              <a:gdLst/>
              <a:ahLst/>
              <a:cxnLst/>
              <a:rect l="l" t="t" r="r" b="b"/>
              <a:pathLst>
                <a:path w="689" h="1388" extrusionOk="0">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6669850" y="1521425"/>
              <a:ext cx="22525" cy="11275"/>
            </a:xfrm>
            <a:custGeom>
              <a:avLst/>
              <a:gdLst/>
              <a:ahLst/>
              <a:cxnLst/>
              <a:rect l="l" t="t" r="r" b="b"/>
              <a:pathLst>
                <a:path w="901" h="451" extrusionOk="0">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6668925" y="1512975"/>
              <a:ext cx="15650" cy="19100"/>
            </a:xfrm>
            <a:custGeom>
              <a:avLst/>
              <a:gdLst/>
              <a:ahLst/>
              <a:cxnLst/>
              <a:rect l="l" t="t" r="r" b="b"/>
              <a:pathLst>
                <a:path w="626" h="764" extrusionOk="0">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6665800" y="1513300"/>
              <a:ext cx="17525" cy="6900"/>
            </a:xfrm>
            <a:custGeom>
              <a:avLst/>
              <a:gdLst/>
              <a:ahLst/>
              <a:cxnLst/>
              <a:rect l="l" t="t" r="r" b="b"/>
              <a:pathLst>
                <a:path w="701" h="276" extrusionOk="0">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6645800" y="1528925"/>
              <a:ext cx="28775" cy="23450"/>
            </a:xfrm>
            <a:custGeom>
              <a:avLst/>
              <a:gdLst/>
              <a:ahLst/>
              <a:cxnLst/>
              <a:rect l="l" t="t" r="r" b="b"/>
              <a:pathLst>
                <a:path w="1151" h="938" extrusionOk="0">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6217175" y="4309125"/>
              <a:ext cx="551125" cy="190600"/>
            </a:xfrm>
            <a:custGeom>
              <a:avLst/>
              <a:gdLst/>
              <a:ahLst/>
              <a:cxnLst/>
              <a:rect l="l" t="t" r="r" b="b"/>
              <a:pathLst>
                <a:path w="22045" h="7624" extrusionOk="0">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6582375" y="4210725"/>
              <a:ext cx="180925" cy="121225"/>
            </a:xfrm>
            <a:custGeom>
              <a:avLst/>
              <a:gdLst/>
              <a:ahLst/>
              <a:cxnLst/>
              <a:rect l="l" t="t" r="r" b="b"/>
              <a:pathLst>
                <a:path w="7237" h="4849" extrusionOk="0">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6636125" y="4276625"/>
              <a:ext cx="72825" cy="77200"/>
            </a:xfrm>
            <a:custGeom>
              <a:avLst/>
              <a:gdLst/>
              <a:ahLst/>
              <a:cxnLst/>
              <a:rect l="l" t="t" r="r" b="b"/>
              <a:pathLst>
                <a:path w="2913" h="3088" extrusionOk="0">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6662675"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6648925" y="4357225"/>
              <a:ext cx="206550" cy="103750"/>
            </a:xfrm>
            <a:custGeom>
              <a:avLst/>
              <a:gdLst/>
              <a:ahLst/>
              <a:cxnLst/>
              <a:rect l="l" t="t" r="r" b="b"/>
              <a:pathLst>
                <a:path w="8262" h="4150" extrusionOk="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6506475" y="4375975"/>
              <a:ext cx="88425" cy="80000"/>
            </a:xfrm>
            <a:custGeom>
              <a:avLst/>
              <a:gdLst/>
              <a:ahLst/>
              <a:cxnLst/>
              <a:rect l="l" t="t" r="r" b="b"/>
              <a:pathLst>
                <a:path w="3537" h="3200" extrusionOk="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6450850" y="4386300"/>
              <a:ext cx="33150" cy="43450"/>
            </a:xfrm>
            <a:custGeom>
              <a:avLst/>
              <a:gdLst/>
              <a:ahLst/>
              <a:cxnLst/>
              <a:rect l="l" t="t" r="r" b="b"/>
              <a:pathLst>
                <a:path w="1326" h="1738" extrusionOk="0">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6842625" y="4377850"/>
              <a:ext cx="31900" cy="31900"/>
            </a:xfrm>
            <a:custGeom>
              <a:avLst/>
              <a:gdLst/>
              <a:ahLst/>
              <a:cxnLst/>
              <a:rect l="l" t="t" r="r" b="b"/>
              <a:pathLst>
                <a:path w="1276" h="1276" extrusionOk="0">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6720775" y="4313800"/>
              <a:ext cx="77825" cy="113125"/>
            </a:xfrm>
            <a:custGeom>
              <a:avLst/>
              <a:gdLst/>
              <a:ahLst/>
              <a:cxnLst/>
              <a:rect l="l" t="t" r="r" b="b"/>
              <a:pathLst>
                <a:path w="3113" h="4525" extrusionOk="0">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6784200" y="4293200"/>
              <a:ext cx="30650" cy="32500"/>
            </a:xfrm>
            <a:custGeom>
              <a:avLst/>
              <a:gdLst/>
              <a:ahLst/>
              <a:cxnLst/>
              <a:rect l="l" t="t" r="r" b="b"/>
              <a:pathLst>
                <a:path w="1226" h="1300" extrusionOk="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6760775" y="4298825"/>
              <a:ext cx="5650" cy="9375"/>
            </a:xfrm>
            <a:custGeom>
              <a:avLst/>
              <a:gdLst/>
              <a:ahLst/>
              <a:cxnLst/>
              <a:rect l="l" t="t" r="r" b="b"/>
              <a:pathLst>
                <a:path w="226" h="375" extrusionOk="0">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6624250" y="4331300"/>
              <a:ext cx="10025" cy="6900"/>
            </a:xfrm>
            <a:custGeom>
              <a:avLst/>
              <a:gdLst/>
              <a:ahLst/>
              <a:cxnLst/>
              <a:rect l="l" t="t" r="r" b="b"/>
              <a:pathLst>
                <a:path w="401" h="276" extrusionOk="0">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6618625" y="4440350"/>
              <a:ext cx="156850" cy="27825"/>
            </a:xfrm>
            <a:custGeom>
              <a:avLst/>
              <a:gdLst/>
              <a:ahLst/>
              <a:cxnLst/>
              <a:rect l="l" t="t" r="r" b="b"/>
              <a:pathLst>
                <a:path w="6274" h="1113" extrusionOk="0">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6763900" y="4437225"/>
              <a:ext cx="32825" cy="31250"/>
            </a:xfrm>
            <a:custGeom>
              <a:avLst/>
              <a:gdLst/>
              <a:ahLst/>
              <a:cxnLst/>
              <a:rect l="l" t="t" r="r" b="b"/>
              <a:pathLst>
                <a:path w="1313" h="1250" extrusionOk="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6768275" y="4388175"/>
              <a:ext cx="72825" cy="22500"/>
            </a:xfrm>
            <a:custGeom>
              <a:avLst/>
              <a:gdLst/>
              <a:ahLst/>
              <a:cxnLst/>
              <a:rect l="l" t="t" r="r" b="b"/>
              <a:pathLst>
                <a:path w="2913" h="900" extrusionOk="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6769525" y="4381600"/>
              <a:ext cx="70625" cy="23450"/>
            </a:xfrm>
            <a:custGeom>
              <a:avLst/>
              <a:gdLst/>
              <a:ahLst/>
              <a:cxnLst/>
              <a:rect l="l" t="t" r="r" b="b"/>
              <a:pathLst>
                <a:path w="2825" h="938" extrusionOk="0">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6669850" y="4396600"/>
              <a:ext cx="17850" cy="55950"/>
            </a:xfrm>
            <a:custGeom>
              <a:avLst/>
              <a:gdLst/>
              <a:ahLst/>
              <a:cxnLst/>
              <a:rect l="l" t="t" r="r" b="b"/>
              <a:pathLst>
                <a:path w="714" h="2238" extrusionOk="0">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6677050" y="4396600"/>
              <a:ext cx="16275" cy="54375"/>
            </a:xfrm>
            <a:custGeom>
              <a:avLst/>
              <a:gdLst/>
              <a:ahLst/>
              <a:cxnLst/>
              <a:rect l="l" t="t" r="r" b="b"/>
              <a:pathLst>
                <a:path w="651" h="2175" extrusionOk="0">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6337750" y="4364725"/>
              <a:ext cx="82825" cy="26900"/>
            </a:xfrm>
            <a:custGeom>
              <a:avLst/>
              <a:gdLst/>
              <a:ahLst/>
              <a:cxnLst/>
              <a:rect l="l" t="t" r="r" b="b"/>
              <a:pathLst>
                <a:path w="3313" h="1076" extrusionOk="0">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6319650" y="4355975"/>
              <a:ext cx="100625" cy="30975"/>
            </a:xfrm>
            <a:custGeom>
              <a:avLst/>
              <a:gdLst/>
              <a:ahLst/>
              <a:cxnLst/>
              <a:rect l="l" t="t" r="r" b="b"/>
              <a:pathLst>
                <a:path w="4025" h="1239" extrusionOk="0">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6822325" y="3689900"/>
              <a:ext cx="199650" cy="551150"/>
            </a:xfrm>
            <a:custGeom>
              <a:avLst/>
              <a:gdLst/>
              <a:ahLst/>
              <a:cxnLst/>
              <a:rect l="l" t="t" r="r" b="b"/>
              <a:pathLst>
                <a:path w="7986" h="22046" extrusionOk="0">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6723275" y="4055125"/>
              <a:ext cx="121250" cy="180925"/>
            </a:xfrm>
            <a:custGeom>
              <a:avLst/>
              <a:gdLst/>
              <a:ahLst/>
              <a:cxnLst/>
              <a:rect l="l" t="t" r="r" b="b"/>
              <a:pathLst>
                <a:path w="4850" h="7237" extrusionOk="0">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6789200" y="4108250"/>
              <a:ext cx="77200" cy="73425"/>
            </a:xfrm>
            <a:custGeom>
              <a:avLst/>
              <a:gdLst/>
              <a:ahLst/>
              <a:cxnLst/>
              <a:rect l="l" t="t" r="r" b="b"/>
              <a:pathLst>
                <a:path w="3088" h="2937" extrusionOk="0">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6795150" y="4135100"/>
              <a:ext cx="325" cy="350"/>
            </a:xfrm>
            <a:custGeom>
              <a:avLst/>
              <a:gdLst/>
              <a:ahLst/>
              <a:cxnLst/>
              <a:rect l="l" t="t" r="r" b="b"/>
              <a:pathLst>
                <a:path w="13" h="14" extrusionOk="0">
                  <a:moveTo>
                    <a:pt x="0" y="1"/>
                  </a:moveTo>
                  <a:lnTo>
                    <a:pt x="0" y="13"/>
                  </a:lnTo>
                  <a:cubicBezTo>
                    <a:pt x="0" y="13"/>
                    <a:pt x="1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6869500" y="4121350"/>
              <a:ext cx="104050" cy="206550"/>
            </a:xfrm>
            <a:custGeom>
              <a:avLst/>
              <a:gdLst/>
              <a:ahLst/>
              <a:cxnLst/>
              <a:rect l="l" t="t" r="r" b="b"/>
              <a:pathLst>
                <a:path w="4162" h="8262" extrusionOk="0">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6887000" y="3978900"/>
              <a:ext cx="81875" cy="88750"/>
            </a:xfrm>
            <a:custGeom>
              <a:avLst/>
              <a:gdLst/>
              <a:ahLst/>
              <a:cxnLst/>
              <a:rect l="l" t="t" r="r" b="b"/>
              <a:pathLst>
                <a:path w="3275" h="3550" extrusionOk="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6898550" y="3923300"/>
              <a:ext cx="43775" cy="33450"/>
            </a:xfrm>
            <a:custGeom>
              <a:avLst/>
              <a:gdLst/>
              <a:ahLst/>
              <a:cxnLst/>
              <a:rect l="l" t="t" r="r" b="b"/>
              <a:pathLst>
                <a:path w="1751" h="1338" extrusionOk="0">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6890425" y="4315375"/>
              <a:ext cx="31900" cy="31900"/>
            </a:xfrm>
            <a:custGeom>
              <a:avLst/>
              <a:gdLst/>
              <a:ahLst/>
              <a:cxnLst/>
              <a:rect l="l" t="t" r="r" b="b"/>
              <a:pathLst>
                <a:path w="1276" h="1276" extrusionOk="0">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6826375" y="4193850"/>
              <a:ext cx="112825" cy="77500"/>
            </a:xfrm>
            <a:custGeom>
              <a:avLst/>
              <a:gdLst/>
              <a:ahLst/>
              <a:cxnLst/>
              <a:rect l="l" t="t" r="r" b="b"/>
              <a:pathLst>
                <a:path w="4513" h="3100" extrusionOk="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6805775" y="4256950"/>
              <a:ext cx="32500" cy="30950"/>
            </a:xfrm>
            <a:custGeom>
              <a:avLst/>
              <a:gdLst/>
              <a:ahLst/>
              <a:cxnLst/>
              <a:rect l="l" t="t" r="r" b="b"/>
              <a:pathLst>
                <a:path w="1300" h="1238" extrusionOk="0">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6811400" y="4233200"/>
              <a:ext cx="9700" cy="5975"/>
            </a:xfrm>
            <a:custGeom>
              <a:avLst/>
              <a:gdLst/>
              <a:ahLst/>
              <a:cxnLst/>
              <a:rect l="l" t="t" r="r" b="b"/>
              <a:pathLst>
                <a:path w="388" h="239" extrusionOk="0">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6843875" y="4097000"/>
              <a:ext cx="6900" cy="10025"/>
            </a:xfrm>
            <a:custGeom>
              <a:avLst/>
              <a:gdLst/>
              <a:ahLst/>
              <a:cxnLst/>
              <a:rect l="l" t="t" r="r" b="b"/>
              <a:pathLst>
                <a:path w="276" h="401" extrusionOk="0">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6952925" y="4091375"/>
              <a:ext cx="27500" cy="156850"/>
            </a:xfrm>
            <a:custGeom>
              <a:avLst/>
              <a:gdLst/>
              <a:ahLst/>
              <a:cxnLst/>
              <a:rect l="l" t="t" r="r" b="b"/>
              <a:pathLst>
                <a:path w="1100" h="6274" extrusionOk="0">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6949475" y="4236325"/>
              <a:ext cx="31275" cy="33150"/>
            </a:xfrm>
            <a:custGeom>
              <a:avLst/>
              <a:gdLst/>
              <a:ahLst/>
              <a:cxnLst/>
              <a:rect l="l" t="t" r="r" b="b"/>
              <a:pathLst>
                <a:path w="1251" h="1326" extrusionOk="0">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6900425" y="4241025"/>
              <a:ext cx="22525" cy="72800"/>
            </a:xfrm>
            <a:custGeom>
              <a:avLst/>
              <a:gdLst/>
              <a:ahLst/>
              <a:cxnLst/>
              <a:rect l="l" t="t" r="r" b="b"/>
              <a:pathLst>
                <a:path w="901" h="2912" extrusionOk="0">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6893875" y="4242575"/>
              <a:ext cx="23450" cy="70625"/>
            </a:xfrm>
            <a:custGeom>
              <a:avLst/>
              <a:gdLst/>
              <a:ahLst/>
              <a:cxnLst/>
              <a:rect l="l" t="t" r="r" b="b"/>
              <a:pathLst>
                <a:path w="938" h="2825" extrusionOk="0">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6908850" y="4142600"/>
              <a:ext cx="56575" cy="17850"/>
            </a:xfrm>
            <a:custGeom>
              <a:avLst/>
              <a:gdLst/>
              <a:ahLst/>
              <a:cxnLst/>
              <a:rect l="l" t="t" r="r" b="b"/>
              <a:pathLst>
                <a:path w="2263" h="714" extrusionOk="0">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6909175" y="4149800"/>
              <a:ext cx="56250" cy="21250"/>
            </a:xfrm>
            <a:custGeom>
              <a:avLst/>
              <a:gdLst/>
              <a:ahLst/>
              <a:cxnLst/>
              <a:rect l="l" t="t" r="r" b="b"/>
              <a:pathLst>
                <a:path w="2250" h="850" extrusionOk="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6877300" y="3810500"/>
              <a:ext cx="26600" cy="82825"/>
            </a:xfrm>
            <a:custGeom>
              <a:avLst/>
              <a:gdLst/>
              <a:ahLst/>
              <a:cxnLst/>
              <a:rect l="l" t="t" r="r" b="b"/>
              <a:pathLst>
                <a:path w="1064" h="3313" extrusionOk="0">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6868550" y="3792700"/>
              <a:ext cx="30975" cy="100625"/>
            </a:xfrm>
            <a:custGeom>
              <a:avLst/>
              <a:gdLst/>
              <a:ahLst/>
              <a:cxnLst/>
              <a:rect l="l" t="t" r="r" b="b"/>
              <a:pathLst>
                <a:path w="1239" h="4025" extrusionOk="0">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6712050" y="4197600"/>
              <a:ext cx="8450" cy="8150"/>
            </a:xfrm>
            <a:custGeom>
              <a:avLst/>
              <a:gdLst/>
              <a:ahLst/>
              <a:cxnLst/>
              <a:rect l="l" t="t" r="r" b="b"/>
              <a:pathLst>
                <a:path w="338" h="326" extrusionOk="0">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6655500" y="4190725"/>
              <a:ext cx="58750" cy="15025"/>
            </a:xfrm>
            <a:custGeom>
              <a:avLst/>
              <a:gdLst/>
              <a:ahLst/>
              <a:cxnLst/>
              <a:rect l="l" t="t" r="r" b="b"/>
              <a:pathLst>
                <a:path w="2350" h="601" extrusionOk="0">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6655175" y="4183525"/>
              <a:ext cx="25325" cy="16900"/>
            </a:xfrm>
            <a:custGeom>
              <a:avLst/>
              <a:gdLst/>
              <a:ahLst/>
              <a:cxnLst/>
              <a:rect l="l" t="t" r="r" b="b"/>
              <a:pathLst>
                <a:path w="1013" h="676" extrusionOk="0">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6694550" y="4145425"/>
              <a:ext cx="26575" cy="55325"/>
            </a:xfrm>
            <a:custGeom>
              <a:avLst/>
              <a:gdLst/>
              <a:ahLst/>
              <a:cxnLst/>
              <a:rect l="l" t="t" r="r" b="b"/>
              <a:pathLst>
                <a:path w="1063" h="2213" extrusionOk="0">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6693600" y="4144175"/>
              <a:ext cx="16900" cy="34700"/>
            </a:xfrm>
            <a:custGeom>
              <a:avLst/>
              <a:gdLst/>
              <a:ahLst/>
              <a:cxnLst/>
              <a:rect l="l" t="t" r="r" b="b"/>
              <a:pathLst>
                <a:path w="676" h="1388" extrusionOk="0">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6676725" y="4169150"/>
              <a:ext cx="22850" cy="11275"/>
            </a:xfrm>
            <a:custGeom>
              <a:avLst/>
              <a:gdLst/>
              <a:ahLst/>
              <a:cxnLst/>
              <a:rect l="l" t="t" r="r" b="b"/>
              <a:pathLst>
                <a:path w="914" h="451" extrusionOk="0">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6675800" y="4169150"/>
              <a:ext cx="16275" cy="19725"/>
            </a:xfrm>
            <a:custGeom>
              <a:avLst/>
              <a:gdLst/>
              <a:ahLst/>
              <a:cxnLst/>
              <a:rect l="l" t="t" r="r" b="b"/>
              <a:pathLst>
                <a:path w="651" h="789" extrusionOk="0">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6672975" y="4181650"/>
              <a:ext cx="17525" cy="6900"/>
            </a:xfrm>
            <a:custGeom>
              <a:avLst/>
              <a:gdLst/>
              <a:ahLst/>
              <a:cxnLst/>
              <a:rect l="l" t="t" r="r" b="b"/>
              <a:pathLst>
                <a:path w="701" h="276" extrusionOk="0">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6653000" y="4149475"/>
              <a:ext cx="28750" cy="23450"/>
            </a:xfrm>
            <a:custGeom>
              <a:avLst/>
              <a:gdLst/>
              <a:ahLst/>
              <a:cxnLst/>
              <a:rect l="l" t="t" r="r" b="b"/>
              <a:pathLst>
                <a:path w="1150" h="938" extrusionOk="0">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846700" y="4309125"/>
              <a:ext cx="551125" cy="190600"/>
            </a:xfrm>
            <a:custGeom>
              <a:avLst/>
              <a:gdLst/>
              <a:ahLst/>
              <a:cxnLst/>
              <a:rect l="l" t="t" r="r" b="b"/>
              <a:pathLst>
                <a:path w="22045" h="7624" extrusionOk="0">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851700" y="4210725"/>
              <a:ext cx="180925" cy="121225"/>
            </a:xfrm>
            <a:custGeom>
              <a:avLst/>
              <a:gdLst/>
              <a:ahLst/>
              <a:cxnLst/>
              <a:rect l="l" t="t" r="r" b="b"/>
              <a:pathLst>
                <a:path w="7237" h="4849" extrusionOk="0">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905750" y="4276625"/>
              <a:ext cx="73125" cy="77200"/>
            </a:xfrm>
            <a:custGeom>
              <a:avLst/>
              <a:gdLst/>
              <a:ahLst/>
              <a:cxnLst/>
              <a:rect l="l" t="t" r="r" b="b"/>
              <a:pathLst>
                <a:path w="2925" h="3088" extrusionOk="0">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952300" y="4282575"/>
              <a:ext cx="25" cy="325"/>
            </a:xfrm>
            <a:custGeom>
              <a:avLst/>
              <a:gdLst/>
              <a:ahLst/>
              <a:cxnLst/>
              <a:rect l="l" t="t" r="r" b="b"/>
              <a:pathLst>
                <a:path w="1" h="13" extrusionOk="0">
                  <a:moveTo>
                    <a:pt x="1" y="0"/>
                  </a:moveTo>
                  <a:lnTo>
                    <a:pt x="1" y="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759550" y="4357225"/>
              <a:ext cx="206825" cy="103750"/>
            </a:xfrm>
            <a:custGeom>
              <a:avLst/>
              <a:gdLst/>
              <a:ahLst/>
              <a:cxnLst/>
              <a:rect l="l" t="t" r="r" b="b"/>
              <a:pathLst>
                <a:path w="8273" h="4150" extrusionOk="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1020100" y="4375975"/>
              <a:ext cx="88425" cy="80000"/>
            </a:xfrm>
            <a:custGeom>
              <a:avLst/>
              <a:gdLst/>
              <a:ahLst/>
              <a:cxnLst/>
              <a:rect l="l" t="t" r="r" b="b"/>
              <a:pathLst>
                <a:path w="3537" h="3200" extrusionOk="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1130700" y="4386300"/>
              <a:ext cx="33450" cy="43450"/>
            </a:xfrm>
            <a:custGeom>
              <a:avLst/>
              <a:gdLst/>
              <a:ahLst/>
              <a:cxnLst/>
              <a:rect l="l" t="t" r="r" b="b"/>
              <a:pathLst>
                <a:path w="1338" h="1738" extrusionOk="0">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740475" y="4377850"/>
              <a:ext cx="31900" cy="31900"/>
            </a:xfrm>
            <a:custGeom>
              <a:avLst/>
              <a:gdLst/>
              <a:ahLst/>
              <a:cxnLst/>
              <a:rect l="l" t="t" r="r" b="b"/>
              <a:pathLst>
                <a:path w="1276" h="1276" extrusionOk="0">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816075" y="4313800"/>
              <a:ext cx="77825" cy="113125"/>
            </a:xfrm>
            <a:custGeom>
              <a:avLst/>
              <a:gdLst/>
              <a:ahLst/>
              <a:cxnLst/>
              <a:rect l="l" t="t" r="r" b="b"/>
              <a:pathLst>
                <a:path w="3113" h="4525" extrusionOk="0">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799850" y="4293200"/>
              <a:ext cx="30950" cy="32500"/>
            </a:xfrm>
            <a:custGeom>
              <a:avLst/>
              <a:gdLst/>
              <a:ahLst/>
              <a:cxnLst/>
              <a:rect l="l" t="t" r="r" b="b"/>
              <a:pathLst>
                <a:path w="1238" h="1300" extrusionOk="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848575" y="4298825"/>
              <a:ext cx="5650" cy="9375"/>
            </a:xfrm>
            <a:custGeom>
              <a:avLst/>
              <a:gdLst/>
              <a:ahLst/>
              <a:cxnLst/>
              <a:rect l="l" t="t" r="r" b="b"/>
              <a:pathLst>
                <a:path w="226" h="375" extrusionOk="0">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980725" y="4331300"/>
              <a:ext cx="10025" cy="6900"/>
            </a:xfrm>
            <a:custGeom>
              <a:avLst/>
              <a:gdLst/>
              <a:ahLst/>
              <a:cxnLst/>
              <a:rect l="l" t="t" r="r" b="b"/>
              <a:pathLst>
                <a:path w="401" h="276" extrusionOk="0">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839525" y="4440350"/>
              <a:ext cx="156850" cy="27825"/>
            </a:xfrm>
            <a:custGeom>
              <a:avLst/>
              <a:gdLst/>
              <a:ahLst/>
              <a:cxnLst/>
              <a:rect l="l" t="t" r="r" b="b"/>
              <a:pathLst>
                <a:path w="6274" h="1113" extrusionOk="0">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817950" y="4437225"/>
              <a:ext cx="33150" cy="31250"/>
            </a:xfrm>
            <a:custGeom>
              <a:avLst/>
              <a:gdLst/>
              <a:ahLst/>
              <a:cxnLst/>
              <a:rect l="l" t="t" r="r" b="b"/>
              <a:pathLst>
                <a:path w="1326" h="1250" extrusionOk="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773900" y="4388175"/>
              <a:ext cx="72825" cy="22500"/>
            </a:xfrm>
            <a:custGeom>
              <a:avLst/>
              <a:gdLst/>
              <a:ahLst/>
              <a:cxnLst/>
              <a:rect l="l" t="t" r="r" b="b"/>
              <a:pathLst>
                <a:path w="2913" h="900" extrusionOk="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774525" y="4381600"/>
              <a:ext cx="70650" cy="23450"/>
            </a:xfrm>
            <a:custGeom>
              <a:avLst/>
              <a:gdLst/>
              <a:ahLst/>
              <a:cxnLst/>
              <a:rect l="l" t="t" r="r" b="b"/>
              <a:pathLst>
                <a:path w="2826" h="938" extrusionOk="0">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927300" y="4396600"/>
              <a:ext cx="17850" cy="55950"/>
            </a:xfrm>
            <a:custGeom>
              <a:avLst/>
              <a:gdLst/>
              <a:ahLst/>
              <a:cxnLst/>
              <a:rect l="l" t="t" r="r" b="b"/>
              <a:pathLst>
                <a:path w="714" h="2238" extrusionOk="0">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922000" y="4396600"/>
              <a:ext cx="15950" cy="54375"/>
            </a:xfrm>
            <a:custGeom>
              <a:avLst/>
              <a:gdLst/>
              <a:ahLst/>
              <a:cxnLst/>
              <a:rect l="l" t="t" r="r" b="b"/>
              <a:pathLst>
                <a:path w="638" h="2175" extrusionOk="0">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1194425" y="4364725"/>
              <a:ext cx="82825" cy="26900"/>
            </a:xfrm>
            <a:custGeom>
              <a:avLst/>
              <a:gdLst/>
              <a:ahLst/>
              <a:cxnLst/>
              <a:rect l="l" t="t" r="r" b="b"/>
              <a:pathLst>
                <a:path w="3313" h="1076" extrusionOk="0">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1194425" y="4355975"/>
              <a:ext cx="100625" cy="30975"/>
            </a:xfrm>
            <a:custGeom>
              <a:avLst/>
              <a:gdLst/>
              <a:ahLst/>
              <a:cxnLst/>
              <a:rect l="l" t="t" r="r" b="b"/>
              <a:pathLst>
                <a:path w="4025" h="1239" extrusionOk="0">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593025" y="3689900"/>
              <a:ext cx="199650" cy="551150"/>
            </a:xfrm>
            <a:custGeom>
              <a:avLst/>
              <a:gdLst/>
              <a:ahLst/>
              <a:cxnLst/>
              <a:rect l="l" t="t" r="r" b="b"/>
              <a:pathLst>
                <a:path w="7986" h="22046" extrusionOk="0">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770150" y="4055125"/>
              <a:ext cx="121575" cy="180925"/>
            </a:xfrm>
            <a:custGeom>
              <a:avLst/>
              <a:gdLst/>
              <a:ahLst/>
              <a:cxnLst/>
              <a:rect l="l" t="t" r="r" b="b"/>
              <a:pathLst>
                <a:path w="4863" h="7237" extrusionOk="0">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748600" y="4108250"/>
              <a:ext cx="77200" cy="73425"/>
            </a:xfrm>
            <a:custGeom>
              <a:avLst/>
              <a:gdLst/>
              <a:ahLst/>
              <a:cxnLst/>
              <a:rect l="l" t="t" r="r" b="b"/>
              <a:pathLst>
                <a:path w="3088" h="2937" extrusionOk="0">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819525" y="4135100"/>
              <a:ext cx="325" cy="350"/>
            </a:xfrm>
            <a:custGeom>
              <a:avLst/>
              <a:gdLst/>
              <a:ahLst/>
              <a:cxnLst/>
              <a:rect l="l" t="t" r="r" b="b"/>
              <a:pathLst>
                <a:path w="13" h="14" extrusionOk="0">
                  <a:moveTo>
                    <a:pt x="13" y="1"/>
                  </a:moveTo>
                  <a:lnTo>
                    <a:pt x="13" y="13"/>
                  </a:lnTo>
                  <a:cubicBezTo>
                    <a:pt x="13" y="13"/>
                    <a:pt x="0"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641450" y="4121350"/>
              <a:ext cx="103750" cy="206550"/>
            </a:xfrm>
            <a:custGeom>
              <a:avLst/>
              <a:gdLst/>
              <a:ahLst/>
              <a:cxnLst/>
              <a:rect l="l" t="t" r="r" b="b"/>
              <a:pathLst>
                <a:path w="4150" h="8262" extrusionOk="0">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646450" y="3978900"/>
              <a:ext cx="81250" cy="88750"/>
            </a:xfrm>
            <a:custGeom>
              <a:avLst/>
              <a:gdLst/>
              <a:ahLst/>
              <a:cxnLst/>
              <a:rect l="l" t="t" r="r" b="b"/>
              <a:pathLst>
                <a:path w="3250" h="3550" extrusionOk="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672675" y="3923300"/>
              <a:ext cx="43775" cy="33450"/>
            </a:xfrm>
            <a:custGeom>
              <a:avLst/>
              <a:gdLst/>
              <a:ahLst/>
              <a:cxnLst/>
              <a:rect l="l" t="t" r="r" b="b"/>
              <a:pathLst>
                <a:path w="1751" h="1338" extrusionOk="0">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692375" y="4315375"/>
              <a:ext cx="32200" cy="31900"/>
            </a:xfrm>
            <a:custGeom>
              <a:avLst/>
              <a:gdLst/>
              <a:ahLst/>
              <a:cxnLst/>
              <a:rect l="l" t="t" r="r" b="b"/>
              <a:pathLst>
                <a:path w="1288" h="1276" extrusionOk="0">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675500" y="4193850"/>
              <a:ext cx="113125" cy="77500"/>
            </a:xfrm>
            <a:custGeom>
              <a:avLst/>
              <a:gdLst/>
              <a:ahLst/>
              <a:cxnLst/>
              <a:rect l="l" t="t" r="r" b="b"/>
              <a:pathLst>
                <a:path w="4525" h="3100" extrusionOk="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776725" y="4256950"/>
              <a:ext cx="32525" cy="30950"/>
            </a:xfrm>
            <a:custGeom>
              <a:avLst/>
              <a:gdLst/>
              <a:ahLst/>
              <a:cxnLst/>
              <a:rect l="l" t="t" r="r" b="b"/>
              <a:pathLst>
                <a:path w="1301" h="1238" extrusionOk="0">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793900" y="4233200"/>
              <a:ext cx="9725" cy="5975"/>
            </a:xfrm>
            <a:custGeom>
              <a:avLst/>
              <a:gdLst/>
              <a:ahLst/>
              <a:cxnLst/>
              <a:rect l="l" t="t" r="r" b="b"/>
              <a:pathLst>
                <a:path w="389" h="239" extrusionOk="0">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764225" y="4097000"/>
              <a:ext cx="6900" cy="10025"/>
            </a:xfrm>
            <a:custGeom>
              <a:avLst/>
              <a:gdLst/>
              <a:ahLst/>
              <a:cxnLst/>
              <a:rect l="l" t="t" r="r" b="b"/>
              <a:pathLst>
                <a:path w="276" h="401" extrusionOk="0">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634250" y="4091375"/>
              <a:ext cx="27850" cy="156850"/>
            </a:xfrm>
            <a:custGeom>
              <a:avLst/>
              <a:gdLst/>
              <a:ahLst/>
              <a:cxnLst/>
              <a:rect l="l" t="t" r="r" b="b"/>
              <a:pathLst>
                <a:path w="1114" h="6274" extrusionOk="0">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634250" y="4236325"/>
              <a:ext cx="31275" cy="33150"/>
            </a:xfrm>
            <a:custGeom>
              <a:avLst/>
              <a:gdLst/>
              <a:ahLst/>
              <a:cxnLst/>
              <a:rect l="l" t="t" r="r" b="b"/>
              <a:pathLst>
                <a:path w="1251" h="1326" extrusionOk="0">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691750" y="4241025"/>
              <a:ext cx="22525" cy="72800"/>
            </a:xfrm>
            <a:custGeom>
              <a:avLst/>
              <a:gdLst/>
              <a:ahLst/>
              <a:cxnLst/>
              <a:rect l="l" t="t" r="r" b="b"/>
              <a:pathLst>
                <a:path w="901" h="2912" extrusionOk="0">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697675" y="4242575"/>
              <a:ext cx="23450" cy="70625"/>
            </a:xfrm>
            <a:custGeom>
              <a:avLst/>
              <a:gdLst/>
              <a:ahLst/>
              <a:cxnLst/>
              <a:rect l="l" t="t" r="r" b="b"/>
              <a:pathLst>
                <a:path w="938" h="2825" extrusionOk="0">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649250" y="4142600"/>
              <a:ext cx="56900" cy="18150"/>
            </a:xfrm>
            <a:custGeom>
              <a:avLst/>
              <a:gdLst/>
              <a:ahLst/>
              <a:cxnLst/>
              <a:rect l="l" t="t" r="r" b="b"/>
              <a:pathLst>
                <a:path w="2276" h="726" extrusionOk="0">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649575" y="4149800"/>
              <a:ext cx="56250" cy="21250"/>
            </a:xfrm>
            <a:custGeom>
              <a:avLst/>
              <a:gdLst/>
              <a:ahLst/>
              <a:cxnLst/>
              <a:rect l="l" t="t" r="r" b="b"/>
              <a:pathLst>
                <a:path w="2250" h="850" extrusionOk="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710800" y="3810500"/>
              <a:ext cx="26575" cy="82825"/>
            </a:xfrm>
            <a:custGeom>
              <a:avLst/>
              <a:gdLst/>
              <a:ahLst/>
              <a:cxnLst/>
              <a:rect l="l" t="t" r="r" b="b"/>
              <a:pathLst>
                <a:path w="1063" h="3313" extrusionOk="0">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715475" y="3792700"/>
              <a:ext cx="30975" cy="100625"/>
            </a:xfrm>
            <a:custGeom>
              <a:avLst/>
              <a:gdLst/>
              <a:ahLst/>
              <a:cxnLst/>
              <a:rect l="l" t="t" r="r" b="b"/>
              <a:pathLst>
                <a:path w="1239" h="4025" extrusionOk="0">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894500" y="4197600"/>
              <a:ext cx="8475" cy="8150"/>
            </a:xfrm>
            <a:custGeom>
              <a:avLst/>
              <a:gdLst/>
              <a:ahLst/>
              <a:cxnLst/>
              <a:rect l="l" t="t" r="r" b="b"/>
              <a:pathLst>
                <a:path w="339" h="326" extrusionOk="0">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900450" y="4190725"/>
              <a:ext cx="59050" cy="15025"/>
            </a:xfrm>
            <a:custGeom>
              <a:avLst/>
              <a:gdLst/>
              <a:ahLst/>
              <a:cxnLst/>
              <a:rect l="l" t="t" r="r" b="b"/>
              <a:pathLst>
                <a:path w="2362" h="601" extrusionOk="0">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934175" y="4183525"/>
              <a:ext cx="25325" cy="16900"/>
            </a:xfrm>
            <a:custGeom>
              <a:avLst/>
              <a:gdLst/>
              <a:ahLst/>
              <a:cxnLst/>
              <a:rect l="l" t="t" r="r" b="b"/>
              <a:pathLst>
                <a:path w="1013" h="676" extrusionOk="0">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893875" y="4145425"/>
              <a:ext cx="26575" cy="55325"/>
            </a:xfrm>
            <a:custGeom>
              <a:avLst/>
              <a:gdLst/>
              <a:ahLst/>
              <a:cxnLst/>
              <a:rect l="l" t="t" r="r" b="b"/>
              <a:pathLst>
                <a:path w="1063" h="2213" extrusionOk="0">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904500" y="4144175"/>
              <a:ext cx="16900" cy="34700"/>
            </a:xfrm>
            <a:custGeom>
              <a:avLst/>
              <a:gdLst/>
              <a:ahLst/>
              <a:cxnLst/>
              <a:rect l="l" t="t" r="r" b="b"/>
              <a:pathLst>
                <a:path w="676" h="1388" extrusionOk="0">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915425" y="4169150"/>
              <a:ext cx="22525" cy="11275"/>
            </a:xfrm>
            <a:custGeom>
              <a:avLst/>
              <a:gdLst/>
              <a:ahLst/>
              <a:cxnLst/>
              <a:rect l="l" t="t" r="r" b="b"/>
              <a:pathLst>
                <a:path w="901" h="451" extrusionOk="0">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922925" y="4169150"/>
              <a:ext cx="15975" cy="19725"/>
            </a:xfrm>
            <a:custGeom>
              <a:avLst/>
              <a:gdLst/>
              <a:ahLst/>
              <a:cxnLst/>
              <a:rect l="l" t="t" r="r" b="b"/>
              <a:pathLst>
                <a:path w="639" h="789" extrusionOk="0">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924500" y="4181650"/>
              <a:ext cx="17525" cy="6900"/>
            </a:xfrm>
            <a:custGeom>
              <a:avLst/>
              <a:gdLst/>
              <a:ahLst/>
              <a:cxnLst/>
              <a:rect l="l" t="t" r="r" b="b"/>
              <a:pathLst>
                <a:path w="701" h="276" extrusionOk="0">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933250" y="4149475"/>
              <a:ext cx="28750" cy="23450"/>
            </a:xfrm>
            <a:custGeom>
              <a:avLst/>
              <a:gdLst/>
              <a:ahLst/>
              <a:cxnLst/>
              <a:rect l="l" t="t" r="r" b="b"/>
              <a:pathLst>
                <a:path w="1150" h="938" extrusionOk="0">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3701275" y="1305225"/>
              <a:ext cx="111550" cy="104375"/>
            </a:xfrm>
            <a:custGeom>
              <a:avLst/>
              <a:gdLst/>
              <a:ahLst/>
              <a:cxnLst/>
              <a:rect l="l" t="t" r="r" b="b"/>
              <a:pathLst>
                <a:path w="4462" h="4175" extrusionOk="0">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3442900" y="1237425"/>
              <a:ext cx="263700" cy="147175"/>
            </a:xfrm>
            <a:custGeom>
              <a:avLst/>
              <a:gdLst/>
              <a:ahLst/>
              <a:cxnLst/>
              <a:rect l="l" t="t" r="r" b="b"/>
              <a:pathLst>
                <a:path w="10548" h="5887" extrusionOk="0">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3410100" y="1277100"/>
              <a:ext cx="100300" cy="85325"/>
            </a:xfrm>
            <a:custGeom>
              <a:avLst/>
              <a:gdLst/>
              <a:ahLst/>
              <a:cxnLst/>
              <a:rect l="l" t="t" r="r" b="b"/>
              <a:pathLst>
                <a:path w="4012" h="3413" extrusionOk="0">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3347925" y="1331775"/>
              <a:ext cx="55325" cy="13775"/>
            </a:xfrm>
            <a:custGeom>
              <a:avLst/>
              <a:gdLst/>
              <a:ahLst/>
              <a:cxnLst/>
              <a:rect l="l" t="t" r="r" b="b"/>
              <a:pathLst>
                <a:path w="2213" h="551" extrusionOk="0">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3593475" y="1301475"/>
              <a:ext cx="82500" cy="96575"/>
            </a:xfrm>
            <a:custGeom>
              <a:avLst/>
              <a:gdLst/>
              <a:ahLst/>
              <a:cxnLst/>
              <a:rect l="l" t="t" r="r" b="b"/>
              <a:pathLst>
                <a:path w="3300" h="3863" extrusionOk="0">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3666275" y="1329600"/>
              <a:ext cx="22825" cy="110925"/>
            </a:xfrm>
            <a:custGeom>
              <a:avLst/>
              <a:gdLst/>
              <a:ahLst/>
              <a:cxnLst/>
              <a:rect l="l" t="t" r="r" b="b"/>
              <a:pathLst>
                <a:path w="913" h="4437" extrusionOk="0">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3666600" y="1439875"/>
              <a:ext cx="12200" cy="12225"/>
            </a:xfrm>
            <a:custGeom>
              <a:avLst/>
              <a:gdLst/>
              <a:ahLst/>
              <a:cxnLst/>
              <a:rect l="l" t="t" r="r" b="b"/>
              <a:pathLst>
                <a:path w="488" h="489" extrusionOk="0">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3665025" y="1437700"/>
              <a:ext cx="17825" cy="16275"/>
            </a:xfrm>
            <a:custGeom>
              <a:avLst/>
              <a:gdLst/>
              <a:ahLst/>
              <a:cxnLst/>
              <a:rect l="l" t="t" r="r" b="b"/>
              <a:pathLst>
                <a:path w="713" h="651" extrusionOk="0">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3437900" y="1271800"/>
              <a:ext cx="2825" cy="3150"/>
            </a:xfrm>
            <a:custGeom>
              <a:avLst/>
              <a:gdLst/>
              <a:ahLst/>
              <a:cxnLst/>
              <a:rect l="l" t="t" r="r" b="b"/>
              <a:pathLst>
                <a:path w="113" h="126" extrusionOk="0">
                  <a:moveTo>
                    <a:pt x="25" y="63"/>
                  </a:moveTo>
                  <a:lnTo>
                    <a:pt x="25" y="100"/>
                  </a:lnTo>
                  <a:cubicBezTo>
                    <a:pt x="38" y="125"/>
                    <a:pt x="75" y="125"/>
                    <a:pt x="88" y="100"/>
                  </a:cubicBezTo>
                  <a:lnTo>
                    <a:pt x="88"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3308550" y="1315225"/>
              <a:ext cx="42200" cy="17825"/>
            </a:xfrm>
            <a:custGeom>
              <a:avLst/>
              <a:gdLst/>
              <a:ahLst/>
              <a:cxnLst/>
              <a:rect l="l" t="t" r="r" b="b"/>
              <a:pathLst>
                <a:path w="1688" h="713" extrusionOk="0">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3308250" y="1317725"/>
              <a:ext cx="42200" cy="19700"/>
            </a:xfrm>
            <a:custGeom>
              <a:avLst/>
              <a:gdLst/>
              <a:ahLst/>
              <a:cxnLst/>
              <a:rect l="l" t="t" r="r" b="b"/>
              <a:pathLst>
                <a:path w="1688" h="788" extrusionOk="0">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3377600" y="1341475"/>
              <a:ext cx="33150" cy="30000"/>
            </a:xfrm>
            <a:custGeom>
              <a:avLst/>
              <a:gdLst/>
              <a:ahLst/>
              <a:cxnLst/>
              <a:rect l="l" t="t" r="r" b="b"/>
              <a:pathLst>
                <a:path w="1326" h="1200" extrusionOk="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3376975" y="1342100"/>
              <a:ext cx="33150" cy="29375"/>
            </a:xfrm>
            <a:custGeom>
              <a:avLst/>
              <a:gdLst/>
              <a:ahLst/>
              <a:cxnLst/>
              <a:rect l="l" t="t" r="r" b="b"/>
              <a:pathLst>
                <a:path w="1326" h="1175" extrusionOk="0">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3680025" y="1349275"/>
              <a:ext cx="38450" cy="86875"/>
            </a:xfrm>
            <a:custGeom>
              <a:avLst/>
              <a:gdLst/>
              <a:ahLst/>
              <a:cxnLst/>
              <a:rect l="l" t="t" r="r" b="b"/>
              <a:pathLst>
                <a:path w="1538" h="3475" extrusionOk="0">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3711275" y="1433625"/>
              <a:ext cx="17500" cy="16275"/>
            </a:xfrm>
            <a:custGeom>
              <a:avLst/>
              <a:gdLst/>
              <a:ahLst/>
              <a:cxnLst/>
              <a:rect l="l" t="t" r="r" b="b"/>
              <a:pathLst>
                <a:path w="700" h="651" extrusionOk="0">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3642850" y="1338025"/>
              <a:ext cx="30325" cy="81875"/>
            </a:xfrm>
            <a:custGeom>
              <a:avLst/>
              <a:gdLst/>
              <a:ahLst/>
              <a:cxnLst/>
              <a:rect l="l" t="t" r="r" b="b"/>
              <a:pathLst>
                <a:path w="1213" h="3275" extrusionOk="0">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3633475" y="1414575"/>
              <a:ext cx="12825" cy="15025"/>
            </a:xfrm>
            <a:custGeom>
              <a:avLst/>
              <a:gdLst/>
              <a:ahLst/>
              <a:cxnLst/>
              <a:rect l="l" t="t" r="r" b="b"/>
              <a:pathLst>
                <a:path w="513" h="601" extrusionOk="0">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3232325" y="1254625"/>
              <a:ext cx="237475" cy="60300"/>
            </a:xfrm>
            <a:custGeom>
              <a:avLst/>
              <a:gdLst/>
              <a:ahLst/>
              <a:cxnLst/>
              <a:rect l="l" t="t" r="r" b="b"/>
              <a:pathLst>
                <a:path w="9499" h="2412" extrusionOk="0">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3717200" y="1309300"/>
              <a:ext cx="31900" cy="49700"/>
            </a:xfrm>
            <a:custGeom>
              <a:avLst/>
              <a:gdLst/>
              <a:ahLst/>
              <a:cxnLst/>
              <a:rect l="l" t="t" r="r" b="b"/>
              <a:pathLst>
                <a:path w="1276" h="1988" extrusionOk="0">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3471650" y="1283975"/>
              <a:ext cx="62800" cy="31575"/>
            </a:xfrm>
            <a:custGeom>
              <a:avLst/>
              <a:gdLst/>
              <a:ahLst/>
              <a:cxnLst/>
              <a:rect l="l" t="t" r="r" b="b"/>
              <a:pathLst>
                <a:path w="2512" h="1263" extrusionOk="0">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3504750" y="1268675"/>
              <a:ext cx="30950" cy="21275"/>
            </a:xfrm>
            <a:custGeom>
              <a:avLst/>
              <a:gdLst/>
              <a:ahLst/>
              <a:cxnLst/>
              <a:rect l="l" t="t" r="r" b="b"/>
              <a:pathLst>
                <a:path w="1238" h="851" extrusionOk="0">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3694400" y="1371450"/>
              <a:ext cx="81250" cy="56275"/>
            </a:xfrm>
            <a:custGeom>
              <a:avLst/>
              <a:gdLst/>
              <a:ahLst/>
              <a:cxnLst/>
              <a:rect l="l" t="t" r="r" b="b"/>
              <a:pathLst>
                <a:path w="3250" h="2251" extrusionOk="0">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3515075" y="1320225"/>
              <a:ext cx="30950" cy="15325"/>
            </a:xfrm>
            <a:custGeom>
              <a:avLst/>
              <a:gdLst/>
              <a:ahLst/>
              <a:cxnLst/>
              <a:rect l="l" t="t" r="r" b="b"/>
              <a:pathLst>
                <a:path w="1238" h="613" extrusionOk="0">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3512250" y="1319900"/>
              <a:ext cx="34075" cy="21900"/>
            </a:xfrm>
            <a:custGeom>
              <a:avLst/>
              <a:gdLst/>
              <a:ahLst/>
              <a:cxnLst/>
              <a:rect l="l" t="t" r="r" b="b"/>
              <a:pathLst>
                <a:path w="1363" h="876" extrusionOk="0">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3177975" y="1278975"/>
              <a:ext cx="132175" cy="60025"/>
            </a:xfrm>
            <a:custGeom>
              <a:avLst/>
              <a:gdLst/>
              <a:ahLst/>
              <a:cxnLst/>
              <a:rect l="l" t="t" r="r" b="b"/>
              <a:pathLst>
                <a:path w="5287" h="2401" extrusionOk="0">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3184525" y="1311175"/>
              <a:ext cx="61575" cy="65000"/>
            </a:xfrm>
            <a:custGeom>
              <a:avLst/>
              <a:gdLst/>
              <a:ahLst/>
              <a:cxnLst/>
              <a:rect l="l" t="t" r="r" b="b"/>
              <a:pathLst>
                <a:path w="2463" h="2600" extrusionOk="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3219825" y="1318975"/>
              <a:ext cx="35950" cy="46575"/>
            </a:xfrm>
            <a:custGeom>
              <a:avLst/>
              <a:gdLst/>
              <a:ahLst/>
              <a:cxnLst/>
              <a:rect l="l" t="t" r="r" b="b"/>
              <a:pathLst>
                <a:path w="1438" h="1863" extrusionOk="0">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3208275" y="1322725"/>
              <a:ext cx="17200" cy="30650"/>
            </a:xfrm>
            <a:custGeom>
              <a:avLst/>
              <a:gdLst/>
              <a:ahLst/>
              <a:cxnLst/>
              <a:rect l="l" t="t" r="r" b="b"/>
              <a:pathLst>
                <a:path w="688" h="1226" extrusionOk="0">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3454150" y="1312425"/>
              <a:ext cx="55325" cy="71550"/>
            </a:xfrm>
            <a:custGeom>
              <a:avLst/>
              <a:gdLst/>
              <a:ahLst/>
              <a:cxnLst/>
              <a:rect l="l" t="t" r="r" b="b"/>
              <a:pathLst>
                <a:path w="2213" h="2862" extrusionOk="0">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3796875" y="1305225"/>
              <a:ext cx="111550" cy="104375"/>
            </a:xfrm>
            <a:custGeom>
              <a:avLst/>
              <a:gdLst/>
              <a:ahLst/>
              <a:cxnLst/>
              <a:rect l="l" t="t" r="r" b="b"/>
              <a:pathLst>
                <a:path w="4462" h="4175" extrusionOk="0">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3903100" y="1237750"/>
              <a:ext cx="263700" cy="146850"/>
            </a:xfrm>
            <a:custGeom>
              <a:avLst/>
              <a:gdLst/>
              <a:ahLst/>
              <a:cxnLst/>
              <a:rect l="l" t="t" r="r" b="b"/>
              <a:pathLst>
                <a:path w="10548" h="5874" extrusionOk="0">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4098975" y="1277425"/>
              <a:ext cx="100925" cy="84375"/>
            </a:xfrm>
            <a:custGeom>
              <a:avLst/>
              <a:gdLst/>
              <a:ahLst/>
              <a:cxnLst/>
              <a:rect l="l" t="t" r="r" b="b"/>
              <a:pathLst>
                <a:path w="4037" h="3375" extrusionOk="0">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4206450" y="1331775"/>
              <a:ext cx="55625" cy="13775"/>
            </a:xfrm>
            <a:custGeom>
              <a:avLst/>
              <a:gdLst/>
              <a:ahLst/>
              <a:cxnLst/>
              <a:rect l="l" t="t" r="r" b="b"/>
              <a:pathLst>
                <a:path w="2225" h="551" extrusionOk="0">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3934650" y="1301475"/>
              <a:ext cx="81250" cy="96575"/>
            </a:xfrm>
            <a:custGeom>
              <a:avLst/>
              <a:gdLst/>
              <a:ahLst/>
              <a:cxnLst/>
              <a:rect l="l" t="t" r="r" b="b"/>
              <a:pathLst>
                <a:path w="3250" h="3863" extrusionOk="0">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3920275" y="1329900"/>
              <a:ext cx="23150" cy="110625"/>
            </a:xfrm>
            <a:custGeom>
              <a:avLst/>
              <a:gdLst/>
              <a:ahLst/>
              <a:cxnLst/>
              <a:rect l="l" t="t" r="r" b="b"/>
              <a:pathLst>
                <a:path w="926" h="4425" extrusionOk="0">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3931200" y="1439875"/>
              <a:ext cx="11900" cy="11900"/>
            </a:xfrm>
            <a:custGeom>
              <a:avLst/>
              <a:gdLst/>
              <a:ahLst/>
              <a:cxnLst/>
              <a:rect l="l" t="t" r="r" b="b"/>
              <a:pathLst>
                <a:path w="476" h="476" extrusionOk="0">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3926825" y="1437075"/>
              <a:ext cx="22225" cy="17200"/>
            </a:xfrm>
            <a:custGeom>
              <a:avLst/>
              <a:gdLst/>
              <a:ahLst/>
              <a:cxnLst/>
              <a:rect l="l" t="t" r="r" b="b"/>
              <a:pathLst>
                <a:path w="889" h="688" extrusionOk="0">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4168650" y="1271800"/>
              <a:ext cx="2825" cy="3150"/>
            </a:xfrm>
            <a:custGeom>
              <a:avLst/>
              <a:gdLst/>
              <a:ahLst/>
              <a:cxnLst/>
              <a:rect l="l" t="t" r="r" b="b"/>
              <a:pathLst>
                <a:path w="113" h="126" extrusionOk="0">
                  <a:moveTo>
                    <a:pt x="25" y="63"/>
                  </a:moveTo>
                  <a:lnTo>
                    <a:pt x="38" y="100"/>
                  </a:lnTo>
                  <a:cubicBezTo>
                    <a:pt x="50" y="125"/>
                    <a:pt x="88" y="125"/>
                    <a:pt x="100" y="100"/>
                  </a:cubicBezTo>
                  <a:lnTo>
                    <a:pt x="100" y="63"/>
                  </a:lnTo>
                  <a:cubicBezTo>
                    <a:pt x="113" y="0"/>
                    <a:pt x="0" y="0"/>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4259250" y="1315225"/>
              <a:ext cx="41875" cy="17825"/>
            </a:xfrm>
            <a:custGeom>
              <a:avLst/>
              <a:gdLst/>
              <a:ahLst/>
              <a:cxnLst/>
              <a:rect l="l" t="t" r="r" b="b"/>
              <a:pathLst>
                <a:path w="1675" h="713" extrusionOk="0">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4259250" y="1317725"/>
              <a:ext cx="42200" cy="19700"/>
            </a:xfrm>
            <a:custGeom>
              <a:avLst/>
              <a:gdLst/>
              <a:ahLst/>
              <a:cxnLst/>
              <a:rect l="l" t="t" r="r" b="b"/>
              <a:pathLst>
                <a:path w="1688" h="788" extrusionOk="0">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4198950" y="1341475"/>
              <a:ext cx="33450" cy="30325"/>
            </a:xfrm>
            <a:custGeom>
              <a:avLst/>
              <a:gdLst/>
              <a:ahLst/>
              <a:cxnLst/>
              <a:rect l="l" t="t" r="r" b="b"/>
              <a:pathLst>
                <a:path w="1338" h="1213" extrusionOk="0">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4199250" y="1342100"/>
              <a:ext cx="33475" cy="29375"/>
            </a:xfrm>
            <a:custGeom>
              <a:avLst/>
              <a:gdLst/>
              <a:ahLst/>
              <a:cxnLst/>
              <a:rect l="l" t="t" r="r" b="b"/>
              <a:pathLst>
                <a:path w="1339" h="1175" extrusionOk="0">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3890900" y="1349275"/>
              <a:ext cx="38775" cy="86875"/>
            </a:xfrm>
            <a:custGeom>
              <a:avLst/>
              <a:gdLst/>
              <a:ahLst/>
              <a:cxnLst/>
              <a:rect l="l" t="t" r="r" b="b"/>
              <a:pathLst>
                <a:path w="1551" h="3475" extrusionOk="0">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3880600" y="1433625"/>
              <a:ext cx="18150" cy="16600"/>
            </a:xfrm>
            <a:custGeom>
              <a:avLst/>
              <a:gdLst/>
              <a:ahLst/>
              <a:cxnLst/>
              <a:rect l="l" t="t" r="r" b="b"/>
              <a:pathLst>
                <a:path w="726" h="664" extrusionOk="0">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3936525" y="1338025"/>
              <a:ext cx="30325" cy="81875"/>
            </a:xfrm>
            <a:custGeom>
              <a:avLst/>
              <a:gdLst/>
              <a:ahLst/>
              <a:cxnLst/>
              <a:rect l="l" t="t" r="r" b="b"/>
              <a:pathLst>
                <a:path w="1213" h="3275" extrusionOk="0">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3963375" y="1414575"/>
              <a:ext cx="13475" cy="15650"/>
            </a:xfrm>
            <a:custGeom>
              <a:avLst/>
              <a:gdLst/>
              <a:ahLst/>
              <a:cxnLst/>
              <a:rect l="l" t="t" r="r" b="b"/>
              <a:pathLst>
                <a:path w="539" h="626" extrusionOk="0">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4139900" y="1254625"/>
              <a:ext cx="237775" cy="60000"/>
            </a:xfrm>
            <a:custGeom>
              <a:avLst/>
              <a:gdLst/>
              <a:ahLst/>
              <a:cxnLst/>
              <a:rect l="l" t="t" r="r" b="b"/>
              <a:pathLst>
                <a:path w="9511" h="2400" extrusionOk="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3860900" y="1309600"/>
              <a:ext cx="31900" cy="49400"/>
            </a:xfrm>
            <a:custGeom>
              <a:avLst/>
              <a:gdLst/>
              <a:ahLst/>
              <a:cxnLst/>
              <a:rect l="l" t="t" r="r" b="b"/>
              <a:pathLst>
                <a:path w="1276" h="1976" extrusionOk="0">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4075225" y="1283975"/>
              <a:ext cx="62825" cy="31575"/>
            </a:xfrm>
            <a:custGeom>
              <a:avLst/>
              <a:gdLst/>
              <a:ahLst/>
              <a:cxnLst/>
              <a:rect l="l" t="t" r="r" b="b"/>
              <a:pathLst>
                <a:path w="2513" h="1263" extrusionOk="0">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4073975" y="1268675"/>
              <a:ext cx="30950" cy="21275"/>
            </a:xfrm>
            <a:custGeom>
              <a:avLst/>
              <a:gdLst/>
              <a:ahLst/>
              <a:cxnLst/>
              <a:rect l="l" t="t" r="r" b="b"/>
              <a:pathLst>
                <a:path w="1238" h="851" extrusionOk="0">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3834050" y="1371450"/>
              <a:ext cx="81250" cy="56275"/>
            </a:xfrm>
            <a:custGeom>
              <a:avLst/>
              <a:gdLst/>
              <a:ahLst/>
              <a:cxnLst/>
              <a:rect l="l" t="t" r="r" b="b"/>
              <a:pathLst>
                <a:path w="3250" h="2251" extrusionOk="0">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4063675" y="1320225"/>
              <a:ext cx="30950" cy="15025"/>
            </a:xfrm>
            <a:custGeom>
              <a:avLst/>
              <a:gdLst/>
              <a:ahLst/>
              <a:cxnLst/>
              <a:rect l="l" t="t" r="r" b="b"/>
              <a:pathLst>
                <a:path w="1238" h="601" extrusionOk="0">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4063350" y="1319900"/>
              <a:ext cx="34075" cy="21900"/>
            </a:xfrm>
            <a:custGeom>
              <a:avLst/>
              <a:gdLst/>
              <a:ahLst/>
              <a:cxnLst/>
              <a:rect l="l" t="t" r="r" b="b"/>
              <a:pathLst>
                <a:path w="1363" h="876" extrusionOk="0">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4299850" y="1278975"/>
              <a:ext cx="132500" cy="60025"/>
            </a:xfrm>
            <a:custGeom>
              <a:avLst/>
              <a:gdLst/>
              <a:ahLst/>
              <a:cxnLst/>
              <a:rect l="l" t="t" r="r" b="b"/>
              <a:pathLst>
                <a:path w="5300" h="2401" extrusionOk="0">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4363900" y="1311175"/>
              <a:ext cx="60950" cy="65000"/>
            </a:xfrm>
            <a:custGeom>
              <a:avLst/>
              <a:gdLst/>
              <a:ahLst/>
              <a:cxnLst/>
              <a:rect l="l" t="t" r="r" b="b"/>
              <a:pathLst>
                <a:path w="2438" h="2600" extrusionOk="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4353900" y="1318975"/>
              <a:ext cx="35950" cy="46575"/>
            </a:xfrm>
            <a:custGeom>
              <a:avLst/>
              <a:gdLst/>
              <a:ahLst/>
              <a:cxnLst/>
              <a:rect l="l" t="t" r="r" b="b"/>
              <a:pathLst>
                <a:path w="1438" h="1863" extrusionOk="0">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4384200" y="1322725"/>
              <a:ext cx="17225" cy="30650"/>
            </a:xfrm>
            <a:custGeom>
              <a:avLst/>
              <a:gdLst/>
              <a:ahLst/>
              <a:cxnLst/>
              <a:rect l="l" t="t" r="r" b="b"/>
              <a:pathLst>
                <a:path w="689" h="1226" extrusionOk="0">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4100225" y="1312425"/>
              <a:ext cx="55325" cy="71550"/>
            </a:xfrm>
            <a:custGeom>
              <a:avLst/>
              <a:gdLst/>
              <a:ahLst/>
              <a:cxnLst/>
              <a:rect l="l" t="t" r="r" b="b"/>
              <a:pathLst>
                <a:path w="2213" h="2862" extrusionOk="0">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3780925" y="1389575"/>
              <a:ext cx="20025" cy="15350"/>
            </a:xfrm>
            <a:custGeom>
              <a:avLst/>
              <a:gdLst/>
              <a:ahLst/>
              <a:cxnLst/>
              <a:rect l="l" t="t" r="r" b="b"/>
              <a:pathLst>
                <a:path w="801" h="614" extrusionOk="0">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3780300" y="1402400"/>
              <a:ext cx="16900" cy="5950"/>
            </a:xfrm>
            <a:custGeom>
              <a:avLst/>
              <a:gdLst/>
              <a:ahLst/>
              <a:cxnLst/>
              <a:rect l="l" t="t" r="r" b="b"/>
              <a:pathLst>
                <a:path w="676" h="238" extrusionOk="0">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3799050" y="1384900"/>
              <a:ext cx="9400" cy="7525"/>
            </a:xfrm>
            <a:custGeom>
              <a:avLst/>
              <a:gdLst/>
              <a:ahLst/>
              <a:cxnLst/>
              <a:rect l="l" t="t" r="r" b="b"/>
              <a:pathLst>
                <a:path w="376" h="301" extrusionOk="0">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3806550" y="1390200"/>
              <a:ext cx="20025" cy="15650"/>
            </a:xfrm>
            <a:custGeom>
              <a:avLst/>
              <a:gdLst/>
              <a:ahLst/>
              <a:cxnLst/>
              <a:rect l="l" t="t" r="r" b="b"/>
              <a:pathLst>
                <a:path w="801" h="626" extrusionOk="0">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3801875" y="1399900"/>
              <a:ext cx="24375" cy="10325"/>
            </a:xfrm>
            <a:custGeom>
              <a:avLst/>
              <a:gdLst/>
              <a:ahLst/>
              <a:cxnLst/>
              <a:rect l="l" t="t" r="r" b="b"/>
              <a:pathLst>
                <a:path w="975" h="413" extrusionOk="0">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3791550" y="1399900"/>
              <a:ext cx="13475" cy="7825"/>
            </a:xfrm>
            <a:custGeom>
              <a:avLst/>
              <a:gdLst/>
              <a:ahLst/>
              <a:cxnLst/>
              <a:rect l="l" t="t" r="r" b="b"/>
              <a:pathLst>
                <a:path w="539" h="313" extrusionOk="0">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3796550" y="1409275"/>
              <a:ext cx="14400" cy="12500"/>
            </a:xfrm>
            <a:custGeom>
              <a:avLst/>
              <a:gdLst/>
              <a:ahLst/>
              <a:cxnLst/>
              <a:rect l="l" t="t" r="r" b="b"/>
              <a:pathLst>
                <a:path w="576" h="500" extrusionOk="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3796550" y="4276950"/>
              <a:ext cx="111875" cy="104375"/>
            </a:xfrm>
            <a:custGeom>
              <a:avLst/>
              <a:gdLst/>
              <a:ahLst/>
              <a:cxnLst/>
              <a:rect l="l" t="t" r="r" b="b"/>
              <a:pathLst>
                <a:path w="4475" h="4175" extrusionOk="0">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3903400" y="4301950"/>
              <a:ext cx="263400" cy="146850"/>
            </a:xfrm>
            <a:custGeom>
              <a:avLst/>
              <a:gdLst/>
              <a:ahLst/>
              <a:cxnLst/>
              <a:rect l="l" t="t" r="r" b="b"/>
              <a:pathLst>
                <a:path w="10536" h="5874" extrusionOk="0">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099600" y="4324125"/>
              <a:ext cx="100300" cy="85000"/>
            </a:xfrm>
            <a:custGeom>
              <a:avLst/>
              <a:gdLst/>
              <a:ahLst/>
              <a:cxnLst/>
              <a:rect l="l" t="t" r="r" b="b"/>
              <a:pathLst>
                <a:path w="4012" h="3400" extrusionOk="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206450" y="4341000"/>
              <a:ext cx="55325" cy="13450"/>
            </a:xfrm>
            <a:custGeom>
              <a:avLst/>
              <a:gdLst/>
              <a:ahLst/>
              <a:cxnLst/>
              <a:rect l="l" t="t" r="r" b="b"/>
              <a:pathLst>
                <a:path w="2213" h="538" extrusionOk="0">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3933700" y="4288500"/>
              <a:ext cx="82500" cy="96575"/>
            </a:xfrm>
            <a:custGeom>
              <a:avLst/>
              <a:gdLst/>
              <a:ahLst/>
              <a:cxnLst/>
              <a:rect l="l" t="t" r="r" b="b"/>
              <a:pathLst>
                <a:path w="3300" h="3863" extrusionOk="0">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3920575" y="4246025"/>
              <a:ext cx="22850" cy="110925"/>
            </a:xfrm>
            <a:custGeom>
              <a:avLst/>
              <a:gdLst/>
              <a:ahLst/>
              <a:cxnLst/>
              <a:rect l="l" t="t" r="r" b="b"/>
              <a:pathLst>
                <a:path w="914" h="4437" extrusionOk="0">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3930900" y="4234450"/>
              <a:ext cx="12200" cy="12225"/>
            </a:xfrm>
            <a:custGeom>
              <a:avLst/>
              <a:gdLst/>
              <a:ahLst/>
              <a:cxnLst/>
              <a:rect l="l" t="t" r="r" b="b"/>
              <a:pathLst>
                <a:path w="488" h="489" extrusionOk="0">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3926825" y="4232575"/>
              <a:ext cx="18475" cy="15975"/>
            </a:xfrm>
            <a:custGeom>
              <a:avLst/>
              <a:gdLst/>
              <a:ahLst/>
              <a:cxnLst/>
              <a:rect l="l" t="t" r="r" b="b"/>
              <a:pathLst>
                <a:path w="739" h="639" extrusionOk="0">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4169275" y="4411600"/>
              <a:ext cx="2825" cy="3150"/>
            </a:xfrm>
            <a:custGeom>
              <a:avLst/>
              <a:gdLst/>
              <a:ahLst/>
              <a:cxnLst/>
              <a:rect l="l" t="t" r="r" b="b"/>
              <a:pathLst>
                <a:path w="113" h="126" extrusionOk="0">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4259250" y="4353500"/>
              <a:ext cx="41875" cy="17825"/>
            </a:xfrm>
            <a:custGeom>
              <a:avLst/>
              <a:gdLst/>
              <a:ahLst/>
              <a:cxnLst/>
              <a:rect l="l" t="t" r="r" b="b"/>
              <a:pathLst>
                <a:path w="1675" h="713" extrusionOk="0">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259250" y="4349125"/>
              <a:ext cx="42200" cy="19700"/>
            </a:xfrm>
            <a:custGeom>
              <a:avLst/>
              <a:gdLst/>
              <a:ahLst/>
              <a:cxnLst/>
              <a:rect l="l" t="t" r="r" b="b"/>
              <a:pathLst>
                <a:path w="1688" h="788" extrusionOk="0">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198950" y="4314750"/>
              <a:ext cx="33150" cy="30025"/>
            </a:xfrm>
            <a:custGeom>
              <a:avLst/>
              <a:gdLst/>
              <a:ahLst/>
              <a:cxnLst/>
              <a:rect l="l" t="t" r="r" b="b"/>
              <a:pathLst>
                <a:path w="1326" h="1201" extrusionOk="0">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199575" y="4315050"/>
              <a:ext cx="33150" cy="29100"/>
            </a:xfrm>
            <a:custGeom>
              <a:avLst/>
              <a:gdLst/>
              <a:ahLst/>
              <a:cxnLst/>
              <a:rect l="l" t="t" r="r" b="b"/>
              <a:pathLst>
                <a:path w="1326" h="1164" extrusionOk="0">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3891225" y="4250400"/>
              <a:ext cx="38450" cy="86550"/>
            </a:xfrm>
            <a:custGeom>
              <a:avLst/>
              <a:gdLst/>
              <a:ahLst/>
              <a:cxnLst/>
              <a:rect l="l" t="t" r="r" b="b"/>
              <a:pathLst>
                <a:path w="1538" h="3462" extrusionOk="0">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3880900" y="4236650"/>
              <a:ext cx="17850" cy="16275"/>
            </a:xfrm>
            <a:custGeom>
              <a:avLst/>
              <a:gdLst/>
              <a:ahLst/>
              <a:cxnLst/>
              <a:rect l="l" t="t" r="r" b="b"/>
              <a:pathLst>
                <a:path w="714" h="651" extrusionOk="0">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3936525" y="4266325"/>
              <a:ext cx="30625" cy="82200"/>
            </a:xfrm>
            <a:custGeom>
              <a:avLst/>
              <a:gdLst/>
              <a:ahLst/>
              <a:cxnLst/>
              <a:rect l="l" t="t" r="r" b="b"/>
              <a:pathLst>
                <a:path w="1225" h="3288" extrusionOk="0">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3963700" y="4258200"/>
              <a:ext cx="13450" cy="13775"/>
            </a:xfrm>
            <a:custGeom>
              <a:avLst/>
              <a:gdLst/>
              <a:ahLst/>
              <a:cxnLst/>
              <a:rect l="l" t="t" r="r" b="b"/>
              <a:pathLst>
                <a:path w="538" h="551" extrusionOk="0">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4139900" y="4371600"/>
              <a:ext cx="237775" cy="60325"/>
            </a:xfrm>
            <a:custGeom>
              <a:avLst/>
              <a:gdLst/>
              <a:ahLst/>
              <a:cxnLst/>
              <a:rect l="l" t="t" r="r" b="b"/>
              <a:pathLst>
                <a:path w="9511" h="2413" extrusionOk="0">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3860600" y="4327550"/>
              <a:ext cx="31900" cy="49700"/>
            </a:xfrm>
            <a:custGeom>
              <a:avLst/>
              <a:gdLst/>
              <a:ahLst/>
              <a:cxnLst/>
              <a:rect l="l" t="t" r="r" b="b"/>
              <a:pathLst>
                <a:path w="1276" h="1988" extrusionOk="0">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4075225" y="4370975"/>
              <a:ext cx="62825" cy="31575"/>
            </a:xfrm>
            <a:custGeom>
              <a:avLst/>
              <a:gdLst/>
              <a:ahLst/>
              <a:cxnLst/>
              <a:rect l="l" t="t" r="r" b="b"/>
              <a:pathLst>
                <a:path w="2513" h="1263" extrusionOk="0">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4073975" y="4396300"/>
              <a:ext cx="30950" cy="21575"/>
            </a:xfrm>
            <a:custGeom>
              <a:avLst/>
              <a:gdLst/>
              <a:ahLst/>
              <a:cxnLst/>
              <a:rect l="l" t="t" r="r" b="b"/>
              <a:pathLst>
                <a:path w="1238" h="863" extrusionOk="0">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3834050" y="4258825"/>
              <a:ext cx="81250" cy="56250"/>
            </a:xfrm>
            <a:custGeom>
              <a:avLst/>
              <a:gdLst/>
              <a:ahLst/>
              <a:cxnLst/>
              <a:rect l="l" t="t" r="r" b="b"/>
              <a:pathLst>
                <a:path w="3250" h="2250" extrusionOk="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4063350" y="4351000"/>
              <a:ext cx="31275" cy="15325"/>
            </a:xfrm>
            <a:custGeom>
              <a:avLst/>
              <a:gdLst/>
              <a:ahLst/>
              <a:cxnLst/>
              <a:rect l="l" t="t" r="r" b="b"/>
              <a:pathLst>
                <a:path w="1251" h="613" extrusionOk="0">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4063350" y="4344750"/>
              <a:ext cx="34075" cy="21875"/>
            </a:xfrm>
            <a:custGeom>
              <a:avLst/>
              <a:gdLst/>
              <a:ahLst/>
              <a:cxnLst/>
              <a:rect l="l" t="t" r="r" b="b"/>
              <a:pathLst>
                <a:path w="1363" h="875" extrusionOk="0">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4299550" y="4347550"/>
              <a:ext cx="132475" cy="60000"/>
            </a:xfrm>
            <a:custGeom>
              <a:avLst/>
              <a:gdLst/>
              <a:ahLst/>
              <a:cxnLst/>
              <a:rect l="l" t="t" r="r" b="b"/>
              <a:pathLst>
                <a:path w="5299" h="2400" extrusionOk="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4363900" y="4310050"/>
              <a:ext cx="61575" cy="65325"/>
            </a:xfrm>
            <a:custGeom>
              <a:avLst/>
              <a:gdLst/>
              <a:ahLst/>
              <a:cxnLst/>
              <a:rect l="l" t="t" r="r" b="b"/>
              <a:pathLst>
                <a:path w="2463" h="2613" extrusionOk="0">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4353900" y="4321000"/>
              <a:ext cx="35950" cy="46575"/>
            </a:xfrm>
            <a:custGeom>
              <a:avLst/>
              <a:gdLst/>
              <a:ahLst/>
              <a:cxnLst/>
              <a:rect l="l" t="t" r="r" b="b"/>
              <a:pathLst>
                <a:path w="1438" h="1863" extrusionOk="0">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4384200" y="4332875"/>
              <a:ext cx="17225" cy="30950"/>
            </a:xfrm>
            <a:custGeom>
              <a:avLst/>
              <a:gdLst/>
              <a:ahLst/>
              <a:cxnLst/>
              <a:rect l="l" t="t" r="r" b="b"/>
              <a:pathLst>
                <a:path w="689" h="1238" extrusionOk="0">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4100225" y="4302575"/>
              <a:ext cx="55325" cy="71550"/>
            </a:xfrm>
            <a:custGeom>
              <a:avLst/>
              <a:gdLst/>
              <a:ahLst/>
              <a:cxnLst/>
              <a:rect l="l" t="t" r="r" b="b"/>
              <a:pathLst>
                <a:path w="2213" h="2862" extrusionOk="0">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3701275" y="4276950"/>
              <a:ext cx="111850" cy="104375"/>
            </a:xfrm>
            <a:custGeom>
              <a:avLst/>
              <a:gdLst/>
              <a:ahLst/>
              <a:cxnLst/>
              <a:rect l="l" t="t" r="r" b="b"/>
              <a:pathLst>
                <a:path w="4474" h="4175" extrusionOk="0">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3442900" y="4301950"/>
              <a:ext cx="263700" cy="146525"/>
            </a:xfrm>
            <a:custGeom>
              <a:avLst/>
              <a:gdLst/>
              <a:ahLst/>
              <a:cxnLst/>
              <a:rect l="l" t="t" r="r" b="b"/>
              <a:pathLst>
                <a:path w="10548" h="5861" extrusionOk="0">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3410100" y="4324750"/>
              <a:ext cx="100625" cy="84375"/>
            </a:xfrm>
            <a:custGeom>
              <a:avLst/>
              <a:gdLst/>
              <a:ahLst/>
              <a:cxnLst/>
              <a:rect l="l" t="t" r="r" b="b"/>
              <a:pathLst>
                <a:path w="4025" h="3375" extrusionOk="0">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347925" y="4341000"/>
              <a:ext cx="55325" cy="13450"/>
            </a:xfrm>
            <a:custGeom>
              <a:avLst/>
              <a:gdLst/>
              <a:ahLst/>
              <a:cxnLst/>
              <a:rect l="l" t="t" r="r" b="b"/>
              <a:pathLst>
                <a:path w="2213" h="538" extrusionOk="0">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593800" y="4288500"/>
              <a:ext cx="81250" cy="96575"/>
            </a:xfrm>
            <a:custGeom>
              <a:avLst/>
              <a:gdLst/>
              <a:ahLst/>
              <a:cxnLst/>
              <a:rect l="l" t="t" r="r" b="b"/>
              <a:pathLst>
                <a:path w="3250" h="3863" extrusionOk="0">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3666275" y="4246025"/>
              <a:ext cx="22825" cy="110600"/>
            </a:xfrm>
            <a:custGeom>
              <a:avLst/>
              <a:gdLst/>
              <a:ahLst/>
              <a:cxnLst/>
              <a:rect l="l" t="t" r="r" b="b"/>
              <a:pathLst>
                <a:path w="913" h="4424" extrusionOk="0">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3666600" y="4234450"/>
              <a:ext cx="12200" cy="12225"/>
            </a:xfrm>
            <a:custGeom>
              <a:avLst/>
              <a:gdLst/>
              <a:ahLst/>
              <a:cxnLst/>
              <a:rect l="l" t="t" r="r" b="b"/>
              <a:pathLst>
                <a:path w="488" h="489" extrusionOk="0">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3660650" y="4232275"/>
              <a:ext cx="22200" cy="17200"/>
            </a:xfrm>
            <a:custGeom>
              <a:avLst/>
              <a:gdLst/>
              <a:ahLst/>
              <a:cxnLst/>
              <a:rect l="l" t="t" r="r" b="b"/>
              <a:pathLst>
                <a:path w="888" h="688" extrusionOk="0">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3438200" y="4411600"/>
              <a:ext cx="2850" cy="3150"/>
            </a:xfrm>
            <a:custGeom>
              <a:avLst/>
              <a:gdLst/>
              <a:ahLst/>
              <a:cxnLst/>
              <a:rect l="l" t="t" r="r" b="b"/>
              <a:pathLst>
                <a:path w="114" h="126" extrusionOk="0">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3308550" y="4353500"/>
              <a:ext cx="42200" cy="17500"/>
            </a:xfrm>
            <a:custGeom>
              <a:avLst/>
              <a:gdLst/>
              <a:ahLst/>
              <a:cxnLst/>
              <a:rect l="l" t="t" r="r" b="b"/>
              <a:pathLst>
                <a:path w="1688" h="700" extrusionOk="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3308250" y="4349125"/>
              <a:ext cx="42200" cy="19700"/>
            </a:xfrm>
            <a:custGeom>
              <a:avLst/>
              <a:gdLst/>
              <a:ahLst/>
              <a:cxnLst/>
              <a:rect l="l" t="t" r="r" b="b"/>
              <a:pathLst>
                <a:path w="1688" h="788" extrusionOk="0">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3377300" y="4314750"/>
              <a:ext cx="33450" cy="30025"/>
            </a:xfrm>
            <a:custGeom>
              <a:avLst/>
              <a:gdLst/>
              <a:ahLst/>
              <a:cxnLst/>
              <a:rect l="l" t="t" r="r" b="b"/>
              <a:pathLst>
                <a:path w="1338" h="1201" extrusionOk="0">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376975" y="4315050"/>
              <a:ext cx="33450" cy="29100"/>
            </a:xfrm>
            <a:custGeom>
              <a:avLst/>
              <a:gdLst/>
              <a:ahLst/>
              <a:cxnLst/>
              <a:rect l="l" t="t" r="r" b="b"/>
              <a:pathLst>
                <a:path w="1338" h="1164" extrusionOk="0">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680325" y="4250400"/>
              <a:ext cx="38450" cy="86550"/>
            </a:xfrm>
            <a:custGeom>
              <a:avLst/>
              <a:gdLst/>
              <a:ahLst/>
              <a:cxnLst/>
              <a:rect l="l" t="t" r="r" b="b"/>
              <a:pathLst>
                <a:path w="1538" h="3462" extrusionOk="0">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710950" y="4236025"/>
              <a:ext cx="18150" cy="16575"/>
            </a:xfrm>
            <a:custGeom>
              <a:avLst/>
              <a:gdLst/>
              <a:ahLst/>
              <a:cxnLst/>
              <a:rect l="l" t="t" r="r" b="b"/>
              <a:pathLst>
                <a:path w="726" h="663" extrusionOk="0">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642525" y="4266325"/>
              <a:ext cx="30650" cy="82200"/>
            </a:xfrm>
            <a:custGeom>
              <a:avLst/>
              <a:gdLst/>
              <a:ahLst/>
              <a:cxnLst/>
              <a:rect l="l" t="t" r="r" b="b"/>
              <a:pathLst>
                <a:path w="1226" h="3288" extrusionOk="0">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633475" y="4256950"/>
              <a:ext cx="12825" cy="15025"/>
            </a:xfrm>
            <a:custGeom>
              <a:avLst/>
              <a:gdLst/>
              <a:ahLst/>
              <a:cxnLst/>
              <a:rect l="l" t="t" r="r" b="b"/>
              <a:pathLst>
                <a:path w="513" h="601" extrusionOk="0">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232025" y="4371600"/>
              <a:ext cx="237775" cy="60325"/>
            </a:xfrm>
            <a:custGeom>
              <a:avLst/>
              <a:gdLst/>
              <a:ahLst/>
              <a:cxnLst/>
              <a:rect l="l" t="t" r="r" b="b"/>
              <a:pathLst>
                <a:path w="9511" h="2413" extrusionOk="0">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3717200" y="4327550"/>
              <a:ext cx="31575" cy="49400"/>
            </a:xfrm>
            <a:custGeom>
              <a:avLst/>
              <a:gdLst/>
              <a:ahLst/>
              <a:cxnLst/>
              <a:rect l="l" t="t" r="r" b="b"/>
              <a:pathLst>
                <a:path w="1263" h="1976" extrusionOk="0">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3471650" y="4370975"/>
              <a:ext cx="62800" cy="31575"/>
            </a:xfrm>
            <a:custGeom>
              <a:avLst/>
              <a:gdLst/>
              <a:ahLst/>
              <a:cxnLst/>
              <a:rect l="l" t="t" r="r" b="b"/>
              <a:pathLst>
                <a:path w="2512" h="1263" extrusionOk="0">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3504750" y="4396300"/>
              <a:ext cx="30650" cy="21575"/>
            </a:xfrm>
            <a:custGeom>
              <a:avLst/>
              <a:gdLst/>
              <a:ahLst/>
              <a:cxnLst/>
              <a:rect l="l" t="t" r="r" b="b"/>
              <a:pathLst>
                <a:path w="1226" h="863" extrusionOk="0">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3694400" y="4258825"/>
              <a:ext cx="81250" cy="56575"/>
            </a:xfrm>
            <a:custGeom>
              <a:avLst/>
              <a:gdLst/>
              <a:ahLst/>
              <a:cxnLst/>
              <a:rect l="l" t="t" r="r" b="b"/>
              <a:pathLst>
                <a:path w="3250" h="2263" extrusionOk="0">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3515075" y="4351000"/>
              <a:ext cx="31250" cy="15325"/>
            </a:xfrm>
            <a:custGeom>
              <a:avLst/>
              <a:gdLst/>
              <a:ahLst/>
              <a:cxnLst/>
              <a:rect l="l" t="t" r="r" b="b"/>
              <a:pathLst>
                <a:path w="1250" h="613" extrusionOk="0">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3512250" y="4344750"/>
              <a:ext cx="34075" cy="22200"/>
            </a:xfrm>
            <a:custGeom>
              <a:avLst/>
              <a:gdLst/>
              <a:ahLst/>
              <a:cxnLst/>
              <a:rect l="l" t="t" r="r" b="b"/>
              <a:pathLst>
                <a:path w="1363" h="888" extrusionOk="0">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3177650" y="4347550"/>
              <a:ext cx="132500" cy="60000"/>
            </a:xfrm>
            <a:custGeom>
              <a:avLst/>
              <a:gdLst/>
              <a:ahLst/>
              <a:cxnLst/>
              <a:rect l="l" t="t" r="r" b="b"/>
              <a:pathLst>
                <a:path w="5300" h="2400" extrusionOk="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184850" y="4310375"/>
              <a:ext cx="60925" cy="65000"/>
            </a:xfrm>
            <a:custGeom>
              <a:avLst/>
              <a:gdLst/>
              <a:ahLst/>
              <a:cxnLst/>
              <a:rect l="l" t="t" r="r" b="b"/>
              <a:pathLst>
                <a:path w="2437" h="2600" extrusionOk="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219825" y="4320675"/>
              <a:ext cx="35950" cy="46900"/>
            </a:xfrm>
            <a:custGeom>
              <a:avLst/>
              <a:gdLst/>
              <a:ahLst/>
              <a:cxnLst/>
              <a:rect l="l" t="t" r="r" b="b"/>
              <a:pathLst>
                <a:path w="1438" h="1876" extrusionOk="0">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3208275" y="4332875"/>
              <a:ext cx="17200" cy="30950"/>
            </a:xfrm>
            <a:custGeom>
              <a:avLst/>
              <a:gdLst/>
              <a:ahLst/>
              <a:cxnLst/>
              <a:rect l="l" t="t" r="r" b="b"/>
              <a:pathLst>
                <a:path w="688" h="1238" extrusionOk="0">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3454450" y="4302575"/>
              <a:ext cx="55025" cy="71550"/>
            </a:xfrm>
            <a:custGeom>
              <a:avLst/>
              <a:gdLst/>
              <a:ahLst/>
              <a:cxnLst/>
              <a:rect l="l" t="t" r="r" b="b"/>
              <a:pathLst>
                <a:path w="2201" h="2862" extrusionOk="0">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809050" y="4281625"/>
              <a:ext cx="20025" cy="15350"/>
            </a:xfrm>
            <a:custGeom>
              <a:avLst/>
              <a:gdLst/>
              <a:ahLst/>
              <a:cxnLst/>
              <a:rect l="l" t="t" r="r" b="b"/>
              <a:pathLst>
                <a:path w="801" h="614" extrusionOk="0">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812475" y="4278200"/>
              <a:ext cx="16900" cy="5950"/>
            </a:xfrm>
            <a:custGeom>
              <a:avLst/>
              <a:gdLst/>
              <a:ahLst/>
              <a:cxnLst/>
              <a:rect l="l" t="t" r="r" b="b"/>
              <a:pathLst>
                <a:path w="676" h="238" extrusionOk="0">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801250" y="4294125"/>
              <a:ext cx="9375" cy="7850"/>
            </a:xfrm>
            <a:custGeom>
              <a:avLst/>
              <a:gdLst/>
              <a:ahLst/>
              <a:cxnLst/>
              <a:rect l="l" t="t" r="r" b="b"/>
              <a:pathLst>
                <a:path w="375" h="314" extrusionOk="0">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3783125" y="4280700"/>
              <a:ext cx="20025" cy="15650"/>
            </a:xfrm>
            <a:custGeom>
              <a:avLst/>
              <a:gdLst/>
              <a:ahLst/>
              <a:cxnLst/>
              <a:rect l="l" t="t" r="r" b="b"/>
              <a:pathLst>
                <a:path w="801" h="626" extrusionOk="0">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3783425" y="4276325"/>
              <a:ext cx="24400" cy="10325"/>
            </a:xfrm>
            <a:custGeom>
              <a:avLst/>
              <a:gdLst/>
              <a:ahLst/>
              <a:cxnLst/>
              <a:rect l="l" t="t" r="r" b="b"/>
              <a:pathLst>
                <a:path w="976" h="413" extrusionOk="0">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3804375" y="4278500"/>
              <a:ext cx="13750" cy="8150"/>
            </a:xfrm>
            <a:custGeom>
              <a:avLst/>
              <a:gdLst/>
              <a:ahLst/>
              <a:cxnLst/>
              <a:rect l="l" t="t" r="r" b="b"/>
              <a:pathLst>
                <a:path w="550" h="326" extrusionOk="0">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3798750" y="4264450"/>
              <a:ext cx="14375" cy="12525"/>
            </a:xfrm>
            <a:custGeom>
              <a:avLst/>
              <a:gdLst/>
              <a:ahLst/>
              <a:cxnLst/>
              <a:rect l="l" t="t" r="r" b="b"/>
              <a:pathLst>
                <a:path w="575" h="501" extrusionOk="0">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6793275" y="2739850"/>
              <a:ext cx="104675" cy="111550"/>
            </a:xfrm>
            <a:custGeom>
              <a:avLst/>
              <a:gdLst/>
              <a:ahLst/>
              <a:cxnLst/>
              <a:rect l="l" t="t" r="r" b="b"/>
              <a:pathLst>
                <a:path w="4187" h="4462" extrusionOk="0">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6818575" y="2481475"/>
              <a:ext cx="146850" cy="263400"/>
            </a:xfrm>
            <a:custGeom>
              <a:avLst/>
              <a:gdLst/>
              <a:ahLst/>
              <a:cxnLst/>
              <a:rect l="l" t="t" r="r" b="b"/>
              <a:pathLst>
                <a:path w="5874" h="10536" extrusionOk="0">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6840750" y="2448375"/>
              <a:ext cx="85000" cy="100300"/>
            </a:xfrm>
            <a:custGeom>
              <a:avLst/>
              <a:gdLst/>
              <a:ahLst/>
              <a:cxnLst/>
              <a:rect l="l" t="t" r="r" b="b"/>
              <a:pathLst>
                <a:path w="3400" h="4012" extrusionOk="0">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6857625" y="2386200"/>
              <a:ext cx="13450" cy="55325"/>
            </a:xfrm>
            <a:custGeom>
              <a:avLst/>
              <a:gdLst/>
              <a:ahLst/>
              <a:cxnLst/>
              <a:rect l="l" t="t" r="r" b="b"/>
              <a:pathLst>
                <a:path w="538" h="2213" extrusionOk="0">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6804825" y="2632075"/>
              <a:ext cx="96875" cy="82175"/>
            </a:xfrm>
            <a:custGeom>
              <a:avLst/>
              <a:gdLst/>
              <a:ahLst/>
              <a:cxnLst/>
              <a:rect l="l" t="t" r="r" b="b"/>
              <a:pathLst>
                <a:path w="3875" h="3287" extrusionOk="0">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6762650" y="2704850"/>
              <a:ext cx="110625" cy="22850"/>
            </a:xfrm>
            <a:custGeom>
              <a:avLst/>
              <a:gdLst/>
              <a:ahLst/>
              <a:cxnLst/>
              <a:rect l="l" t="t" r="r" b="b"/>
              <a:pathLst>
                <a:path w="4425" h="914" extrusionOk="0">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6751100" y="2705175"/>
              <a:ext cx="12200" cy="11900"/>
            </a:xfrm>
            <a:custGeom>
              <a:avLst/>
              <a:gdLst/>
              <a:ahLst/>
              <a:cxnLst/>
              <a:rect l="l" t="t" r="r" b="b"/>
              <a:pathLst>
                <a:path w="488" h="476" extrusionOk="0">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6748900" y="2702675"/>
              <a:ext cx="16275" cy="18450"/>
            </a:xfrm>
            <a:custGeom>
              <a:avLst/>
              <a:gdLst/>
              <a:ahLst/>
              <a:cxnLst/>
              <a:rect l="l" t="t" r="r" b="b"/>
              <a:pathLst>
                <a:path w="651" h="738" extrusionOk="0">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6927925" y="2476175"/>
              <a:ext cx="3450" cy="2825"/>
            </a:xfrm>
            <a:custGeom>
              <a:avLst/>
              <a:gdLst/>
              <a:ahLst/>
              <a:cxnLst/>
              <a:rect l="l" t="t" r="r" b="b"/>
              <a:pathLst>
                <a:path w="138" h="113" extrusionOk="0">
                  <a:moveTo>
                    <a:pt x="63" y="25"/>
                  </a:moveTo>
                  <a:lnTo>
                    <a:pt x="38" y="38"/>
                  </a:lnTo>
                  <a:cubicBezTo>
                    <a:pt x="0" y="50"/>
                    <a:pt x="0" y="88"/>
                    <a:pt x="38" y="100"/>
                  </a:cubicBezTo>
                  <a:lnTo>
                    <a:pt x="63" y="100"/>
                  </a:lnTo>
                  <a:cubicBezTo>
                    <a:pt x="125" y="113"/>
                    <a:pt x="138" y="0"/>
                    <a:pt x="63"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6869800" y="2346825"/>
              <a:ext cx="17850" cy="42200"/>
            </a:xfrm>
            <a:custGeom>
              <a:avLst/>
              <a:gdLst/>
              <a:ahLst/>
              <a:cxnLst/>
              <a:rect l="l" t="t" r="r" b="b"/>
              <a:pathLst>
                <a:path w="714" h="1688" extrusionOk="0">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6865425" y="2346525"/>
              <a:ext cx="19725" cy="42200"/>
            </a:xfrm>
            <a:custGeom>
              <a:avLst/>
              <a:gdLst/>
              <a:ahLst/>
              <a:cxnLst/>
              <a:rect l="l" t="t" r="r" b="b"/>
              <a:pathLst>
                <a:path w="789" h="1688" extrusionOk="0">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6831375" y="2415875"/>
              <a:ext cx="30025" cy="33150"/>
            </a:xfrm>
            <a:custGeom>
              <a:avLst/>
              <a:gdLst/>
              <a:ahLst/>
              <a:cxnLst/>
              <a:rect l="l" t="t" r="r" b="b"/>
              <a:pathLst>
                <a:path w="1201" h="1326" extrusionOk="0">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6831375" y="2415550"/>
              <a:ext cx="29400" cy="33475"/>
            </a:xfrm>
            <a:custGeom>
              <a:avLst/>
              <a:gdLst/>
              <a:ahLst/>
              <a:cxnLst/>
              <a:rect l="l" t="t" r="r" b="b"/>
              <a:pathLst>
                <a:path w="1176" h="1339" extrusionOk="0">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6767025" y="2718300"/>
              <a:ext cx="86575" cy="38750"/>
            </a:xfrm>
            <a:custGeom>
              <a:avLst/>
              <a:gdLst/>
              <a:ahLst/>
              <a:cxnLst/>
              <a:rect l="l" t="t" r="r" b="b"/>
              <a:pathLst>
                <a:path w="3463" h="1550" extrusionOk="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6752975" y="2749525"/>
              <a:ext cx="16250" cy="17850"/>
            </a:xfrm>
            <a:custGeom>
              <a:avLst/>
              <a:gdLst/>
              <a:ahLst/>
              <a:cxnLst/>
              <a:rect l="l" t="t" r="r" b="b"/>
              <a:pathLst>
                <a:path w="650" h="714" extrusionOk="0">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6783275" y="2681125"/>
              <a:ext cx="81875" cy="30625"/>
            </a:xfrm>
            <a:custGeom>
              <a:avLst/>
              <a:gdLst/>
              <a:ahLst/>
              <a:cxnLst/>
              <a:rect l="l" t="t" r="r" b="b"/>
              <a:pathLst>
                <a:path w="3275" h="1225" extrusionOk="0">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6773575" y="2671750"/>
              <a:ext cx="15025" cy="12825"/>
            </a:xfrm>
            <a:custGeom>
              <a:avLst/>
              <a:gdLst/>
              <a:ahLst/>
              <a:cxnLst/>
              <a:rect l="l" t="t" r="r" b="b"/>
              <a:pathLst>
                <a:path w="601" h="513" extrusionOk="0">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6888250" y="2270600"/>
              <a:ext cx="60000" cy="237450"/>
            </a:xfrm>
            <a:custGeom>
              <a:avLst/>
              <a:gdLst/>
              <a:ahLst/>
              <a:cxnLst/>
              <a:rect l="l" t="t" r="r" b="b"/>
              <a:pathLst>
                <a:path w="2400" h="9498" extrusionOk="0">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6844200" y="2755475"/>
              <a:ext cx="49375" cy="31875"/>
            </a:xfrm>
            <a:custGeom>
              <a:avLst/>
              <a:gdLst/>
              <a:ahLst/>
              <a:cxnLst/>
              <a:rect l="l" t="t" r="r" b="b"/>
              <a:pathLst>
                <a:path w="1975" h="1275" extrusionOk="0">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6887300" y="2510225"/>
              <a:ext cx="31575" cy="62500"/>
            </a:xfrm>
            <a:custGeom>
              <a:avLst/>
              <a:gdLst/>
              <a:ahLst/>
              <a:cxnLst/>
              <a:rect l="l" t="t" r="r" b="b"/>
              <a:pathLst>
                <a:path w="1263" h="2500" extrusionOk="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6912925" y="2543350"/>
              <a:ext cx="21575" cy="30625"/>
            </a:xfrm>
            <a:custGeom>
              <a:avLst/>
              <a:gdLst/>
              <a:ahLst/>
              <a:cxnLst/>
              <a:rect l="l" t="t" r="r" b="b"/>
              <a:pathLst>
                <a:path w="863" h="1225" extrusionOk="0">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6775150" y="2732675"/>
              <a:ext cx="56575" cy="81250"/>
            </a:xfrm>
            <a:custGeom>
              <a:avLst/>
              <a:gdLst/>
              <a:ahLst/>
              <a:cxnLst/>
              <a:rect l="l" t="t" r="r" b="b"/>
              <a:pathLst>
                <a:path w="2263" h="3250" extrusionOk="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6867625" y="2553650"/>
              <a:ext cx="15025" cy="30950"/>
            </a:xfrm>
            <a:custGeom>
              <a:avLst/>
              <a:gdLst/>
              <a:ahLst/>
              <a:cxnLst/>
              <a:rect l="l" t="t" r="r" b="b"/>
              <a:pathLst>
                <a:path w="601" h="1238" extrusionOk="0">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6861375" y="2550525"/>
              <a:ext cx="21900" cy="34400"/>
            </a:xfrm>
            <a:custGeom>
              <a:avLst/>
              <a:gdLst/>
              <a:ahLst/>
              <a:cxnLst/>
              <a:rect l="l" t="t" r="r" b="b"/>
              <a:pathLst>
                <a:path w="876" h="1376" extrusionOk="0">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6864175" y="2216250"/>
              <a:ext cx="60025" cy="132175"/>
            </a:xfrm>
            <a:custGeom>
              <a:avLst/>
              <a:gdLst/>
              <a:ahLst/>
              <a:cxnLst/>
              <a:rect l="l" t="t" r="r" b="b"/>
              <a:pathLst>
                <a:path w="2401" h="5287" extrusionOk="0">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6826700" y="2222800"/>
              <a:ext cx="65000" cy="61575"/>
            </a:xfrm>
            <a:custGeom>
              <a:avLst/>
              <a:gdLst/>
              <a:ahLst/>
              <a:cxnLst/>
              <a:rect l="l" t="t" r="r" b="b"/>
              <a:pathLst>
                <a:path w="2600" h="2463" extrusionOk="0">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6837325" y="2258100"/>
              <a:ext cx="46875" cy="35950"/>
            </a:xfrm>
            <a:custGeom>
              <a:avLst/>
              <a:gdLst/>
              <a:ahLst/>
              <a:cxnLst/>
              <a:rect l="l" t="t" r="r" b="b"/>
              <a:pathLst>
                <a:path w="1875" h="1438" extrusionOk="0">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6849500" y="2246850"/>
              <a:ext cx="30650" cy="17200"/>
            </a:xfrm>
            <a:custGeom>
              <a:avLst/>
              <a:gdLst/>
              <a:ahLst/>
              <a:cxnLst/>
              <a:rect l="l" t="t" r="r" b="b"/>
              <a:pathLst>
                <a:path w="1226" h="688" extrusionOk="0">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6819200" y="2492725"/>
              <a:ext cx="71575" cy="55025"/>
            </a:xfrm>
            <a:custGeom>
              <a:avLst/>
              <a:gdLst/>
              <a:ahLst/>
              <a:cxnLst/>
              <a:rect l="l" t="t" r="r" b="b"/>
              <a:pathLst>
                <a:path w="2863" h="2201" extrusionOk="0">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6793275" y="2835125"/>
              <a:ext cx="104675" cy="111575"/>
            </a:xfrm>
            <a:custGeom>
              <a:avLst/>
              <a:gdLst/>
              <a:ahLst/>
              <a:cxnLst/>
              <a:rect l="l" t="t" r="r" b="b"/>
              <a:pathLst>
                <a:path w="4187" h="4463" extrusionOk="0">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6818575" y="2941350"/>
              <a:ext cx="146550" cy="263725"/>
            </a:xfrm>
            <a:custGeom>
              <a:avLst/>
              <a:gdLst/>
              <a:ahLst/>
              <a:cxnLst/>
              <a:rect l="l" t="t" r="r" b="b"/>
              <a:pathLst>
                <a:path w="5862" h="10549" extrusionOk="0">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6841075" y="3137250"/>
              <a:ext cx="84375" cy="100925"/>
            </a:xfrm>
            <a:custGeom>
              <a:avLst/>
              <a:gdLst/>
              <a:ahLst/>
              <a:cxnLst/>
              <a:rect l="l" t="t" r="r" b="b"/>
              <a:pathLst>
                <a:path w="3375" h="4037" extrusionOk="0">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6857325" y="3245025"/>
              <a:ext cx="13750" cy="55325"/>
            </a:xfrm>
            <a:custGeom>
              <a:avLst/>
              <a:gdLst/>
              <a:ahLst/>
              <a:cxnLst/>
              <a:rect l="l" t="t" r="r" b="b"/>
              <a:pathLst>
                <a:path w="550" h="2213" extrusionOk="0">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6805150" y="2972925"/>
              <a:ext cx="96550" cy="81550"/>
            </a:xfrm>
            <a:custGeom>
              <a:avLst/>
              <a:gdLst/>
              <a:ahLst/>
              <a:cxnLst/>
              <a:rect l="l" t="t" r="r" b="b"/>
              <a:pathLst>
                <a:path w="3862" h="3262" extrusionOk="0">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6762350" y="2958850"/>
              <a:ext cx="110600" cy="22825"/>
            </a:xfrm>
            <a:custGeom>
              <a:avLst/>
              <a:gdLst/>
              <a:ahLst/>
              <a:cxnLst/>
              <a:rect l="l" t="t" r="r" b="b"/>
              <a:pathLst>
                <a:path w="4424" h="913" extrusionOk="0">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6751100" y="2969475"/>
              <a:ext cx="12200" cy="11900"/>
            </a:xfrm>
            <a:custGeom>
              <a:avLst/>
              <a:gdLst/>
              <a:ahLst/>
              <a:cxnLst/>
              <a:rect l="l" t="t" r="r" b="b"/>
              <a:pathLst>
                <a:path w="488" h="476" extrusionOk="0">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6748600" y="2965425"/>
              <a:ext cx="17200" cy="22200"/>
            </a:xfrm>
            <a:custGeom>
              <a:avLst/>
              <a:gdLst/>
              <a:ahLst/>
              <a:cxnLst/>
              <a:rect l="l" t="t" r="r" b="b"/>
              <a:pathLst>
                <a:path w="688" h="888" extrusionOk="0">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6927925" y="3207225"/>
              <a:ext cx="3450" cy="2850"/>
            </a:xfrm>
            <a:custGeom>
              <a:avLst/>
              <a:gdLst/>
              <a:ahLst/>
              <a:cxnLst/>
              <a:rect l="l" t="t" r="r" b="b"/>
              <a:pathLst>
                <a:path w="138" h="114" extrusionOk="0">
                  <a:moveTo>
                    <a:pt x="63" y="13"/>
                  </a:moveTo>
                  <a:lnTo>
                    <a:pt x="38" y="26"/>
                  </a:lnTo>
                  <a:cubicBezTo>
                    <a:pt x="0" y="38"/>
                    <a:pt x="0" y="76"/>
                    <a:pt x="38" y="88"/>
                  </a:cubicBezTo>
                  <a:lnTo>
                    <a:pt x="63" y="101"/>
                  </a:lnTo>
                  <a:cubicBezTo>
                    <a:pt x="125" y="113"/>
                    <a:pt x="138" y="1"/>
                    <a:pt x="63"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6870125" y="3297525"/>
              <a:ext cx="17525" cy="42200"/>
            </a:xfrm>
            <a:custGeom>
              <a:avLst/>
              <a:gdLst/>
              <a:ahLst/>
              <a:cxnLst/>
              <a:rect l="l" t="t" r="r" b="b"/>
              <a:pathLst>
                <a:path w="701" h="1688" extrusionOk="0">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6865425" y="3297825"/>
              <a:ext cx="19725" cy="42200"/>
            </a:xfrm>
            <a:custGeom>
              <a:avLst/>
              <a:gdLst/>
              <a:ahLst/>
              <a:cxnLst/>
              <a:rect l="l" t="t" r="r" b="b"/>
              <a:pathLst>
                <a:path w="789" h="1688" extrusionOk="0">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6831375" y="3237525"/>
              <a:ext cx="30025" cy="33150"/>
            </a:xfrm>
            <a:custGeom>
              <a:avLst/>
              <a:gdLst/>
              <a:ahLst/>
              <a:cxnLst/>
              <a:rect l="l" t="t" r="r" b="b"/>
              <a:pathLst>
                <a:path w="1201" h="1326" extrusionOk="0">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6831700" y="3237850"/>
              <a:ext cx="29075" cy="33125"/>
            </a:xfrm>
            <a:custGeom>
              <a:avLst/>
              <a:gdLst/>
              <a:ahLst/>
              <a:cxnLst/>
              <a:rect l="l" t="t" r="r" b="b"/>
              <a:pathLst>
                <a:path w="1163" h="1325" extrusionOk="0">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6767025" y="2929475"/>
              <a:ext cx="86575" cy="38475"/>
            </a:xfrm>
            <a:custGeom>
              <a:avLst/>
              <a:gdLst/>
              <a:ahLst/>
              <a:cxnLst/>
              <a:rect l="l" t="t" r="r" b="b"/>
              <a:pathLst>
                <a:path w="3463" h="1539" extrusionOk="0">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6752650" y="2919175"/>
              <a:ext cx="16575" cy="17825"/>
            </a:xfrm>
            <a:custGeom>
              <a:avLst/>
              <a:gdLst/>
              <a:ahLst/>
              <a:cxnLst/>
              <a:rect l="l" t="t" r="r" b="b"/>
              <a:pathLst>
                <a:path w="663" h="713" extrusionOk="0">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6783275" y="2974800"/>
              <a:ext cx="81875" cy="30325"/>
            </a:xfrm>
            <a:custGeom>
              <a:avLst/>
              <a:gdLst/>
              <a:ahLst/>
              <a:cxnLst/>
              <a:rect l="l" t="t" r="r" b="b"/>
              <a:pathLst>
                <a:path w="3275" h="1213" extrusionOk="0">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6773575" y="3001650"/>
              <a:ext cx="14725" cy="13150"/>
            </a:xfrm>
            <a:custGeom>
              <a:avLst/>
              <a:gdLst/>
              <a:ahLst/>
              <a:cxnLst/>
              <a:rect l="l" t="t" r="r" b="b"/>
              <a:pathLst>
                <a:path w="589" h="526" extrusionOk="0">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6888250" y="3178475"/>
              <a:ext cx="60325" cy="237475"/>
            </a:xfrm>
            <a:custGeom>
              <a:avLst/>
              <a:gdLst/>
              <a:ahLst/>
              <a:cxnLst/>
              <a:rect l="l" t="t" r="r" b="b"/>
              <a:pathLst>
                <a:path w="2413" h="9499" extrusionOk="0">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6844200" y="2899500"/>
              <a:ext cx="49375" cy="31575"/>
            </a:xfrm>
            <a:custGeom>
              <a:avLst/>
              <a:gdLst/>
              <a:ahLst/>
              <a:cxnLst/>
              <a:rect l="l" t="t" r="r" b="b"/>
              <a:pathLst>
                <a:path w="1975" h="1263" extrusionOk="0">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6887300" y="3113825"/>
              <a:ext cx="31575" cy="62500"/>
            </a:xfrm>
            <a:custGeom>
              <a:avLst/>
              <a:gdLst/>
              <a:ahLst/>
              <a:cxnLst/>
              <a:rect l="l" t="t" r="r" b="b"/>
              <a:pathLst>
                <a:path w="1263" h="2500" extrusionOk="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6912925" y="3112575"/>
              <a:ext cx="21575" cy="30625"/>
            </a:xfrm>
            <a:custGeom>
              <a:avLst/>
              <a:gdLst/>
              <a:ahLst/>
              <a:cxnLst/>
              <a:rect l="l" t="t" r="r" b="b"/>
              <a:pathLst>
                <a:path w="863" h="1225" extrusionOk="0">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6775450" y="2872625"/>
              <a:ext cx="56575" cy="81250"/>
            </a:xfrm>
            <a:custGeom>
              <a:avLst/>
              <a:gdLst/>
              <a:ahLst/>
              <a:cxnLst/>
              <a:rect l="l" t="t" r="r" b="b"/>
              <a:pathLst>
                <a:path w="2263" h="3250" extrusionOk="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6867625" y="3101950"/>
              <a:ext cx="15325" cy="30950"/>
            </a:xfrm>
            <a:custGeom>
              <a:avLst/>
              <a:gdLst/>
              <a:ahLst/>
              <a:cxnLst/>
              <a:rect l="l" t="t" r="r" b="b"/>
              <a:pathLst>
                <a:path w="613" h="1238" extrusionOk="0">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6861375" y="3101625"/>
              <a:ext cx="21900" cy="34075"/>
            </a:xfrm>
            <a:custGeom>
              <a:avLst/>
              <a:gdLst/>
              <a:ahLst/>
              <a:cxnLst/>
              <a:rect l="l" t="t" r="r" b="b"/>
              <a:pathLst>
                <a:path w="876" h="1363" extrusionOk="0">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6864175" y="3338125"/>
              <a:ext cx="59700" cy="132175"/>
            </a:xfrm>
            <a:custGeom>
              <a:avLst/>
              <a:gdLst/>
              <a:ahLst/>
              <a:cxnLst/>
              <a:rect l="l" t="t" r="r" b="b"/>
              <a:pathLst>
                <a:path w="2388" h="5287" extrusionOk="0">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6826700" y="3402175"/>
              <a:ext cx="65000" cy="61250"/>
            </a:xfrm>
            <a:custGeom>
              <a:avLst/>
              <a:gdLst/>
              <a:ahLst/>
              <a:cxnLst/>
              <a:rect l="l" t="t" r="r" b="b"/>
              <a:pathLst>
                <a:path w="2600" h="2450" extrusionOk="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6837325" y="3392175"/>
              <a:ext cx="46575" cy="35950"/>
            </a:xfrm>
            <a:custGeom>
              <a:avLst/>
              <a:gdLst/>
              <a:ahLst/>
              <a:cxnLst/>
              <a:rect l="l" t="t" r="r" b="b"/>
              <a:pathLst>
                <a:path w="1863" h="1438" extrusionOk="0">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6849500" y="3422475"/>
              <a:ext cx="30950" cy="17525"/>
            </a:xfrm>
            <a:custGeom>
              <a:avLst/>
              <a:gdLst/>
              <a:ahLst/>
              <a:cxnLst/>
              <a:rect l="l" t="t" r="r" b="b"/>
              <a:pathLst>
                <a:path w="1238" h="701" extrusionOk="0">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6819200" y="3138500"/>
              <a:ext cx="71575" cy="55325"/>
            </a:xfrm>
            <a:custGeom>
              <a:avLst/>
              <a:gdLst/>
              <a:ahLst/>
              <a:cxnLst/>
              <a:rect l="l" t="t" r="r" b="b"/>
              <a:pathLst>
                <a:path w="2863" h="2213" extrusionOk="0">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6798275" y="2819200"/>
              <a:ext cx="15325" cy="20025"/>
            </a:xfrm>
            <a:custGeom>
              <a:avLst/>
              <a:gdLst/>
              <a:ahLst/>
              <a:cxnLst/>
              <a:rect l="l" t="t" r="r" b="b"/>
              <a:pathLst>
                <a:path w="613" h="801" extrusionOk="0">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6794825" y="2818575"/>
              <a:ext cx="5975" cy="16900"/>
            </a:xfrm>
            <a:custGeom>
              <a:avLst/>
              <a:gdLst/>
              <a:ahLst/>
              <a:cxnLst/>
              <a:rect l="l" t="t" r="r" b="b"/>
              <a:pathLst>
                <a:path w="239" h="676" extrusionOk="0">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6810775" y="2837625"/>
              <a:ext cx="7500" cy="9400"/>
            </a:xfrm>
            <a:custGeom>
              <a:avLst/>
              <a:gdLst/>
              <a:ahLst/>
              <a:cxnLst/>
              <a:rect l="l" t="t" r="r" b="b"/>
              <a:pathLst>
                <a:path w="300" h="376" extrusionOk="0">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6797325" y="2844825"/>
              <a:ext cx="15650" cy="20325"/>
            </a:xfrm>
            <a:custGeom>
              <a:avLst/>
              <a:gdLst/>
              <a:ahLst/>
              <a:cxnLst/>
              <a:rect l="l" t="t" r="r" b="b"/>
              <a:pathLst>
                <a:path w="626" h="813" extrusionOk="0">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6792950" y="2840450"/>
              <a:ext cx="10025" cy="24075"/>
            </a:xfrm>
            <a:custGeom>
              <a:avLst/>
              <a:gdLst/>
              <a:ahLst/>
              <a:cxnLst/>
              <a:rect l="l" t="t" r="r" b="b"/>
              <a:pathLst>
                <a:path w="401" h="963" extrusionOk="0">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6795150" y="2829825"/>
              <a:ext cx="8150" cy="14075"/>
            </a:xfrm>
            <a:custGeom>
              <a:avLst/>
              <a:gdLst/>
              <a:ahLst/>
              <a:cxnLst/>
              <a:rect l="l" t="t" r="r" b="b"/>
              <a:pathLst>
                <a:path w="326" h="563" extrusionOk="0">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6781075" y="2835125"/>
              <a:ext cx="12525" cy="14400"/>
            </a:xfrm>
            <a:custGeom>
              <a:avLst/>
              <a:gdLst/>
              <a:ahLst/>
              <a:cxnLst/>
              <a:rect l="l" t="t" r="r" b="b"/>
              <a:pathLst>
                <a:path w="501" h="576" extrusionOk="0">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695500" y="2835450"/>
              <a:ext cx="104675" cy="111250"/>
            </a:xfrm>
            <a:custGeom>
              <a:avLst/>
              <a:gdLst/>
              <a:ahLst/>
              <a:cxnLst/>
              <a:rect l="l" t="t" r="r" b="b"/>
              <a:pathLst>
                <a:path w="4187" h="4450" extrusionOk="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628000" y="2941675"/>
              <a:ext cx="146875" cy="263700"/>
            </a:xfrm>
            <a:custGeom>
              <a:avLst/>
              <a:gdLst/>
              <a:ahLst/>
              <a:cxnLst/>
              <a:rect l="l" t="t" r="r" b="b"/>
              <a:pathLst>
                <a:path w="5875" h="10548" extrusionOk="0">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668000" y="3137875"/>
              <a:ext cx="85000" cy="100300"/>
            </a:xfrm>
            <a:custGeom>
              <a:avLst/>
              <a:gdLst/>
              <a:ahLst/>
              <a:cxnLst/>
              <a:rect l="l" t="t" r="r" b="b"/>
              <a:pathLst>
                <a:path w="3400" h="4012" extrusionOk="0">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722350" y="3245025"/>
              <a:ext cx="13775" cy="55325"/>
            </a:xfrm>
            <a:custGeom>
              <a:avLst/>
              <a:gdLst/>
              <a:ahLst/>
              <a:cxnLst/>
              <a:rect l="l" t="t" r="r" b="b"/>
              <a:pathLst>
                <a:path w="551" h="2213" extrusionOk="0">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692050" y="2972300"/>
              <a:ext cx="96575" cy="82175"/>
            </a:xfrm>
            <a:custGeom>
              <a:avLst/>
              <a:gdLst/>
              <a:ahLst/>
              <a:cxnLst/>
              <a:rect l="l" t="t" r="r" b="b"/>
              <a:pathLst>
                <a:path w="3863" h="3287" extrusionOk="0">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720175" y="2958850"/>
              <a:ext cx="110625" cy="22825"/>
            </a:xfrm>
            <a:custGeom>
              <a:avLst/>
              <a:gdLst/>
              <a:ahLst/>
              <a:cxnLst/>
              <a:rect l="l" t="t" r="r" b="b"/>
              <a:pathLst>
                <a:path w="4425" h="913" extrusionOk="0">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830150" y="2969475"/>
              <a:ext cx="12200" cy="11900"/>
            </a:xfrm>
            <a:custGeom>
              <a:avLst/>
              <a:gdLst/>
              <a:ahLst/>
              <a:cxnLst/>
              <a:rect l="l" t="t" r="r" b="b"/>
              <a:pathLst>
                <a:path w="488" h="476" extrusionOk="0">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828275" y="2965425"/>
              <a:ext cx="16275" cy="17825"/>
            </a:xfrm>
            <a:custGeom>
              <a:avLst/>
              <a:gdLst/>
              <a:ahLst/>
              <a:cxnLst/>
              <a:rect l="l" t="t" r="r" b="b"/>
              <a:pathLst>
                <a:path w="651" h="713" extrusionOk="0">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662375" y="3207225"/>
              <a:ext cx="3150" cy="2850"/>
            </a:xfrm>
            <a:custGeom>
              <a:avLst/>
              <a:gdLst/>
              <a:ahLst/>
              <a:cxnLst/>
              <a:rect l="l" t="t" r="r" b="b"/>
              <a:pathLst>
                <a:path w="126" h="114" extrusionOk="0">
                  <a:moveTo>
                    <a:pt x="63" y="101"/>
                  </a:moveTo>
                  <a:lnTo>
                    <a:pt x="88" y="88"/>
                  </a:lnTo>
                  <a:cubicBezTo>
                    <a:pt x="126" y="76"/>
                    <a:pt x="126" y="38"/>
                    <a:pt x="88" y="26"/>
                  </a:cubicBezTo>
                  <a:lnTo>
                    <a:pt x="63" y="13"/>
                  </a:lnTo>
                  <a:cubicBezTo>
                    <a:pt x="1" y="1"/>
                    <a:pt x="1" y="113"/>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705800" y="3297525"/>
              <a:ext cx="17525" cy="42200"/>
            </a:xfrm>
            <a:custGeom>
              <a:avLst/>
              <a:gdLst/>
              <a:ahLst/>
              <a:cxnLst/>
              <a:rect l="l" t="t" r="r" b="b"/>
              <a:pathLst>
                <a:path w="701" h="1688" extrusionOk="0">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708300" y="3297825"/>
              <a:ext cx="19700" cy="42200"/>
            </a:xfrm>
            <a:custGeom>
              <a:avLst/>
              <a:gdLst/>
              <a:ahLst/>
              <a:cxnLst/>
              <a:rect l="l" t="t" r="r" b="b"/>
              <a:pathLst>
                <a:path w="788" h="1688" extrusionOk="0">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732050" y="3237525"/>
              <a:ext cx="30000" cy="33150"/>
            </a:xfrm>
            <a:custGeom>
              <a:avLst/>
              <a:gdLst/>
              <a:ahLst/>
              <a:cxnLst/>
              <a:rect l="l" t="t" r="r" b="b"/>
              <a:pathLst>
                <a:path w="1200" h="1326" extrusionOk="0">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732675" y="3237850"/>
              <a:ext cx="29375" cy="33125"/>
            </a:xfrm>
            <a:custGeom>
              <a:avLst/>
              <a:gdLst/>
              <a:ahLst/>
              <a:cxnLst/>
              <a:rect l="l" t="t" r="r" b="b"/>
              <a:pathLst>
                <a:path w="1175" h="1325" extrusionOk="0">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739850" y="2929475"/>
              <a:ext cx="86875" cy="38475"/>
            </a:xfrm>
            <a:custGeom>
              <a:avLst/>
              <a:gdLst/>
              <a:ahLst/>
              <a:cxnLst/>
              <a:rect l="l" t="t" r="r" b="b"/>
              <a:pathLst>
                <a:path w="3475" h="1539" extrusionOk="0">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824200" y="2919175"/>
              <a:ext cx="16275" cy="17825"/>
            </a:xfrm>
            <a:custGeom>
              <a:avLst/>
              <a:gdLst/>
              <a:ahLst/>
              <a:cxnLst/>
              <a:rect l="l" t="t" r="r" b="b"/>
              <a:pathLst>
                <a:path w="651" h="713" extrusionOk="0">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728300" y="2974800"/>
              <a:ext cx="82175" cy="30625"/>
            </a:xfrm>
            <a:custGeom>
              <a:avLst/>
              <a:gdLst/>
              <a:ahLst/>
              <a:cxnLst/>
              <a:rect l="l" t="t" r="r" b="b"/>
              <a:pathLst>
                <a:path w="3287" h="1225" extrusionOk="0">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805150" y="3001975"/>
              <a:ext cx="15025" cy="12825"/>
            </a:xfrm>
            <a:custGeom>
              <a:avLst/>
              <a:gdLst/>
              <a:ahLst/>
              <a:cxnLst/>
              <a:rect l="l" t="t" r="r" b="b"/>
              <a:pathLst>
                <a:path w="601" h="513" extrusionOk="0">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644875" y="3178475"/>
              <a:ext cx="60325" cy="237475"/>
            </a:xfrm>
            <a:custGeom>
              <a:avLst/>
              <a:gdLst/>
              <a:ahLst/>
              <a:cxnLst/>
              <a:rect l="l" t="t" r="r" b="b"/>
              <a:pathLst>
                <a:path w="2413" h="9499" extrusionOk="0">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699875" y="2899175"/>
              <a:ext cx="49375" cy="31900"/>
            </a:xfrm>
            <a:custGeom>
              <a:avLst/>
              <a:gdLst/>
              <a:ahLst/>
              <a:cxnLst/>
              <a:rect l="l" t="t" r="r" b="b"/>
              <a:pathLst>
                <a:path w="1975" h="1276" extrusionOk="0">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674550" y="3113825"/>
              <a:ext cx="31600" cy="62800"/>
            </a:xfrm>
            <a:custGeom>
              <a:avLst/>
              <a:gdLst/>
              <a:ahLst/>
              <a:cxnLst/>
              <a:rect l="l" t="t" r="r" b="b"/>
              <a:pathLst>
                <a:path w="1264" h="2512" extrusionOk="0">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658950" y="3112575"/>
              <a:ext cx="21575" cy="30625"/>
            </a:xfrm>
            <a:custGeom>
              <a:avLst/>
              <a:gdLst/>
              <a:ahLst/>
              <a:cxnLst/>
              <a:rect l="l" t="t" r="r" b="b"/>
              <a:pathLst>
                <a:path w="863" h="1225" extrusionOk="0">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762050" y="2872625"/>
              <a:ext cx="56250" cy="81250"/>
            </a:xfrm>
            <a:custGeom>
              <a:avLst/>
              <a:gdLst/>
              <a:ahLst/>
              <a:cxnLst/>
              <a:rect l="l" t="t" r="r" b="b"/>
              <a:pathLst>
                <a:path w="2250" h="3250" extrusionOk="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710800" y="3101950"/>
              <a:ext cx="15325" cy="30950"/>
            </a:xfrm>
            <a:custGeom>
              <a:avLst/>
              <a:gdLst/>
              <a:ahLst/>
              <a:cxnLst/>
              <a:rect l="l" t="t" r="r" b="b"/>
              <a:pathLst>
                <a:path w="613" h="1238" extrusionOk="0">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710175" y="3101625"/>
              <a:ext cx="21900" cy="34400"/>
            </a:xfrm>
            <a:custGeom>
              <a:avLst/>
              <a:gdLst/>
              <a:ahLst/>
              <a:cxnLst/>
              <a:rect l="l" t="t" r="r" b="b"/>
              <a:pathLst>
                <a:path w="876" h="1376" extrusionOk="0">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669550" y="3338125"/>
              <a:ext cx="60025" cy="132175"/>
            </a:xfrm>
            <a:custGeom>
              <a:avLst/>
              <a:gdLst/>
              <a:ahLst/>
              <a:cxnLst/>
              <a:rect l="l" t="t" r="r" b="b"/>
              <a:pathLst>
                <a:path w="2401" h="5287" extrusionOk="0">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701750" y="3402175"/>
              <a:ext cx="65000" cy="61575"/>
            </a:xfrm>
            <a:custGeom>
              <a:avLst/>
              <a:gdLst/>
              <a:ahLst/>
              <a:cxnLst/>
              <a:rect l="l" t="t" r="r" b="b"/>
              <a:pathLst>
                <a:path w="2600" h="2463" extrusionOk="0">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709550" y="3392175"/>
              <a:ext cx="46575" cy="35950"/>
            </a:xfrm>
            <a:custGeom>
              <a:avLst/>
              <a:gdLst/>
              <a:ahLst/>
              <a:cxnLst/>
              <a:rect l="l" t="t" r="r" b="b"/>
              <a:pathLst>
                <a:path w="1863" h="1438" extrusionOk="0">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713300" y="3422475"/>
              <a:ext cx="30950" cy="17225"/>
            </a:xfrm>
            <a:custGeom>
              <a:avLst/>
              <a:gdLst/>
              <a:ahLst/>
              <a:cxnLst/>
              <a:rect l="l" t="t" r="r" b="b"/>
              <a:pathLst>
                <a:path w="1238" h="689" extrusionOk="0">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702675" y="3138500"/>
              <a:ext cx="71875" cy="55325"/>
            </a:xfrm>
            <a:custGeom>
              <a:avLst/>
              <a:gdLst/>
              <a:ahLst/>
              <a:cxnLst/>
              <a:rect l="l" t="t" r="r" b="b"/>
              <a:pathLst>
                <a:path w="2875" h="2213" extrusionOk="0">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695500" y="2739850"/>
              <a:ext cx="104675" cy="111550"/>
            </a:xfrm>
            <a:custGeom>
              <a:avLst/>
              <a:gdLst/>
              <a:ahLst/>
              <a:cxnLst/>
              <a:rect l="l" t="t" r="r" b="b"/>
              <a:pathLst>
                <a:path w="4187" h="4462" extrusionOk="0">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628325" y="2481475"/>
              <a:ext cx="146850" cy="263400"/>
            </a:xfrm>
            <a:custGeom>
              <a:avLst/>
              <a:gdLst/>
              <a:ahLst/>
              <a:cxnLst/>
              <a:rect l="l" t="t" r="r" b="b"/>
              <a:pathLst>
                <a:path w="5874" h="10536" extrusionOk="0">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667675" y="2448375"/>
              <a:ext cx="84700" cy="100925"/>
            </a:xfrm>
            <a:custGeom>
              <a:avLst/>
              <a:gdLst/>
              <a:ahLst/>
              <a:cxnLst/>
              <a:rect l="l" t="t" r="r" b="b"/>
              <a:pathLst>
                <a:path w="3388" h="4037" extrusionOk="0">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722350" y="2386200"/>
              <a:ext cx="13775" cy="55325"/>
            </a:xfrm>
            <a:custGeom>
              <a:avLst/>
              <a:gdLst/>
              <a:ahLst/>
              <a:cxnLst/>
              <a:rect l="l" t="t" r="r" b="b"/>
              <a:pathLst>
                <a:path w="551" h="2213" extrusionOk="0">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691750" y="2632075"/>
              <a:ext cx="96875" cy="81550"/>
            </a:xfrm>
            <a:custGeom>
              <a:avLst/>
              <a:gdLst/>
              <a:ahLst/>
              <a:cxnLst/>
              <a:rect l="l" t="t" r="r" b="b"/>
              <a:pathLst>
                <a:path w="3875" h="3262" extrusionOk="0">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720475" y="2704850"/>
              <a:ext cx="110625" cy="22850"/>
            </a:xfrm>
            <a:custGeom>
              <a:avLst/>
              <a:gdLst/>
              <a:ahLst/>
              <a:cxnLst/>
              <a:rect l="l" t="t" r="r" b="b"/>
              <a:pathLst>
                <a:path w="4425" h="914" extrusionOk="0">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830150" y="2705175"/>
              <a:ext cx="12200" cy="11900"/>
            </a:xfrm>
            <a:custGeom>
              <a:avLst/>
              <a:gdLst/>
              <a:ahLst/>
              <a:cxnLst/>
              <a:rect l="l" t="t" r="r" b="b"/>
              <a:pathLst>
                <a:path w="488" h="476" extrusionOk="0">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827325" y="2698925"/>
              <a:ext cx="17225" cy="22200"/>
            </a:xfrm>
            <a:custGeom>
              <a:avLst/>
              <a:gdLst/>
              <a:ahLst/>
              <a:cxnLst/>
              <a:rect l="l" t="t" r="r" b="b"/>
              <a:pathLst>
                <a:path w="689" h="888" extrusionOk="0">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662375" y="2476475"/>
              <a:ext cx="3150" cy="3150"/>
            </a:xfrm>
            <a:custGeom>
              <a:avLst/>
              <a:gdLst/>
              <a:ahLst/>
              <a:cxnLst/>
              <a:rect l="l" t="t" r="r" b="b"/>
              <a:pathLst>
                <a:path w="126" h="126" extrusionOk="0">
                  <a:moveTo>
                    <a:pt x="63" y="88"/>
                  </a:moveTo>
                  <a:lnTo>
                    <a:pt x="88" y="88"/>
                  </a:lnTo>
                  <a:cubicBezTo>
                    <a:pt x="126" y="88"/>
                    <a:pt x="126" y="38"/>
                    <a:pt x="88" y="26"/>
                  </a:cubicBezTo>
                  <a:lnTo>
                    <a:pt x="63" y="26"/>
                  </a:lnTo>
                  <a:cubicBezTo>
                    <a:pt x="1" y="1"/>
                    <a:pt x="1" y="126"/>
                    <a:pt x="63" y="1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705800" y="2346825"/>
              <a:ext cx="17525" cy="42200"/>
            </a:xfrm>
            <a:custGeom>
              <a:avLst/>
              <a:gdLst/>
              <a:ahLst/>
              <a:cxnLst/>
              <a:rect l="l" t="t" r="r" b="b"/>
              <a:pathLst>
                <a:path w="701" h="1688" extrusionOk="0">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708300" y="2346525"/>
              <a:ext cx="19700" cy="42200"/>
            </a:xfrm>
            <a:custGeom>
              <a:avLst/>
              <a:gdLst/>
              <a:ahLst/>
              <a:cxnLst/>
              <a:rect l="l" t="t" r="r" b="b"/>
              <a:pathLst>
                <a:path w="788" h="1688" extrusionOk="0">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732050" y="2415875"/>
              <a:ext cx="30000" cy="33150"/>
            </a:xfrm>
            <a:custGeom>
              <a:avLst/>
              <a:gdLst/>
              <a:ahLst/>
              <a:cxnLst/>
              <a:rect l="l" t="t" r="r" b="b"/>
              <a:pathLst>
                <a:path w="1200" h="1326" extrusionOk="0">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732675" y="2415550"/>
              <a:ext cx="29075" cy="33475"/>
            </a:xfrm>
            <a:custGeom>
              <a:avLst/>
              <a:gdLst/>
              <a:ahLst/>
              <a:cxnLst/>
              <a:rect l="l" t="t" r="r" b="b"/>
              <a:pathLst>
                <a:path w="1163" h="1339" extrusionOk="0">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739850" y="2718600"/>
              <a:ext cx="86875" cy="38450"/>
            </a:xfrm>
            <a:custGeom>
              <a:avLst/>
              <a:gdLst/>
              <a:ahLst/>
              <a:cxnLst/>
              <a:rect l="l" t="t" r="r" b="b"/>
              <a:pathLst>
                <a:path w="3475" h="1538" extrusionOk="0">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824200" y="2749525"/>
              <a:ext cx="16600" cy="17850"/>
            </a:xfrm>
            <a:custGeom>
              <a:avLst/>
              <a:gdLst/>
              <a:ahLst/>
              <a:cxnLst/>
              <a:rect l="l" t="t" r="r" b="b"/>
              <a:pathLst>
                <a:path w="664" h="714" extrusionOk="0">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728300" y="2681125"/>
              <a:ext cx="82175" cy="30625"/>
            </a:xfrm>
            <a:custGeom>
              <a:avLst/>
              <a:gdLst/>
              <a:ahLst/>
              <a:cxnLst/>
              <a:rect l="l" t="t" r="r" b="b"/>
              <a:pathLst>
                <a:path w="3287" h="1225" extrusionOk="0">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805150" y="2671750"/>
              <a:ext cx="15025" cy="12825"/>
            </a:xfrm>
            <a:custGeom>
              <a:avLst/>
              <a:gdLst/>
              <a:ahLst/>
              <a:cxnLst/>
              <a:rect l="l" t="t" r="r" b="b"/>
              <a:pathLst>
                <a:path w="601" h="513" extrusionOk="0">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644875" y="2270600"/>
              <a:ext cx="60325" cy="237450"/>
            </a:xfrm>
            <a:custGeom>
              <a:avLst/>
              <a:gdLst/>
              <a:ahLst/>
              <a:cxnLst/>
              <a:rect l="l" t="t" r="r" b="b"/>
              <a:pathLst>
                <a:path w="2413" h="9498" extrusionOk="0">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699875" y="2755475"/>
              <a:ext cx="49375" cy="31875"/>
            </a:xfrm>
            <a:custGeom>
              <a:avLst/>
              <a:gdLst/>
              <a:ahLst/>
              <a:cxnLst/>
              <a:rect l="l" t="t" r="r" b="b"/>
              <a:pathLst>
                <a:path w="1975" h="1275" extrusionOk="0">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674550" y="2510225"/>
              <a:ext cx="31600" cy="62500"/>
            </a:xfrm>
            <a:custGeom>
              <a:avLst/>
              <a:gdLst/>
              <a:ahLst/>
              <a:cxnLst/>
              <a:rect l="l" t="t" r="r" b="b"/>
              <a:pathLst>
                <a:path w="1264" h="2500" extrusionOk="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658950" y="2543350"/>
              <a:ext cx="21575" cy="30625"/>
            </a:xfrm>
            <a:custGeom>
              <a:avLst/>
              <a:gdLst/>
              <a:ahLst/>
              <a:cxnLst/>
              <a:rect l="l" t="t" r="r" b="b"/>
              <a:pathLst>
                <a:path w="863" h="1225" extrusionOk="0">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761725" y="2732675"/>
              <a:ext cx="56575" cy="81250"/>
            </a:xfrm>
            <a:custGeom>
              <a:avLst/>
              <a:gdLst/>
              <a:ahLst/>
              <a:cxnLst/>
              <a:rect l="l" t="t" r="r" b="b"/>
              <a:pathLst>
                <a:path w="2263" h="3250" extrusionOk="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710500" y="2553650"/>
              <a:ext cx="15325" cy="30950"/>
            </a:xfrm>
            <a:custGeom>
              <a:avLst/>
              <a:gdLst/>
              <a:ahLst/>
              <a:cxnLst/>
              <a:rect l="l" t="t" r="r" b="b"/>
              <a:pathLst>
                <a:path w="613" h="1238" extrusionOk="0">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710175" y="2550525"/>
              <a:ext cx="21900" cy="34400"/>
            </a:xfrm>
            <a:custGeom>
              <a:avLst/>
              <a:gdLst/>
              <a:ahLst/>
              <a:cxnLst/>
              <a:rect l="l" t="t" r="r" b="b"/>
              <a:pathLst>
                <a:path w="876" h="1376" extrusionOk="0">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669550" y="2216250"/>
              <a:ext cx="59700" cy="132175"/>
            </a:xfrm>
            <a:custGeom>
              <a:avLst/>
              <a:gdLst/>
              <a:ahLst/>
              <a:cxnLst/>
              <a:rect l="l" t="t" r="r" b="b"/>
              <a:pathLst>
                <a:path w="2388" h="5287" extrusionOk="0">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701750" y="2223100"/>
              <a:ext cx="65000" cy="61275"/>
            </a:xfrm>
            <a:custGeom>
              <a:avLst/>
              <a:gdLst/>
              <a:ahLst/>
              <a:cxnLst/>
              <a:rect l="l" t="t" r="r" b="b"/>
              <a:pathLst>
                <a:path w="2600" h="2451" extrusionOk="0">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709550" y="2258100"/>
              <a:ext cx="46900" cy="35950"/>
            </a:xfrm>
            <a:custGeom>
              <a:avLst/>
              <a:gdLst/>
              <a:ahLst/>
              <a:cxnLst/>
              <a:rect l="l" t="t" r="r" b="b"/>
              <a:pathLst>
                <a:path w="1876" h="1438" extrusionOk="0">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713300" y="2246550"/>
              <a:ext cx="30950" cy="17500"/>
            </a:xfrm>
            <a:custGeom>
              <a:avLst/>
              <a:gdLst/>
              <a:ahLst/>
              <a:cxnLst/>
              <a:rect l="l" t="t" r="r" b="b"/>
              <a:pathLst>
                <a:path w="1238" h="700" extrusionOk="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703000" y="2492725"/>
              <a:ext cx="71550" cy="55325"/>
            </a:xfrm>
            <a:custGeom>
              <a:avLst/>
              <a:gdLst/>
              <a:ahLst/>
              <a:cxnLst/>
              <a:rect l="l" t="t" r="r" b="b"/>
              <a:pathLst>
                <a:path w="2862" h="2213" extrusionOk="0">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779850" y="2847325"/>
              <a:ext cx="15325" cy="20025"/>
            </a:xfrm>
            <a:custGeom>
              <a:avLst/>
              <a:gdLst/>
              <a:ahLst/>
              <a:cxnLst/>
              <a:rect l="l" t="t" r="r" b="b"/>
              <a:pathLst>
                <a:path w="613" h="801" extrusionOk="0">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792975" y="2850750"/>
              <a:ext cx="5950" cy="16900"/>
            </a:xfrm>
            <a:custGeom>
              <a:avLst/>
              <a:gdLst/>
              <a:ahLst/>
              <a:cxnLst/>
              <a:rect l="l" t="t" r="r" b="b"/>
              <a:pathLst>
                <a:path w="238" h="676" extrusionOk="0">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775150" y="2839500"/>
              <a:ext cx="7525" cy="9400"/>
            </a:xfrm>
            <a:custGeom>
              <a:avLst/>
              <a:gdLst/>
              <a:ahLst/>
              <a:cxnLst/>
              <a:rect l="l" t="t" r="r" b="b"/>
              <a:pathLst>
                <a:path w="301" h="376" extrusionOk="0">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780775" y="2821400"/>
              <a:ext cx="15650" cy="20325"/>
            </a:xfrm>
            <a:custGeom>
              <a:avLst/>
              <a:gdLst/>
              <a:ahLst/>
              <a:cxnLst/>
              <a:rect l="l" t="t" r="r" b="b"/>
              <a:pathLst>
                <a:path w="626" h="813" extrusionOk="0">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790475" y="2821700"/>
              <a:ext cx="10325" cy="24400"/>
            </a:xfrm>
            <a:custGeom>
              <a:avLst/>
              <a:gdLst/>
              <a:ahLst/>
              <a:cxnLst/>
              <a:rect l="l" t="t" r="r" b="b"/>
              <a:pathLst>
                <a:path w="413" h="976" extrusionOk="0">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790150" y="2842625"/>
              <a:ext cx="8150" cy="14100"/>
            </a:xfrm>
            <a:custGeom>
              <a:avLst/>
              <a:gdLst/>
              <a:ahLst/>
              <a:cxnLst/>
              <a:rect l="l" t="t" r="r" b="b"/>
              <a:pathLst>
                <a:path w="326" h="564" extrusionOk="0">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799850" y="2837000"/>
              <a:ext cx="12500" cy="14400"/>
            </a:xfrm>
            <a:custGeom>
              <a:avLst/>
              <a:gdLst/>
              <a:ahLst/>
              <a:cxnLst/>
              <a:rect l="l" t="t" r="r" b="b"/>
              <a:pathLst>
                <a:path w="500" h="576" extrusionOk="0">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2946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E1EE43D8-1300-8375-6C3D-5C48B3D681B1}"/>
              </a:ext>
            </a:extLst>
          </p:cNvPr>
          <p:cNvSpPr txBox="1"/>
          <p:nvPr/>
        </p:nvSpPr>
        <p:spPr>
          <a:xfrm>
            <a:off x="1499616" y="1088136"/>
            <a:ext cx="6373368" cy="3693319"/>
          </a:xfrm>
          <a:prstGeom prst="rect">
            <a:avLst/>
          </a:prstGeom>
          <a:noFill/>
        </p:spPr>
        <p:txBody>
          <a:bodyPr wrap="square" rtlCol="0">
            <a:spAutoFit/>
          </a:bodyPr>
          <a:lstStyle/>
          <a:p>
            <a:pPr algn="ctr"/>
            <a:r>
              <a:rPr lang="tr-TR" sz="1800" dirty="0">
                <a:latin typeface="Source Sans 3" panose="020B0303030403020204" pitchFamily="34" charset="0"/>
              </a:rPr>
              <a:t>Yararlanılan Kaynaklar</a:t>
            </a:r>
          </a:p>
          <a:p>
            <a:pPr algn="ctr"/>
            <a:endParaRPr lang="tr-TR" sz="1800" dirty="0">
              <a:latin typeface="Source Sans 3" panose="020B0303030403020204" pitchFamily="34" charset="0"/>
            </a:endParaRPr>
          </a:p>
          <a:p>
            <a:pPr algn="ctr"/>
            <a:r>
              <a:rPr lang="tr-TR" sz="1800" dirty="0">
                <a:latin typeface="Source Sans 3" panose="020B0303030403020204" pitchFamily="34" charset="0"/>
                <a:hlinkClick r:id="rId2"/>
              </a:rPr>
              <a:t>https://orgm.meb.gov.tr/www/akran-zorbaligi/icerik/2085</a:t>
            </a:r>
            <a:endParaRPr lang="tr-TR" sz="1800" dirty="0">
              <a:latin typeface="Source Sans 3" panose="020B0303030403020204" pitchFamily="34" charset="0"/>
            </a:endParaRPr>
          </a:p>
          <a:p>
            <a:pPr algn="ctr"/>
            <a:endParaRPr lang="tr-TR" sz="1800" dirty="0">
              <a:latin typeface="Source Sans 3" panose="020B0303030403020204" pitchFamily="34" charset="0"/>
            </a:endParaRPr>
          </a:p>
          <a:p>
            <a:pPr algn="ctr"/>
            <a:r>
              <a:rPr lang="tr-TR" sz="1800" dirty="0">
                <a:latin typeface="Source Sans 3" panose="020B0303030403020204" pitchFamily="34" charset="0"/>
              </a:rPr>
              <a:t>Ortaokul bölümündeki etkinlikler kısmı için aşağıdaki programdan yararlanılmıştır.</a:t>
            </a:r>
          </a:p>
          <a:p>
            <a:pPr algn="ctr"/>
            <a:endParaRPr lang="tr-TR" sz="1800" dirty="0">
              <a:latin typeface="Source Sans 3" panose="020B0303030403020204" pitchFamily="34" charset="0"/>
            </a:endParaRPr>
          </a:p>
          <a:p>
            <a:pPr algn="ctr"/>
            <a:r>
              <a:rPr lang="tr-TR" sz="1800" dirty="0">
                <a:latin typeface="Source Sans 3" panose="020B0303030403020204" pitchFamily="34" charset="0"/>
                <a:hlinkClick r:id="rId3"/>
              </a:rPr>
              <a:t>https://orgm.meb.gov.tr/meb_iys_dosyalar/2022_08/23150037_Ortaokul_FarkYndalYk_ProgramY.pdf</a:t>
            </a:r>
            <a:endParaRPr lang="tr-TR" sz="1800" dirty="0">
              <a:latin typeface="Source Sans 3" panose="020B0303030403020204" pitchFamily="34" charset="0"/>
            </a:endParaRPr>
          </a:p>
          <a:p>
            <a:pPr algn="ctr"/>
            <a:endParaRPr lang="tr-TR" sz="1800" dirty="0">
              <a:latin typeface="Source Sans 3" panose="020B0303030403020204" pitchFamily="34" charset="0"/>
            </a:endParaRPr>
          </a:p>
          <a:p>
            <a:pPr algn="ctr"/>
            <a:endParaRPr lang="tr-TR" sz="1800" dirty="0">
              <a:latin typeface="Source Sans 3" panose="020B0303030403020204" pitchFamily="34" charset="0"/>
            </a:endParaRPr>
          </a:p>
          <a:p>
            <a:pPr algn="ctr"/>
            <a:endParaRPr lang="tr-TR" sz="1800" dirty="0">
              <a:latin typeface="Source Sans 3" panose="020B0303030403020204" pitchFamily="34" charset="0"/>
            </a:endParaRPr>
          </a:p>
          <a:p>
            <a:pPr algn="ctr"/>
            <a:endParaRPr lang="tr-TR" sz="1800" dirty="0">
              <a:latin typeface="Source Sans 3" panose="020B0303030403020204" pitchFamily="34" charset="0"/>
            </a:endParaRPr>
          </a:p>
        </p:txBody>
      </p:sp>
    </p:spTree>
    <p:extLst>
      <p:ext uri="{BB962C8B-B14F-4D97-AF65-F5344CB8AC3E}">
        <p14:creationId xmlns:p14="http://schemas.microsoft.com/office/powerpoint/2010/main" val="11120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39"/>
          <p:cNvSpPr txBox="1">
            <a:spLocks noGrp="1"/>
          </p:cNvSpPr>
          <p:nvPr>
            <p:ph type="title"/>
          </p:nvPr>
        </p:nvSpPr>
        <p:spPr>
          <a:xfrm>
            <a:off x="1144550" y="597425"/>
            <a:ext cx="6855300" cy="6445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mı?</a:t>
            </a:r>
            <a:endParaRPr dirty="0"/>
          </a:p>
        </p:txBody>
      </p:sp>
      <p:sp>
        <p:nvSpPr>
          <p:cNvPr id="2342" name="Google Shape;2342;p39"/>
          <p:cNvSpPr txBox="1">
            <a:spLocks noGrp="1"/>
          </p:cNvSpPr>
          <p:nvPr>
            <p:ph type="subTitle" idx="2"/>
          </p:nvPr>
        </p:nvSpPr>
        <p:spPr>
          <a:xfrm>
            <a:off x="1144550" y="2070950"/>
            <a:ext cx="3174000" cy="18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Birisi kasıtlı olarak incitici bir şey söylediğinde veya bunu yaptığında eğer bunu belli bir süre boyunca devam ediyor, onlara durmalarını söyleseniz  ve üzgün olduğunu gösterseniz bile devam ediyorsa.....</a:t>
            </a:r>
            <a:endParaRPr dirty="0"/>
          </a:p>
        </p:txBody>
      </p:sp>
      <p:sp>
        <p:nvSpPr>
          <p:cNvPr id="2" name="Alt Başlık 1"/>
          <p:cNvSpPr>
            <a:spLocks noGrp="1"/>
          </p:cNvSpPr>
          <p:nvPr>
            <p:ph type="subTitle" idx="1"/>
          </p:nvPr>
        </p:nvSpPr>
        <p:spPr/>
        <p:txBody>
          <a:bodyPr/>
          <a:lstStyle/>
          <a:p>
            <a:endParaRPr lang="tr-TR" dirty="0"/>
          </a:p>
          <a:p>
            <a:r>
              <a:rPr lang="tr-TR" dirty="0"/>
              <a:t>Bu zorbalıktır.</a:t>
            </a:r>
          </a:p>
        </p:txBody>
      </p:sp>
      <p:sp>
        <p:nvSpPr>
          <p:cNvPr id="6" name="Google Shape;5790;p75"/>
          <p:cNvSpPr/>
          <p:nvPr/>
        </p:nvSpPr>
        <p:spPr>
          <a:xfrm>
            <a:off x="4314216" y="2353176"/>
            <a:ext cx="511448" cy="3559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8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FA5C2E21-8413-4FC7-67A3-8632479A3FA4}"/>
              </a:ext>
            </a:extLst>
          </p:cNvPr>
          <p:cNvGrpSpPr/>
          <p:nvPr/>
        </p:nvGrpSpPr>
        <p:grpSpPr>
          <a:xfrm>
            <a:off x="888999" y="423628"/>
            <a:ext cx="7178535" cy="4354020"/>
            <a:chOff x="888999" y="423628"/>
            <a:chExt cx="7178535" cy="4354020"/>
          </a:xfrm>
        </p:grpSpPr>
        <p:pic>
          <p:nvPicPr>
            <p:cNvPr id="8" name="Resim 7"/>
            <p:cNvPicPr>
              <a:picLocks noChangeAspect="1"/>
            </p:cNvPicPr>
            <p:nvPr/>
          </p:nvPicPr>
          <p:blipFill>
            <a:blip r:embed="rId3"/>
            <a:stretch>
              <a:fillRect/>
            </a:stretch>
          </p:blipFill>
          <p:spPr>
            <a:xfrm>
              <a:off x="888999" y="423628"/>
              <a:ext cx="7178535" cy="4307121"/>
            </a:xfrm>
            <a:prstGeom prst="rect">
              <a:avLst/>
            </a:prstGeom>
          </p:spPr>
        </p:pic>
        <p:sp>
          <p:nvSpPr>
            <p:cNvPr id="9" name="Metin kutusu 8"/>
            <p:cNvSpPr txBox="1"/>
            <p:nvPr/>
          </p:nvSpPr>
          <p:spPr>
            <a:xfrm>
              <a:off x="1066800" y="154940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mutlu</a:t>
              </a:r>
            </a:p>
          </p:txBody>
        </p:sp>
        <p:sp>
          <p:nvSpPr>
            <p:cNvPr id="10" name="Metin kutusu 9"/>
            <p:cNvSpPr txBox="1"/>
            <p:nvPr/>
          </p:nvSpPr>
          <p:spPr>
            <a:xfrm>
              <a:off x="2482850" y="154940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huzurlu</a:t>
              </a:r>
            </a:p>
          </p:txBody>
        </p:sp>
        <p:sp>
          <p:nvSpPr>
            <p:cNvPr id="11" name="Metin kutusu 10"/>
            <p:cNvSpPr txBox="1"/>
            <p:nvPr/>
          </p:nvSpPr>
          <p:spPr>
            <a:xfrm>
              <a:off x="3948041" y="154940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üzgün</a:t>
              </a:r>
            </a:p>
          </p:txBody>
        </p:sp>
        <p:sp>
          <p:nvSpPr>
            <p:cNvPr id="13" name="Metin kutusu 12"/>
            <p:cNvSpPr txBox="1"/>
            <p:nvPr/>
          </p:nvSpPr>
          <p:spPr>
            <a:xfrm>
              <a:off x="5413232" y="154940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sevinçli</a:t>
              </a:r>
            </a:p>
          </p:txBody>
        </p:sp>
        <p:sp>
          <p:nvSpPr>
            <p:cNvPr id="14" name="Metin kutusu 13"/>
            <p:cNvSpPr txBox="1"/>
            <p:nvPr/>
          </p:nvSpPr>
          <p:spPr>
            <a:xfrm>
              <a:off x="6829282" y="154940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sinirli</a:t>
              </a:r>
            </a:p>
          </p:txBody>
        </p:sp>
        <p:sp>
          <p:nvSpPr>
            <p:cNvPr id="15" name="Metin kutusu 14"/>
            <p:cNvSpPr txBox="1"/>
            <p:nvPr/>
          </p:nvSpPr>
          <p:spPr>
            <a:xfrm>
              <a:off x="1066800" y="298398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havalı</a:t>
              </a:r>
            </a:p>
          </p:txBody>
        </p:sp>
        <p:sp>
          <p:nvSpPr>
            <p:cNvPr id="16" name="Metin kutusu 15"/>
            <p:cNvSpPr txBox="1"/>
            <p:nvPr/>
          </p:nvSpPr>
          <p:spPr>
            <a:xfrm>
              <a:off x="2482850" y="298398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sakin</a:t>
              </a:r>
            </a:p>
          </p:txBody>
        </p:sp>
        <p:sp>
          <p:nvSpPr>
            <p:cNvPr id="17" name="Metin kutusu 16"/>
            <p:cNvSpPr txBox="1"/>
            <p:nvPr/>
          </p:nvSpPr>
          <p:spPr>
            <a:xfrm>
              <a:off x="3948041" y="298398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öfkeli</a:t>
              </a:r>
            </a:p>
          </p:txBody>
        </p:sp>
        <p:sp>
          <p:nvSpPr>
            <p:cNvPr id="22" name="Metin kutusu 21"/>
            <p:cNvSpPr txBox="1"/>
            <p:nvPr/>
          </p:nvSpPr>
          <p:spPr>
            <a:xfrm>
              <a:off x="5413232" y="300938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korkmuş</a:t>
              </a:r>
            </a:p>
          </p:txBody>
        </p:sp>
        <p:sp>
          <p:nvSpPr>
            <p:cNvPr id="23" name="Metin kutusu 22"/>
            <p:cNvSpPr txBox="1"/>
            <p:nvPr/>
          </p:nvSpPr>
          <p:spPr>
            <a:xfrm>
              <a:off x="6829282" y="3009380"/>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şaşırmış</a:t>
              </a:r>
            </a:p>
          </p:txBody>
        </p:sp>
        <p:sp>
          <p:nvSpPr>
            <p:cNvPr id="24" name="Metin kutusu 23"/>
            <p:cNvSpPr txBox="1"/>
            <p:nvPr/>
          </p:nvSpPr>
          <p:spPr>
            <a:xfrm>
              <a:off x="1066800" y="4439094"/>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sıkılmış</a:t>
              </a:r>
            </a:p>
          </p:txBody>
        </p:sp>
        <p:sp>
          <p:nvSpPr>
            <p:cNvPr id="25" name="Metin kutusu 24"/>
            <p:cNvSpPr txBox="1"/>
            <p:nvPr/>
          </p:nvSpPr>
          <p:spPr>
            <a:xfrm>
              <a:off x="2482850" y="4439094"/>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stresli</a:t>
              </a:r>
            </a:p>
          </p:txBody>
        </p:sp>
        <p:sp>
          <p:nvSpPr>
            <p:cNvPr id="26" name="Metin kutusu 25"/>
            <p:cNvSpPr txBox="1"/>
            <p:nvPr/>
          </p:nvSpPr>
          <p:spPr>
            <a:xfrm>
              <a:off x="3871840" y="4439094"/>
              <a:ext cx="1239909"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sevgi dolu</a:t>
              </a:r>
            </a:p>
          </p:txBody>
        </p:sp>
        <p:sp>
          <p:nvSpPr>
            <p:cNvPr id="27" name="Metin kutusu 26"/>
            <p:cNvSpPr txBox="1"/>
            <p:nvPr/>
          </p:nvSpPr>
          <p:spPr>
            <a:xfrm>
              <a:off x="5413232" y="4439094"/>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mutsuz</a:t>
              </a:r>
            </a:p>
          </p:txBody>
        </p:sp>
        <p:sp>
          <p:nvSpPr>
            <p:cNvPr id="28" name="Metin kutusu 27"/>
            <p:cNvSpPr txBox="1"/>
            <p:nvPr/>
          </p:nvSpPr>
          <p:spPr>
            <a:xfrm>
              <a:off x="6873732" y="4439094"/>
              <a:ext cx="1060450" cy="338554"/>
            </a:xfrm>
            <a:prstGeom prst="rect">
              <a:avLst/>
            </a:prstGeom>
            <a:noFill/>
          </p:spPr>
          <p:txBody>
            <a:bodyPr wrap="square" rtlCol="0">
              <a:spAutoFit/>
            </a:bodyPr>
            <a:lstStyle/>
            <a:p>
              <a:pPr algn="ctr"/>
              <a:r>
                <a:rPr lang="tr-TR" sz="1600" dirty="0">
                  <a:solidFill>
                    <a:schemeClr val="accent2"/>
                  </a:solidFill>
                  <a:latin typeface="Maiandra GD" panose="020E0502030308020204" pitchFamily="34" charset="0"/>
                </a:rPr>
                <a:t>özlem</a:t>
              </a:r>
            </a:p>
          </p:txBody>
        </p:sp>
      </p:grpSp>
      <p:sp>
        <p:nvSpPr>
          <p:cNvPr id="3" name="Metin kutusu 2">
            <a:extLst>
              <a:ext uri="{FF2B5EF4-FFF2-40B4-BE49-F238E27FC236}">
                <a16:creationId xmlns:a16="http://schemas.microsoft.com/office/drawing/2014/main" id="{9378B0C5-DBE8-5B09-7685-48CA22E86897}"/>
              </a:ext>
            </a:extLst>
          </p:cNvPr>
          <p:cNvSpPr txBox="1"/>
          <p:nvPr/>
        </p:nvSpPr>
        <p:spPr>
          <a:xfrm>
            <a:off x="2127250" y="1504910"/>
            <a:ext cx="4663439" cy="193899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4000" dirty="0">
                <a:latin typeface="Maiandra GD" panose="020E0502030308020204" pitchFamily="34" charset="0"/>
              </a:rPr>
              <a:t>Etkinlik öncesi duygularımızı bir hatırlayalım</a:t>
            </a:r>
          </a:p>
        </p:txBody>
      </p:sp>
    </p:spTree>
    <p:extLst>
      <p:ext uri="{BB962C8B-B14F-4D97-AF65-F5344CB8AC3E}">
        <p14:creationId xmlns:p14="http://schemas.microsoft.com/office/powerpoint/2010/main" val="32844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grpSp>
        <p:nvGrpSpPr>
          <p:cNvPr id="4321" name="Google Shape;4321;p55"/>
          <p:cNvGrpSpPr/>
          <p:nvPr/>
        </p:nvGrpSpPr>
        <p:grpSpPr>
          <a:xfrm>
            <a:off x="800494" y="1013117"/>
            <a:ext cx="2395292" cy="1945415"/>
            <a:chOff x="1655550" y="790900"/>
            <a:chExt cx="2510262" cy="3417671"/>
          </a:xfrm>
        </p:grpSpPr>
        <p:sp>
          <p:nvSpPr>
            <p:cNvPr id="4322" name="Google Shape;4322;p55"/>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5"/>
            <p:cNvSpPr/>
            <p:nvPr/>
          </p:nvSpPr>
          <p:spPr>
            <a:xfrm>
              <a:off x="1735300" y="1007754"/>
              <a:ext cx="2350730" cy="2877139"/>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noFill/>
            <a:ln w="127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Metin kutusu 3"/>
          <p:cNvSpPr txBox="1"/>
          <p:nvPr/>
        </p:nvSpPr>
        <p:spPr>
          <a:xfrm>
            <a:off x="1076900" y="1597845"/>
            <a:ext cx="1842447" cy="707886"/>
          </a:xfrm>
          <a:prstGeom prst="rect">
            <a:avLst/>
          </a:prstGeom>
          <a:noFill/>
        </p:spPr>
        <p:txBody>
          <a:bodyPr wrap="square" rtlCol="0">
            <a:spAutoFit/>
          </a:bodyPr>
          <a:lstStyle/>
          <a:p>
            <a:r>
              <a:rPr lang="tr-TR" sz="4000" dirty="0">
                <a:solidFill>
                  <a:schemeClr val="accent1"/>
                </a:solidFill>
                <a:latin typeface="Maiandra GD" panose="020E0502030308020204" pitchFamily="34" charset="0"/>
              </a:rPr>
              <a:t>Etkinlik</a:t>
            </a:r>
          </a:p>
        </p:txBody>
      </p:sp>
      <p:sp>
        <p:nvSpPr>
          <p:cNvPr id="5" name="Metin kutusu 4"/>
          <p:cNvSpPr txBox="1"/>
          <p:nvPr/>
        </p:nvSpPr>
        <p:spPr>
          <a:xfrm>
            <a:off x="3498850" y="464214"/>
            <a:ext cx="5194300" cy="2677656"/>
          </a:xfrm>
          <a:prstGeom prst="rect">
            <a:avLst/>
          </a:prstGeom>
          <a:noFill/>
        </p:spPr>
        <p:txBody>
          <a:bodyPr wrap="square" rtlCol="0">
            <a:spAutoFit/>
          </a:bodyPr>
          <a:lstStyle/>
          <a:p>
            <a:r>
              <a:rPr lang="tr-TR" dirty="0">
                <a:solidFill>
                  <a:schemeClr val="tx1"/>
                </a:solidFill>
                <a:latin typeface="Maiandra GD" panose="020E0502030308020204" pitchFamily="34" charset="0"/>
              </a:rPr>
              <a:t>Çalışkan bir öğrenci olan Onur, arkadaşları Caner ve Kayahan’dan uzak durmaya çalışmaktadır. Çünkü son zamanlarda bu öğrenciler Onur’u gördüklerinde saçları, gözlükleri, boyu ya da kıyafetleri ile alay etmektedirler. </a:t>
            </a:r>
          </a:p>
          <a:p>
            <a:endParaRPr lang="tr-TR" dirty="0">
              <a:solidFill>
                <a:schemeClr val="tx1"/>
              </a:solidFill>
              <a:latin typeface="Maiandra GD" panose="020E0502030308020204" pitchFamily="34" charset="0"/>
            </a:endParaRPr>
          </a:p>
          <a:p>
            <a:r>
              <a:rPr lang="tr-TR" dirty="0">
                <a:solidFill>
                  <a:schemeClr val="tx1"/>
                </a:solidFill>
                <a:latin typeface="Maiandra GD" panose="020E0502030308020204" pitchFamily="34" charset="0"/>
              </a:rPr>
              <a:t>Hatta bazen o yanlarından geçerken inek sesi çıkarmaktadırlar. Caner ve Kayahan sınıfta her zaman onun hakkında fısıldaşmakta, ona değişik yüz hareketleri yapmakta, bazen de masasına hoş olmayan notlar bırakmaktadırlar. </a:t>
            </a:r>
          </a:p>
          <a:p>
            <a:r>
              <a:rPr lang="tr-TR" dirty="0">
                <a:solidFill>
                  <a:schemeClr val="tx1"/>
                </a:solidFill>
                <a:latin typeface="Maiandra GD" panose="020E0502030308020204" pitchFamily="34" charset="0"/>
              </a:rPr>
              <a:t>Bir şey olduğundan şüphelenen öğretmen sınıfa neler olduğunu sormuş ancak sınıftaki öğrenciler bildiklerini söylememeyi tercih etmişlerdir. </a:t>
            </a:r>
          </a:p>
        </p:txBody>
      </p:sp>
      <p:sp>
        <p:nvSpPr>
          <p:cNvPr id="2" name="Metin kutusu 1"/>
          <p:cNvSpPr txBox="1"/>
          <p:nvPr/>
        </p:nvSpPr>
        <p:spPr>
          <a:xfrm>
            <a:off x="450850" y="3159377"/>
            <a:ext cx="8318500" cy="1600438"/>
          </a:xfrm>
          <a:prstGeom prst="rect">
            <a:avLst/>
          </a:prstGeom>
          <a:noFill/>
        </p:spPr>
        <p:txBody>
          <a:bodyPr wrap="square" rtlCol="0">
            <a:spAutoFit/>
          </a:bodyPr>
          <a:lstStyle/>
          <a:p>
            <a:r>
              <a:rPr lang="tr-TR" dirty="0">
                <a:solidFill>
                  <a:schemeClr val="tx1"/>
                </a:solidFill>
                <a:latin typeface="Maiandra GD" panose="020E0502030308020204" pitchFamily="34" charset="0"/>
              </a:rPr>
              <a:t>• Onur’un kendini nasıl hissettiğini düşünüyorsunuz? Sahip olabileceği en az beş duyguyu düşünmeye çalışın.</a:t>
            </a:r>
          </a:p>
          <a:p>
            <a:r>
              <a:rPr lang="tr-TR" dirty="0">
                <a:solidFill>
                  <a:schemeClr val="tx1"/>
                </a:solidFill>
                <a:latin typeface="Maiandra GD" panose="020E0502030308020204" pitchFamily="34" charset="0"/>
              </a:rPr>
              <a:t> </a:t>
            </a:r>
          </a:p>
          <a:p>
            <a:r>
              <a:rPr lang="tr-TR" dirty="0">
                <a:solidFill>
                  <a:schemeClr val="tx1"/>
                </a:solidFill>
                <a:latin typeface="Maiandra GD" panose="020E0502030308020204" pitchFamily="34" charset="0"/>
              </a:rPr>
              <a:t>• Sizce Caner, Kayahan ve Tamer ne hissediyor olabilir? </a:t>
            </a:r>
          </a:p>
          <a:p>
            <a:r>
              <a:rPr lang="tr-TR" dirty="0">
                <a:solidFill>
                  <a:schemeClr val="tx1"/>
                </a:solidFill>
                <a:latin typeface="Maiandra GD" panose="020E0502030308020204" pitchFamily="34" charset="0"/>
              </a:rPr>
              <a:t> </a:t>
            </a:r>
          </a:p>
          <a:p>
            <a:r>
              <a:rPr lang="tr-TR" dirty="0">
                <a:solidFill>
                  <a:schemeClr val="tx1"/>
                </a:solidFill>
                <a:latin typeface="Maiandra GD" panose="020E0502030308020204" pitchFamily="34" charset="0"/>
              </a:rPr>
              <a:t>• Bu duruma şahit olan (izleyen) diğer çocuklar ne hissediyor ve düşünüyor olabilirler?</a:t>
            </a:r>
          </a:p>
          <a:p>
            <a:endParaRPr lang="tr-TR" dirty="0"/>
          </a:p>
        </p:txBody>
      </p:sp>
    </p:spTree>
    <p:extLst>
      <p:ext uri="{BB962C8B-B14F-4D97-AF65-F5344CB8AC3E}">
        <p14:creationId xmlns:p14="http://schemas.microsoft.com/office/powerpoint/2010/main" val="28275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42"/>
          <p:cNvSpPr txBox="1">
            <a:spLocks noGrp="1"/>
          </p:cNvSpPr>
          <p:nvPr>
            <p:ph type="title"/>
          </p:nvPr>
        </p:nvSpPr>
        <p:spPr>
          <a:xfrm>
            <a:off x="719996" y="4677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durumunda...</a:t>
            </a:r>
            <a:endParaRPr dirty="0"/>
          </a:p>
        </p:txBody>
      </p:sp>
      <p:sp>
        <p:nvSpPr>
          <p:cNvPr id="2379" name="Google Shape;2379;p42"/>
          <p:cNvSpPr txBox="1">
            <a:spLocks noGrp="1"/>
          </p:cNvSpPr>
          <p:nvPr>
            <p:ph type="subTitle" idx="1"/>
          </p:nvPr>
        </p:nvSpPr>
        <p:spPr>
          <a:xfrm>
            <a:off x="937625" y="2719353"/>
            <a:ext cx="2175300" cy="1709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Mide ve baş ağrıları, iştahsızlık, uykusuzluk nedeniyle okula gitmek istemiyor, bu nedenle notlarında düşüş yaşanıyor olabilir.</a:t>
            </a:r>
          </a:p>
        </p:txBody>
      </p:sp>
      <p:sp>
        <p:nvSpPr>
          <p:cNvPr id="2380" name="Google Shape;2380;p42"/>
          <p:cNvSpPr txBox="1">
            <a:spLocks noGrp="1"/>
          </p:cNvSpPr>
          <p:nvPr>
            <p:ph type="subTitle" idx="2"/>
          </p:nvPr>
        </p:nvSpPr>
        <p:spPr>
          <a:xfrm>
            <a:off x="3484347" y="2746210"/>
            <a:ext cx="2175300" cy="1331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Derslerde başarısız olduğundan genelde düşük notları olabilir.</a:t>
            </a:r>
            <a:endParaRPr dirty="0"/>
          </a:p>
        </p:txBody>
      </p:sp>
      <p:sp>
        <p:nvSpPr>
          <p:cNvPr id="2381" name="Google Shape;2381;p42"/>
          <p:cNvSpPr txBox="1">
            <a:spLocks noGrp="1"/>
          </p:cNvSpPr>
          <p:nvPr>
            <p:ph type="subTitle" idx="3"/>
          </p:nvPr>
        </p:nvSpPr>
        <p:spPr>
          <a:xfrm>
            <a:off x="6031069" y="2781048"/>
            <a:ext cx="2175300" cy="9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Ne yapacağını bilmediği için kendini kızgın ve çaresiz hissediyor olabilir.</a:t>
            </a:r>
            <a:endParaRPr dirty="0"/>
          </a:p>
        </p:txBody>
      </p:sp>
      <p:sp>
        <p:nvSpPr>
          <p:cNvPr id="2382" name="Google Shape;2382;p42"/>
          <p:cNvSpPr txBox="1">
            <a:spLocks noGrp="1"/>
          </p:cNvSpPr>
          <p:nvPr>
            <p:ph type="subTitle" idx="4"/>
          </p:nvPr>
        </p:nvSpPr>
        <p:spPr>
          <a:xfrm>
            <a:off x="937625" y="2280550"/>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Maruz Kalanlar</a:t>
            </a:r>
            <a:endParaRPr dirty="0"/>
          </a:p>
        </p:txBody>
      </p:sp>
      <p:sp>
        <p:nvSpPr>
          <p:cNvPr id="2383" name="Google Shape;2383;p42"/>
          <p:cNvSpPr txBox="1">
            <a:spLocks noGrp="1"/>
          </p:cNvSpPr>
          <p:nvPr>
            <p:ph type="subTitle" idx="5"/>
          </p:nvPr>
        </p:nvSpPr>
        <p:spPr>
          <a:xfrm>
            <a:off x="3484344" y="2285782"/>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Zorbalar</a:t>
            </a:r>
            <a:endParaRPr dirty="0"/>
          </a:p>
        </p:txBody>
      </p:sp>
      <p:sp>
        <p:nvSpPr>
          <p:cNvPr id="2384" name="Google Shape;2384;p42"/>
          <p:cNvSpPr txBox="1">
            <a:spLocks noGrp="1"/>
          </p:cNvSpPr>
          <p:nvPr>
            <p:ph type="subTitle" idx="6"/>
          </p:nvPr>
        </p:nvSpPr>
        <p:spPr>
          <a:xfrm>
            <a:off x="6031075" y="2272353"/>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İzleyenler</a:t>
            </a:r>
            <a:endParaRPr dirty="0"/>
          </a:p>
        </p:txBody>
      </p:sp>
      <p:grpSp>
        <p:nvGrpSpPr>
          <p:cNvPr id="2385" name="Google Shape;2385;p42"/>
          <p:cNvGrpSpPr/>
          <p:nvPr/>
        </p:nvGrpSpPr>
        <p:grpSpPr>
          <a:xfrm>
            <a:off x="1443561" y="1132765"/>
            <a:ext cx="1098645" cy="1139588"/>
            <a:chOff x="2361225" y="3521900"/>
            <a:chExt cx="4421400" cy="589250"/>
          </a:xfrm>
        </p:grpSpPr>
        <p:cxnSp>
          <p:nvCxnSpPr>
            <p:cNvPr id="238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38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7914" t="39270" r="67663" b="44146"/>
          <a:stretch/>
        </p:blipFill>
        <p:spPr>
          <a:xfrm>
            <a:off x="1545178" y="1202658"/>
            <a:ext cx="903167" cy="1008000"/>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37134" t="44577" r="38006" b="34992"/>
          <a:stretch/>
        </p:blipFill>
        <p:spPr>
          <a:xfrm>
            <a:off x="4198903" y="1202658"/>
            <a:ext cx="746183" cy="1008000"/>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64174" t="56783" r="8786" b="27297"/>
          <a:stretch/>
        </p:blipFill>
        <p:spPr>
          <a:xfrm>
            <a:off x="6695644" y="1202658"/>
            <a:ext cx="1041599" cy="1008000"/>
          </a:xfrm>
          <a:prstGeom prst="rect">
            <a:avLst/>
          </a:prstGeom>
        </p:spPr>
      </p:pic>
      <p:grpSp>
        <p:nvGrpSpPr>
          <p:cNvPr id="35" name="Google Shape;2385;p42"/>
          <p:cNvGrpSpPr/>
          <p:nvPr/>
        </p:nvGrpSpPr>
        <p:grpSpPr>
          <a:xfrm>
            <a:off x="4022673" y="1132765"/>
            <a:ext cx="1098645" cy="1139588"/>
            <a:chOff x="2361225" y="3521900"/>
            <a:chExt cx="4421400" cy="589250"/>
          </a:xfrm>
        </p:grpSpPr>
        <p:cxnSp>
          <p:nvCxnSpPr>
            <p:cNvPr id="3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38" name="Google Shape;2385;p42"/>
          <p:cNvGrpSpPr/>
          <p:nvPr/>
        </p:nvGrpSpPr>
        <p:grpSpPr>
          <a:xfrm>
            <a:off x="6695644" y="1132765"/>
            <a:ext cx="1098645" cy="1139588"/>
            <a:chOff x="2361225" y="3521900"/>
            <a:chExt cx="4421400" cy="589250"/>
          </a:xfrm>
        </p:grpSpPr>
        <p:cxnSp>
          <p:nvCxnSpPr>
            <p:cNvPr id="39"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42"/>
          <p:cNvSpPr txBox="1">
            <a:spLocks noGrp="1"/>
          </p:cNvSpPr>
          <p:nvPr>
            <p:ph type="title"/>
          </p:nvPr>
        </p:nvSpPr>
        <p:spPr>
          <a:xfrm>
            <a:off x="719996" y="4677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Zorbalık durumunda...</a:t>
            </a:r>
            <a:endParaRPr dirty="0"/>
          </a:p>
        </p:txBody>
      </p:sp>
      <p:sp>
        <p:nvSpPr>
          <p:cNvPr id="2379" name="Google Shape;2379;p42"/>
          <p:cNvSpPr txBox="1">
            <a:spLocks noGrp="1"/>
          </p:cNvSpPr>
          <p:nvPr>
            <p:ph type="subTitle" idx="1"/>
          </p:nvPr>
        </p:nvSpPr>
        <p:spPr>
          <a:xfrm>
            <a:off x="937625" y="2719353"/>
            <a:ext cx="2175300" cy="1709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Öfke, kızgınlık, mutsuzluk gibi duyguları daha çok yaşadığı için arkadaşlarıyla kaynaşmakta zorluk çekiyor.</a:t>
            </a:r>
          </a:p>
        </p:txBody>
      </p:sp>
      <p:sp>
        <p:nvSpPr>
          <p:cNvPr id="2380" name="Google Shape;2380;p42"/>
          <p:cNvSpPr txBox="1">
            <a:spLocks noGrp="1"/>
          </p:cNvSpPr>
          <p:nvPr>
            <p:ph type="subTitle" idx="2"/>
          </p:nvPr>
        </p:nvSpPr>
        <p:spPr>
          <a:xfrm>
            <a:off x="3484347" y="2746210"/>
            <a:ext cx="2175300" cy="1331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Yetişkinlere saygısızca davranıyor.</a:t>
            </a:r>
            <a:endParaRPr dirty="0"/>
          </a:p>
        </p:txBody>
      </p:sp>
      <p:sp>
        <p:nvSpPr>
          <p:cNvPr id="2381" name="Google Shape;2381;p42"/>
          <p:cNvSpPr txBox="1">
            <a:spLocks noGrp="1"/>
          </p:cNvSpPr>
          <p:nvPr>
            <p:ph type="subTitle" idx="3"/>
          </p:nvPr>
        </p:nvSpPr>
        <p:spPr>
          <a:xfrm>
            <a:off x="6031069" y="2781048"/>
            <a:ext cx="2175300" cy="9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Bir sonraki hedef olup zorbalığa uğramaktan korkuyor.</a:t>
            </a:r>
            <a:endParaRPr dirty="0"/>
          </a:p>
        </p:txBody>
      </p:sp>
      <p:sp>
        <p:nvSpPr>
          <p:cNvPr id="2382" name="Google Shape;2382;p42"/>
          <p:cNvSpPr txBox="1">
            <a:spLocks noGrp="1"/>
          </p:cNvSpPr>
          <p:nvPr>
            <p:ph type="subTitle" idx="4"/>
          </p:nvPr>
        </p:nvSpPr>
        <p:spPr>
          <a:xfrm>
            <a:off x="937625" y="2280550"/>
            <a:ext cx="2175300" cy="447000"/>
          </a:xfrm>
          <a:prstGeom prst="rect">
            <a:avLst/>
          </a:prstGeom>
        </p:spPr>
        <p:txBody>
          <a:bodyPr spcFirstLastPara="1" wrap="square" lIns="91425" tIns="91425" rIns="91425" bIns="91425" anchor="b" anchorCtr="0">
            <a:noAutofit/>
          </a:bodyPr>
          <a:lstStyle/>
          <a:p>
            <a:pPr marL="0" lvl="0" indent="0"/>
            <a:r>
              <a:rPr lang="tr-TR" dirty="0"/>
              <a:t>Maruz Kalanlar</a:t>
            </a:r>
          </a:p>
        </p:txBody>
      </p:sp>
      <p:sp>
        <p:nvSpPr>
          <p:cNvPr id="2383" name="Google Shape;2383;p42"/>
          <p:cNvSpPr txBox="1">
            <a:spLocks noGrp="1"/>
          </p:cNvSpPr>
          <p:nvPr>
            <p:ph type="subTitle" idx="5"/>
          </p:nvPr>
        </p:nvSpPr>
        <p:spPr>
          <a:xfrm>
            <a:off x="3484344" y="2285782"/>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Zorbalar</a:t>
            </a:r>
            <a:endParaRPr dirty="0"/>
          </a:p>
        </p:txBody>
      </p:sp>
      <p:sp>
        <p:nvSpPr>
          <p:cNvPr id="2384" name="Google Shape;2384;p42"/>
          <p:cNvSpPr txBox="1">
            <a:spLocks noGrp="1"/>
          </p:cNvSpPr>
          <p:nvPr>
            <p:ph type="subTitle" idx="6"/>
          </p:nvPr>
        </p:nvSpPr>
        <p:spPr>
          <a:xfrm>
            <a:off x="6031075" y="2272353"/>
            <a:ext cx="2175300" cy="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İzleyenler</a:t>
            </a:r>
            <a:endParaRPr dirty="0"/>
          </a:p>
        </p:txBody>
      </p:sp>
      <p:grpSp>
        <p:nvGrpSpPr>
          <p:cNvPr id="2385" name="Google Shape;2385;p42"/>
          <p:cNvGrpSpPr/>
          <p:nvPr/>
        </p:nvGrpSpPr>
        <p:grpSpPr>
          <a:xfrm>
            <a:off x="1443561" y="1132765"/>
            <a:ext cx="1098645" cy="1139588"/>
            <a:chOff x="2361225" y="3521900"/>
            <a:chExt cx="4421400" cy="589250"/>
          </a:xfrm>
        </p:grpSpPr>
        <p:cxnSp>
          <p:nvCxnSpPr>
            <p:cNvPr id="238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238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7914" t="39270" r="67663" b="44146"/>
          <a:stretch/>
        </p:blipFill>
        <p:spPr>
          <a:xfrm>
            <a:off x="1545178" y="1202658"/>
            <a:ext cx="903167" cy="1008000"/>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37134" t="44577" r="38006" b="34992"/>
          <a:stretch/>
        </p:blipFill>
        <p:spPr>
          <a:xfrm>
            <a:off x="4198903" y="1202658"/>
            <a:ext cx="746183" cy="1008000"/>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64174" t="56783" r="8786" b="27297"/>
          <a:stretch/>
        </p:blipFill>
        <p:spPr>
          <a:xfrm>
            <a:off x="6695644" y="1202658"/>
            <a:ext cx="1041599" cy="1008000"/>
          </a:xfrm>
          <a:prstGeom prst="rect">
            <a:avLst/>
          </a:prstGeom>
        </p:spPr>
      </p:pic>
      <p:grpSp>
        <p:nvGrpSpPr>
          <p:cNvPr id="35" name="Google Shape;2385;p42"/>
          <p:cNvGrpSpPr/>
          <p:nvPr/>
        </p:nvGrpSpPr>
        <p:grpSpPr>
          <a:xfrm>
            <a:off x="4022673" y="1132765"/>
            <a:ext cx="1098645" cy="1139588"/>
            <a:chOff x="2361225" y="3521900"/>
            <a:chExt cx="4421400" cy="589250"/>
          </a:xfrm>
        </p:grpSpPr>
        <p:cxnSp>
          <p:nvCxnSpPr>
            <p:cNvPr id="36"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grpSp>
        <p:nvGrpSpPr>
          <p:cNvPr id="38" name="Google Shape;2385;p42"/>
          <p:cNvGrpSpPr/>
          <p:nvPr/>
        </p:nvGrpSpPr>
        <p:grpSpPr>
          <a:xfrm>
            <a:off x="6695644" y="1132765"/>
            <a:ext cx="1098645" cy="1139588"/>
            <a:chOff x="2361225" y="3521900"/>
            <a:chExt cx="4421400" cy="589250"/>
          </a:xfrm>
        </p:grpSpPr>
        <p:cxnSp>
          <p:nvCxnSpPr>
            <p:cNvPr id="39" name="Google Shape;2386;p42"/>
            <p:cNvCxnSpPr/>
            <p:nvPr/>
          </p:nvCxnSpPr>
          <p:spPr>
            <a:xfrm>
              <a:off x="2361225" y="3521900"/>
              <a:ext cx="44214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2387;p42"/>
            <p:cNvCxnSpPr/>
            <p:nvPr/>
          </p:nvCxnSpPr>
          <p:spPr>
            <a:xfrm>
              <a:off x="2361225" y="4111150"/>
              <a:ext cx="44214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7078428"/>
      </p:ext>
    </p:extLst>
  </p:cSld>
  <p:clrMapOvr>
    <a:masterClrMapping/>
  </p:clrMapOvr>
</p:sld>
</file>

<file path=ppt/theme/theme1.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1430</Words>
  <Application>Microsoft Macintosh PowerPoint</Application>
  <PresentationFormat>Ekran Gösterisi (16:9)</PresentationFormat>
  <Paragraphs>223</Paragraphs>
  <Slides>48</Slides>
  <Notes>37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Source Sans 3</vt:lpstr>
      <vt:lpstr>Arial</vt:lpstr>
      <vt:lpstr>Maiandra GD</vt:lpstr>
      <vt:lpstr>Nunito Light</vt:lpstr>
      <vt:lpstr>Libre Baskerville</vt:lpstr>
      <vt:lpstr>Reconstruction Era and the Gilded Age - History - 11th grade by Slidesgo</vt:lpstr>
      <vt:lpstr>PowerPoint Sunusu</vt:lpstr>
      <vt:lpstr>ZORBALIK HERKESİ ETKİLİYOR</vt:lpstr>
      <vt:lpstr>Zorbalık mı?</vt:lpstr>
      <vt:lpstr>Zorbalık mı?</vt:lpstr>
      <vt:lpstr>Zorbalık mı?</vt:lpstr>
      <vt:lpstr>PowerPoint Sunusu</vt:lpstr>
      <vt:lpstr>PowerPoint Sunusu</vt:lpstr>
      <vt:lpstr>Zorbalık durumunda...</vt:lpstr>
      <vt:lpstr>Zorbalık durumunda...</vt:lpstr>
      <vt:lpstr>Zorbalık durumunda...</vt:lpstr>
      <vt:lpstr>Zorbalık durumunda...</vt:lpstr>
      <vt:lpstr>PowerPoint Sunusu</vt:lpstr>
      <vt:lpstr>PowerPoint Sunusu</vt:lpstr>
      <vt:lpstr>Girişken Yanıtlar</vt:lpstr>
      <vt:lpstr>Girişken Yanıtlar</vt:lpstr>
      <vt:lpstr>Biri size zorbalık yaparsa...</vt:lpstr>
      <vt:lpstr>Neler işe yarar?</vt:lpstr>
      <vt:lpstr>Neler işe yarar?</vt:lpstr>
      <vt:lpstr>Neler işe yarar?</vt:lpstr>
      <vt:lpstr>Neler işe yarar?</vt:lpstr>
      <vt:lpstr>Neler işe yarar?</vt:lpstr>
      <vt:lpstr>Neler işe yaramaz?</vt:lpstr>
      <vt:lpstr>Neler işe yaramaz?</vt:lpstr>
      <vt:lpstr>Neler işe yaramaz?</vt:lpstr>
      <vt:lpstr>Neler işe yaramaz?</vt:lpstr>
      <vt:lpstr>PowerPoint Sunusu</vt:lpstr>
      <vt:lpstr>PowerPoint Sunusu</vt:lpstr>
      <vt:lpstr>İzleyiciler neler yapabilir?</vt:lpstr>
      <vt:lpstr>PowerPoint Sunusu</vt:lpstr>
      <vt:lpstr>PowerPoint Sunusu</vt:lpstr>
      <vt:lpstr>PowerPoint Sunusu</vt:lpstr>
      <vt:lpstr>PowerPoint Sunusu</vt:lpstr>
      <vt:lpstr>PowerPoint Sunusu</vt:lpstr>
      <vt:lpstr>Zorbaysanız ne yapmalısınız?</vt:lpstr>
      <vt:lpstr>PowerPoint Sunusu</vt:lpstr>
      <vt:lpstr>PowerPoint Sunusu</vt:lpstr>
      <vt:lpstr>PowerPoint Sunusu</vt:lpstr>
      <vt:lpstr>PowerPoint Sunusu</vt:lpstr>
      <vt:lpstr>PowerPoint Sunusu</vt:lpstr>
      <vt:lpstr>PowerPoint Sunusu</vt:lpstr>
      <vt:lpstr>PowerPoint Sunusu</vt:lpstr>
      <vt:lpstr>PowerPoint Sunusu</vt:lpstr>
      <vt:lpstr>Nasıl İYİ bir arkadaş oluruz?</vt:lpstr>
      <vt:lpstr>Nasıl İYİ bir arkadaş oluruz?</vt:lpstr>
      <vt:lpstr>Nasıl İYİ bir arkadaş oluruz?</vt:lpstr>
      <vt:lpstr>Nasıl İYİ bir arkadaş oluruz?</vt:lpstr>
      <vt:lpstr>Arkadaşınıza, size nasıl davranılmasını istiyorsanız öyle davranın!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ZORBALIK HERKESİ ETKİLİYOR</dc:title>
  <dc:creator>Münevver Akbulut</dc:creator>
  <cp:lastModifiedBy>Microsoft Office User</cp:lastModifiedBy>
  <cp:revision>51</cp:revision>
  <dcterms:modified xsi:type="dcterms:W3CDTF">2024-09-11T07:04:47Z</dcterms:modified>
</cp:coreProperties>
</file>