
<file path=[Content_Types].xml><?xml version="1.0" encoding="utf-8"?>
<Types xmlns="http://schemas.openxmlformats.org/package/2006/content-types">
  <Default Extension="fntdata" ContentType="application/x-fontdata"/>
  <Default Extension="gif" ContentType="image/gif"/>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6" r:id="rId1"/>
    <p:sldMasterId id="2147483687" r:id="rId2"/>
  </p:sldMasterIdLst>
  <p:notesMasterIdLst>
    <p:notesMasterId r:id="rId52"/>
  </p:notesMasterIdLst>
  <p:sldIdLst>
    <p:sldId id="321" r:id="rId3"/>
    <p:sldId id="256" r:id="rId4"/>
    <p:sldId id="257" r:id="rId5"/>
    <p:sldId id="312" r:id="rId6"/>
    <p:sldId id="313" r:id="rId7"/>
    <p:sldId id="314" r:id="rId8"/>
    <p:sldId id="259" r:id="rId9"/>
    <p:sldId id="315" r:id="rId10"/>
    <p:sldId id="316" r:id="rId11"/>
    <p:sldId id="260" r:id="rId12"/>
    <p:sldId id="261" r:id="rId13"/>
    <p:sldId id="317" r:id="rId14"/>
    <p:sldId id="318" r:id="rId15"/>
    <p:sldId id="319" r:id="rId16"/>
    <p:sldId id="320" r:id="rId17"/>
    <p:sldId id="262" r:id="rId18"/>
    <p:sldId id="264" r:id="rId19"/>
    <p:sldId id="266" r:id="rId20"/>
    <p:sldId id="267" r:id="rId21"/>
    <p:sldId id="269" r:id="rId22"/>
    <p:sldId id="274" r:id="rId23"/>
    <p:sldId id="271" r:id="rId24"/>
    <p:sldId id="268" r:id="rId25"/>
    <p:sldId id="263" r:id="rId26"/>
    <p:sldId id="272" r:id="rId27"/>
    <p:sldId id="273" r:id="rId28"/>
    <p:sldId id="270" r:id="rId29"/>
    <p:sldId id="285" r:id="rId30"/>
    <p:sldId id="265" r:id="rId31"/>
    <p:sldId id="291" r:id="rId32"/>
    <p:sldId id="292" r:id="rId33"/>
    <p:sldId id="294" r:id="rId34"/>
    <p:sldId id="295" r:id="rId35"/>
    <p:sldId id="296" r:id="rId36"/>
    <p:sldId id="297" r:id="rId37"/>
    <p:sldId id="298" r:id="rId38"/>
    <p:sldId id="299" r:id="rId39"/>
    <p:sldId id="300" r:id="rId40"/>
    <p:sldId id="301" r:id="rId41"/>
    <p:sldId id="302" r:id="rId42"/>
    <p:sldId id="303" r:id="rId43"/>
    <p:sldId id="304" r:id="rId44"/>
    <p:sldId id="305" r:id="rId45"/>
    <p:sldId id="306" r:id="rId46"/>
    <p:sldId id="307" r:id="rId47"/>
    <p:sldId id="308" r:id="rId48"/>
    <p:sldId id="309" r:id="rId49"/>
    <p:sldId id="310" r:id="rId50"/>
    <p:sldId id="311" r:id="rId51"/>
  </p:sldIdLst>
  <p:sldSz cx="9144000" cy="5143500" type="screen16x9"/>
  <p:notesSz cx="6858000" cy="9144000"/>
  <p:embeddedFontLst>
    <p:embeddedFont>
      <p:font typeface="Amatic SC" pitchFamily="2" charset="-79"/>
      <p:regular r:id="rId53"/>
      <p:bold r:id="rId54"/>
    </p:embeddedFont>
    <p:embeddedFont>
      <p:font typeface="Anaheim" panose="020F0502020204030204" pitchFamily="34" charset="0"/>
      <p:regular r:id="rId55"/>
      <p:bold r:id="rId55"/>
    </p:embeddedFont>
    <p:embeddedFont>
      <p:font typeface="Calibri" panose="020F0502020204030204" pitchFamily="34" charset="0"/>
      <p:regular r:id="rId56"/>
      <p:bold r:id="rId57"/>
      <p:italic r:id="rId58"/>
      <p:boldItalic r:id="rId59"/>
    </p:embeddedFont>
    <p:embeddedFont>
      <p:font typeface="Dela Gothic One" pitchFamily="2" charset="-128"/>
      <p:regular r:id="rId60"/>
    </p:embeddedFont>
    <p:embeddedFont>
      <p:font typeface="DM Sans" pitchFamily="2" charset="0"/>
      <p:regular r:id="rId61"/>
      <p:bold r:id="rId62"/>
      <p:italic r:id="rId63"/>
      <p:boldItalic r:id="rId64"/>
    </p:embeddedFont>
    <p:embeddedFont>
      <p:font typeface="Nunito Light" panose="020F0302020204030204" pitchFamily="34" charset="0"/>
      <p:regular r:id="rId65"/>
      <p:italic r:id="rId66"/>
    </p:embeddedFont>
    <p:embeddedFont>
      <p:font typeface="Proxima Nova" panose="02000000000000000000" pitchFamily="2" charset="0"/>
      <p:regular r:id="rId67"/>
      <p:bold r:id="rId68"/>
      <p:italic r:id="rId69"/>
      <p:boldItalic r:id="rId69"/>
    </p:embeddedFont>
    <p:embeddedFont>
      <p:font typeface="Proxima Nova Semibold" pitchFamily="2" charset="0"/>
      <p:regular r:id="rId69"/>
      <p:bold r:id="rId69"/>
      <p:italic r:id="rId69"/>
      <p:boldItalic r:id="rId69"/>
    </p:embeddedFont>
    <p:embeddedFont>
      <p:font typeface="Roboto Medium" panose="020F0502020204030204" pitchFamily="34" charset="0"/>
      <p:regular r:id="rId70"/>
      <p:bold r:id="rId69"/>
      <p:italic r:id="rId71"/>
      <p:boldItalic r:id="rId69"/>
    </p:embeddedFont>
    <p:embeddedFont>
      <p:font typeface="Work Sans" pitchFamily="2" charset="0"/>
      <p:regular r:id="rId72"/>
      <p:bold r:id="rId73"/>
      <p:italic r:id="rId69"/>
      <p:boldItalic r:id="rId69"/>
    </p:embeddedFont>
    <p:embeddedFont>
      <p:font typeface="Work Sans Black" pitchFamily="2" charset="0"/>
      <p:bold r:id="rId74"/>
    </p:embeddedFont>
    <p:embeddedFont>
      <p:font typeface="Work Sans Medium" pitchFamily="2" charset="0"/>
      <p:regular r:id="rId75"/>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D6C88B54-76D7-4D28-9F53-5F841A58BF85}">
  <a:tblStyle styleId="{D6C88B54-76D7-4D28-9F53-5F841A58BF85}"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889"/>
    <p:restoredTop sz="86271"/>
  </p:normalViewPr>
  <p:slideViewPr>
    <p:cSldViewPr snapToGrid="0">
      <p:cViewPr varScale="1">
        <p:scale>
          <a:sx n="126" d="100"/>
          <a:sy n="126" d="100"/>
        </p:scale>
        <p:origin x="1224" y="18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11.fntdata"/><Relationship Id="rId68" Type="http://schemas.openxmlformats.org/officeDocument/2006/relationships/font" Target="fonts/font16.fntdata"/><Relationship Id="rId16" Type="http://schemas.openxmlformats.org/officeDocument/2006/relationships/slide" Target="slides/slide14.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font" Target="fonts/font1.fntdata"/><Relationship Id="rId58" Type="http://schemas.openxmlformats.org/officeDocument/2006/relationships/font" Target="fonts/font6.fntdata"/><Relationship Id="rId66" Type="http://schemas.openxmlformats.org/officeDocument/2006/relationships/font" Target="fonts/font14.fntdata"/><Relationship Id="rId74" Type="http://schemas.openxmlformats.org/officeDocument/2006/relationships/font" Target="fonts/font22.fntdata"/><Relationship Id="rId79" Type="http://schemas.openxmlformats.org/officeDocument/2006/relationships/tableStyles" Target="tableStyles.xml"/><Relationship Id="rId5" Type="http://schemas.openxmlformats.org/officeDocument/2006/relationships/slide" Target="slides/slide3.xml"/><Relationship Id="rId61" Type="http://schemas.openxmlformats.org/officeDocument/2006/relationships/font" Target="fonts/font9.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4.fntdata"/><Relationship Id="rId64" Type="http://schemas.openxmlformats.org/officeDocument/2006/relationships/font" Target="fonts/font12.fntdata"/><Relationship Id="rId69" Type="http://schemas.openxmlformats.org/officeDocument/2006/relationships/font" Target="fonts/font17.fntdata"/><Relationship Id="rId77"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20.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7.fntdata"/><Relationship Id="rId67" Type="http://schemas.openxmlformats.org/officeDocument/2006/relationships/font" Target="fonts/font15.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2.fntdata"/><Relationship Id="rId62" Type="http://schemas.openxmlformats.org/officeDocument/2006/relationships/font" Target="fonts/font10.fntdata"/><Relationship Id="rId70" Type="http://schemas.openxmlformats.org/officeDocument/2006/relationships/font" Target="fonts/font18.fntdata"/><Relationship Id="rId75" Type="http://schemas.openxmlformats.org/officeDocument/2006/relationships/font" Target="fonts/font23.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5.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notesMaster" Target="notesMasters/notesMaster1.xml"/><Relationship Id="rId60" Type="http://schemas.openxmlformats.org/officeDocument/2006/relationships/font" Target="fonts/font8.fntdata"/><Relationship Id="rId65" Type="http://schemas.openxmlformats.org/officeDocument/2006/relationships/font" Target="fonts/font13.fntdata"/><Relationship Id="rId73" Type="http://schemas.openxmlformats.org/officeDocument/2006/relationships/font" Target="fonts/font21.fntdata"/><Relationship Id="rId78" Type="http://schemas.openxmlformats.org/officeDocument/2006/relationships/theme" Target="theme/theme1.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font" Target="fonts/font3.fntdata"/><Relationship Id="rId76" Type="http://schemas.openxmlformats.org/officeDocument/2006/relationships/presProps" Target="presProps.xml"/><Relationship Id="rId7" Type="http://schemas.openxmlformats.org/officeDocument/2006/relationships/slide" Target="slides/slide5.xml"/><Relationship Id="rId71" Type="http://schemas.openxmlformats.org/officeDocument/2006/relationships/font" Target="fonts/font19.fntdata"/><Relationship Id="rId2" Type="http://schemas.openxmlformats.org/officeDocument/2006/relationships/slideMaster" Target="slideMasters/slideMaster2.xml"/><Relationship Id="rId29" Type="http://schemas.openxmlformats.org/officeDocument/2006/relationships/slide" Target="slides/slide2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8"/>
        <p:cNvGrpSpPr/>
        <p:nvPr/>
      </p:nvGrpSpPr>
      <p:grpSpPr>
        <a:xfrm>
          <a:off x="0" y="0"/>
          <a:ext cx="0" cy="0"/>
          <a:chOff x="0" y="0"/>
          <a:chExt cx="0" cy="0"/>
        </a:xfrm>
      </p:grpSpPr>
      <p:sp>
        <p:nvSpPr>
          <p:cNvPr id="1169" name="Google Shape;1169;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0" name="Google Shape;1170;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1"/>
        <p:cNvGrpSpPr/>
        <p:nvPr/>
      </p:nvGrpSpPr>
      <p:grpSpPr>
        <a:xfrm>
          <a:off x="0" y="0"/>
          <a:ext cx="0" cy="0"/>
          <a:chOff x="0" y="0"/>
          <a:chExt cx="0" cy="0"/>
        </a:xfrm>
      </p:grpSpPr>
      <p:sp>
        <p:nvSpPr>
          <p:cNvPr id="1602" name="Google Shape;1602;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3" name="Google Shape;1603;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3821863"/>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1"/>
        <p:cNvGrpSpPr/>
        <p:nvPr/>
      </p:nvGrpSpPr>
      <p:grpSpPr>
        <a:xfrm>
          <a:off x="0" y="0"/>
          <a:ext cx="0" cy="0"/>
          <a:chOff x="0" y="0"/>
          <a:chExt cx="0" cy="0"/>
        </a:xfrm>
      </p:grpSpPr>
      <p:sp>
        <p:nvSpPr>
          <p:cNvPr id="1602" name="Google Shape;1602;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3" name="Google Shape;1603;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5827152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1"/>
        <p:cNvGrpSpPr/>
        <p:nvPr/>
      </p:nvGrpSpPr>
      <p:grpSpPr>
        <a:xfrm>
          <a:off x="0" y="0"/>
          <a:ext cx="0" cy="0"/>
          <a:chOff x="0" y="0"/>
          <a:chExt cx="0" cy="0"/>
        </a:xfrm>
      </p:grpSpPr>
      <p:sp>
        <p:nvSpPr>
          <p:cNvPr id="1602" name="Google Shape;1602;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3" name="Google Shape;1603;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4981110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1"/>
        <p:cNvGrpSpPr/>
        <p:nvPr/>
      </p:nvGrpSpPr>
      <p:grpSpPr>
        <a:xfrm>
          <a:off x="0" y="0"/>
          <a:ext cx="0" cy="0"/>
          <a:chOff x="0" y="0"/>
          <a:chExt cx="0" cy="0"/>
        </a:xfrm>
      </p:grpSpPr>
      <p:sp>
        <p:nvSpPr>
          <p:cNvPr id="1602" name="Google Shape;1602;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3" name="Google Shape;1603;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0533065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51"/>
        <p:cNvGrpSpPr/>
        <p:nvPr/>
      </p:nvGrpSpPr>
      <p:grpSpPr>
        <a:xfrm>
          <a:off x="0" y="0"/>
          <a:ext cx="0" cy="0"/>
          <a:chOff x="0" y="0"/>
          <a:chExt cx="0" cy="0"/>
        </a:xfrm>
      </p:grpSpPr>
      <p:sp>
        <p:nvSpPr>
          <p:cNvPr id="1652" name="Google Shape;1652;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53" name="Google Shape;1653;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70"/>
        <p:cNvGrpSpPr/>
        <p:nvPr/>
      </p:nvGrpSpPr>
      <p:grpSpPr>
        <a:xfrm>
          <a:off x="0" y="0"/>
          <a:ext cx="0" cy="0"/>
          <a:chOff x="0" y="0"/>
          <a:chExt cx="0" cy="0"/>
        </a:xfrm>
      </p:grpSpPr>
      <p:sp>
        <p:nvSpPr>
          <p:cNvPr id="1771" name="Google Shape;1771;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72" name="Google Shape;1772;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sz="1600" dirty="0"/>
              <a:t>Örneğin tam dediniz ki her şey tamam masam düzenli, ses yok, karnım tok … Ama </a:t>
            </a:r>
            <a:r>
              <a:rPr lang="tr-TR" sz="1600" dirty="0" err="1"/>
              <a:t>bi</a:t>
            </a:r>
            <a:r>
              <a:rPr lang="tr-TR" sz="1600" dirty="0"/>
              <a:t> baktınız ki su almayı unuttunuz ya da anneniz çağırdı, misafir geldi, bir yere gitmeniz gerekti, komşunun çocuğu çığlık atmaya başladı…  Böyle durumlarla mutlaka karşılaşacaksınız. Bu nedenle mükemmel ders ortamını beklemektense kendinizi her durumda ders çalışabilecek şekilde eğitin. Her yerde her ortamda yeri gelip kitap okuyun, yeri gelip test çözün. Bu tarz değişikliklere ne kadar ayak uydurabilirseniz o kadar ilerlersiniz.</a:t>
            </a:r>
            <a:endParaRPr sz="1600" dirty="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96"/>
        <p:cNvGrpSpPr/>
        <p:nvPr/>
      </p:nvGrpSpPr>
      <p:grpSpPr>
        <a:xfrm>
          <a:off x="0" y="0"/>
          <a:ext cx="0" cy="0"/>
          <a:chOff x="0" y="0"/>
          <a:chExt cx="0" cy="0"/>
        </a:xfrm>
      </p:grpSpPr>
      <p:sp>
        <p:nvSpPr>
          <p:cNvPr id="1897" name="Google Shape;1897;g266f1c0c768_0_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8" name="Google Shape;1898;g266f1c0c768_0_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dirty="0"/>
              <a:t>Soruyu çözmeye uğraştıkça bir bakacaksınız ki diğer derslere ve sorulara zaman kalmamış. Evde yapacağınız ders çalışma alışkanlıklarını başta nasıl oturtursanız denemelerde de aynı şekilde yaparsınız. Örneğin evde deneme ya da soru çözerken takıldığınız soruyla saatler harcıyorsanız aynı tarzı deneme de yapar ve bu sizin için süreyi yetiştirememenize neden olur. O yüzden sizi uğraştıran sorularla karşılaştığınızda onu yuvarlak içine alarak vaktiniz kaldığı takdirde geri dönmek için bırakın ve sonraki soruya geçin. Zaman akıp gider tutamazsınız dikkatli olun.</a:t>
            </a:r>
            <a:endParaRPr dirty="0"/>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04"/>
        <p:cNvGrpSpPr/>
        <p:nvPr/>
      </p:nvGrpSpPr>
      <p:grpSpPr>
        <a:xfrm>
          <a:off x="0" y="0"/>
          <a:ext cx="0" cy="0"/>
          <a:chOff x="0" y="0"/>
          <a:chExt cx="0" cy="0"/>
        </a:xfrm>
      </p:grpSpPr>
      <p:sp>
        <p:nvSpPr>
          <p:cNvPr id="2005" name="Google Shape;2005;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06" name="Google Shape;2006;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dirty="0"/>
              <a:t>Özellikle akıllı telefondan bağımsız bir zamanlayıcınız olsun. Sonrasında aslında her soru için merkezi sınavda size verilecek süreler belli. Siz bunlardan bazılarını daha kısa sürede bitireceksiniz ve bazılarında daha çok süreye ihtiyacınız olacak. Örneğin paragraf veya sözel mantık soruları sizi zorlayacak ama din kültürü veya İngilizce derslerinin sorularını daha kısa sürede çözeceksiniz. Bu nedenle her soru için bir süre hedefiniz olsun ki bir plan dahilinde gidebilin. Zorlanacağınız sorulara daha fazla zaman ayırmış ve zamanı kontrol ederek gitmiş olursunuz. Aynı zamanda zamanı kontrol etmek eğer sizi zorlayan bir soruyla karşılaştıysanız zamanın aktığını görerek diğer sorulara zaman kalmayacağını hatırlatır ve onunla uğraşmaktan vazgeçersiniz.</a:t>
            </a:r>
            <a:endParaRPr dirty="0"/>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34"/>
        <p:cNvGrpSpPr/>
        <p:nvPr/>
      </p:nvGrpSpPr>
      <p:grpSpPr>
        <a:xfrm>
          <a:off x="0" y="0"/>
          <a:ext cx="0" cy="0"/>
          <a:chOff x="0" y="0"/>
          <a:chExt cx="0" cy="0"/>
        </a:xfrm>
      </p:grpSpPr>
      <p:sp>
        <p:nvSpPr>
          <p:cNvPr id="2135" name="Google Shape;2135;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36" name="Google Shape;2136;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dirty="0"/>
              <a:t>Sınava en yakın sorular yine sınavda çıkmış sorulardır. Bu nedenle konuları tamamladıkça bir kere değil gerekirse iki kere çözün. Her birinde çıkan yanlışlarınızın çözümlerini iyice anlamaya çalışın.</a:t>
            </a:r>
            <a:endParaRPr dirty="0"/>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68"/>
        <p:cNvGrpSpPr/>
        <p:nvPr/>
      </p:nvGrpSpPr>
      <p:grpSpPr>
        <a:xfrm>
          <a:off x="0" y="0"/>
          <a:ext cx="0" cy="0"/>
          <a:chOff x="0" y="0"/>
          <a:chExt cx="0" cy="0"/>
        </a:xfrm>
      </p:grpSpPr>
      <p:sp>
        <p:nvSpPr>
          <p:cNvPr id="2669" name="Google Shape;2669;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70" name="Google Shape;2670;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dirty="0"/>
              <a:t>Soru çözümünüzün kaliteli olması gerekir. Örneğin kolay bir konuda 100 soruyu rahatlıkla tamamlayabilirsiniz ama zor bir konuysa belki soru hedefine ulaşamayabilirsiniz. Bu durumda az çalışmış gibi hissetmeyin. Çünkü zor da olsa siz o konudaki soruları çözüp işin mantığını kavradıysanız o gün için elinizden geleni yapmışsınızdır. Artık o konudan sorular geldiğinde doğru cevapları vereceksiniz. İşte bu verimli ve kaliteli bir soru çözümü olmuş olur.</a:t>
            </a:r>
            <a:endParaRPr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08"/>
        <p:cNvGrpSpPr/>
        <p:nvPr/>
      </p:nvGrpSpPr>
      <p:grpSpPr>
        <a:xfrm>
          <a:off x="0" y="0"/>
          <a:ext cx="0" cy="0"/>
          <a:chOff x="0" y="0"/>
          <a:chExt cx="0" cy="0"/>
        </a:xfrm>
      </p:grpSpPr>
      <p:sp>
        <p:nvSpPr>
          <p:cNvPr id="1309" name="Google Shape;1309;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0" name="Google Shape;1310;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4"/>
        <p:cNvGrpSpPr/>
        <p:nvPr/>
      </p:nvGrpSpPr>
      <p:grpSpPr>
        <a:xfrm>
          <a:off x="0" y="0"/>
          <a:ext cx="0" cy="0"/>
          <a:chOff x="0" y="0"/>
          <a:chExt cx="0" cy="0"/>
        </a:xfrm>
      </p:grpSpPr>
      <p:sp>
        <p:nvSpPr>
          <p:cNvPr id="2295" name="Google Shape;2295;g54dda1946d_4_2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96" name="Google Shape;2296;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dirty="0"/>
              <a:t>Çalışma programınız için öncelikle evdeki düzeniniz, yemek ve yatma saatleri gibi zamanları gözlemleyin. Bu vakitlerden sonra size kalan aralıklarda ne kadar ders çalışmaya ayırabilirsiniz bunu belirleyin. Diyelim ki 4 saatlik bir zamanınız var. Bu zaman diliminde kaç konu çalışıp ne kadar soru çözüp ne kadar mola vereceğinizi planlayın. Hangi aylarda hangi konuları bitireceğinizi planlayabilirsiniz. Buradaki planlarınızı da haftalara paylaştırarak konuları dağıtabilirsiniz. Genel bir plan yapın sonrasında bunu parçalara ayırın. Saatli şekilde giderseniz geneli göremeyebilirsiniz. Saat bazlı yine çalışın fakat öncesinde genel bir planınız mutlaka olsun. Bu plana göre ileride mi geride mi olduğunuzu ölçüp haftalarda ya da saatlerde değişiklik yapabilirsiniz. Planlarınızda illaki ani gelişen durumlar nedeniyle uyamayacağınız zamanlar olacaktır. Böyle zamanlarda paniğe kapılmadan pes etmeden yürümeye devam edin.</a:t>
            </a:r>
            <a:endParaRPr dirty="0"/>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47"/>
        <p:cNvGrpSpPr/>
        <p:nvPr/>
      </p:nvGrpSpPr>
      <p:grpSpPr>
        <a:xfrm>
          <a:off x="0" y="0"/>
          <a:ext cx="0" cy="0"/>
          <a:chOff x="0" y="0"/>
          <a:chExt cx="0" cy="0"/>
        </a:xfrm>
      </p:grpSpPr>
      <p:sp>
        <p:nvSpPr>
          <p:cNvPr id="2048" name="Google Shape;2048;g266f1c0c768_0_3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49" name="Google Shape;2049;g266f1c0c768_0_3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dirty="0"/>
              <a:t>Beynimiz genel olarak yarım bırakılan işlere takılı kalır. Geçiş yaptığınızda dikkatiniz dağılabilir. Bu nedenle o ders ne kadar zor olsa da çok boş bırakmış olsanız bile o dersin sorularını bitirdikten sonra diğer derse geçin. Yine hatırlayalım ki evde ya da denemelerde ders çalışma ve soru çözme ile ilgili yaptığımız her davranış zamanla alışkanlığa dönüşecektir. Bu nedenle baştan ne kadar disiplinli gidersek o kadar avantajımıza olacaktır.</a:t>
            </a:r>
            <a:endParaRPr dirty="0"/>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8"/>
        <p:cNvGrpSpPr/>
        <p:nvPr/>
      </p:nvGrpSpPr>
      <p:grpSpPr>
        <a:xfrm>
          <a:off x="0" y="0"/>
          <a:ext cx="0" cy="0"/>
          <a:chOff x="0" y="0"/>
          <a:chExt cx="0" cy="0"/>
        </a:xfrm>
      </p:grpSpPr>
      <p:sp>
        <p:nvSpPr>
          <p:cNvPr id="1729" name="Google Shape;1729;gd5260bdd85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0" name="Google Shape;1730;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dirty="0"/>
              <a:t>Yani yanınızda nasıl insanlar varsa siz de onlardan parçalar alırsınız. O yüzden bu süreçte sizi ilerletecek size bu süreçte katkı sağlayacak arkadaşlar seçmeye dikkat edin. Anlamadığınız konularda, çözemediğiniz sorularda bir arkadaşınızın bunu size anlatması çok daha etkili olacaktır. Aynı şekilde sizin iyi yaptığınız konuları sizin anlatmanız da sizin öğrenmenize çokça katkı sağlayacaktır.</a:t>
            </a:r>
            <a:endParaRPr dirty="0"/>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18"/>
        <p:cNvGrpSpPr/>
        <p:nvPr/>
      </p:nvGrpSpPr>
      <p:grpSpPr>
        <a:xfrm>
          <a:off x="0" y="0"/>
          <a:ext cx="0" cy="0"/>
          <a:chOff x="0" y="0"/>
          <a:chExt cx="0" cy="0"/>
        </a:xfrm>
      </p:grpSpPr>
      <p:sp>
        <p:nvSpPr>
          <p:cNvPr id="2419" name="Google Shape;2419;g54dda1946d_4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20" name="Google Shape;2420;g54dda1946d_4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dirty="0"/>
              <a:t>Hayalinizde yetişkinliğinizdeki siz nasıl biri neler yapıyor olur, nerelere gider, nelere sahiptir. Bunları düşünerek bir hayal kurun. Sonrasında sizin bunlar için hangi yeteneklere becerilere ihtiyacınız var bunları bulmaya çalışın. Bundan sonrası bu hayale sıkı sıkıya tutunmanızdan geçiyor. Gerçekleştirmeyi ne kadar çok isteyeceğiniz bir hayaliniz olursa onun için durmadan yorulmadan çabalarsınız. İşte bu da içten gelen motivasyonunuz olmuş olur. </a:t>
            </a:r>
            <a:endParaRPr dirty="0"/>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05"/>
        <p:cNvGrpSpPr/>
        <p:nvPr/>
      </p:nvGrpSpPr>
      <p:grpSpPr>
        <a:xfrm>
          <a:off x="0" y="0"/>
          <a:ext cx="0" cy="0"/>
          <a:chOff x="0" y="0"/>
          <a:chExt cx="0" cy="0"/>
        </a:xfrm>
      </p:grpSpPr>
      <p:sp>
        <p:nvSpPr>
          <p:cNvPr id="2506" name="Google Shape;2506;g266f1c0c768_0_7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07" name="Google Shape;2507;g266f1c0c768_0_7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dirty="0"/>
              <a:t>İster kitaptan olsun ister videolarla ne kadar çözümlü soru çözerseniz konun mantığını farklı yönlerden sorulan sorularla anlamış olursunuz. Sonrasında yine konuyla alakalı bol soru çözümüyle desteklemelisin.</a:t>
            </a:r>
            <a:endParaRPr dirty="0"/>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99"/>
        <p:cNvGrpSpPr/>
        <p:nvPr/>
      </p:nvGrpSpPr>
      <p:grpSpPr>
        <a:xfrm>
          <a:off x="0" y="0"/>
          <a:ext cx="0" cy="0"/>
          <a:chOff x="0" y="0"/>
          <a:chExt cx="0" cy="0"/>
        </a:xfrm>
      </p:grpSpPr>
      <p:sp>
        <p:nvSpPr>
          <p:cNvPr id="2200" name="Google Shape;2200;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1" name="Google Shape;2201;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6"/>
        <p:cNvGrpSpPr/>
        <p:nvPr/>
      </p:nvGrpSpPr>
      <p:grpSpPr>
        <a:xfrm>
          <a:off x="0" y="0"/>
          <a:ext cx="0" cy="0"/>
          <a:chOff x="0" y="0"/>
          <a:chExt cx="0" cy="0"/>
        </a:xfrm>
      </p:grpSpPr>
      <p:sp>
        <p:nvSpPr>
          <p:cNvPr id="3587" name="Google Shape;3587;g54ff9c4cb4_3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88" name="Google Shape;3588;g54ff9c4cb4_3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74"/>
        <p:cNvGrpSpPr/>
        <p:nvPr/>
      </p:nvGrpSpPr>
      <p:grpSpPr>
        <a:xfrm>
          <a:off x="0" y="0"/>
          <a:ext cx="0" cy="0"/>
          <a:chOff x="0" y="0"/>
          <a:chExt cx="0" cy="0"/>
        </a:xfrm>
      </p:grpSpPr>
      <p:sp>
        <p:nvSpPr>
          <p:cNvPr id="1875" name="Google Shape;1875;g54dda1946d_6_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6" name="Google Shape;1876;g54dda1946d_6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60"/>
        <p:cNvGrpSpPr/>
        <p:nvPr/>
      </p:nvGrpSpPr>
      <p:grpSpPr>
        <a:xfrm>
          <a:off x="0" y="0"/>
          <a:ext cx="0" cy="0"/>
          <a:chOff x="0" y="0"/>
          <a:chExt cx="0" cy="0"/>
        </a:xfrm>
      </p:grpSpPr>
      <p:sp>
        <p:nvSpPr>
          <p:cNvPr id="4161" name="Google Shape;4161;g266f1c0c768_0_36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62" name="Google Shape;4162;g266f1c0c768_0_36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95"/>
        <p:cNvGrpSpPr/>
        <p:nvPr/>
      </p:nvGrpSpPr>
      <p:grpSpPr>
        <a:xfrm>
          <a:off x="0" y="0"/>
          <a:ext cx="0" cy="0"/>
          <a:chOff x="0" y="0"/>
          <a:chExt cx="0" cy="0"/>
        </a:xfrm>
      </p:grpSpPr>
      <p:sp>
        <p:nvSpPr>
          <p:cNvPr id="4296" name="Google Shape;4296;g266f1c0c768_0_43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7" name="Google Shape;4297;g266f1c0c768_0_43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7"/>
        <p:cNvGrpSpPr/>
        <p:nvPr/>
      </p:nvGrpSpPr>
      <p:grpSpPr>
        <a:xfrm>
          <a:off x="0" y="0"/>
          <a:ext cx="0" cy="0"/>
          <a:chOff x="0" y="0"/>
          <a:chExt cx="0" cy="0"/>
        </a:xfrm>
      </p:grpSpPr>
      <p:sp>
        <p:nvSpPr>
          <p:cNvPr id="1318" name="Google Shape;1318;g54dda1946d_6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9" name="Google Shape;1319;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41613984"/>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9"/>
        <p:cNvGrpSpPr/>
        <p:nvPr/>
      </p:nvGrpSpPr>
      <p:grpSpPr>
        <a:xfrm>
          <a:off x="0" y="0"/>
          <a:ext cx="0" cy="0"/>
          <a:chOff x="0" y="0"/>
          <a:chExt cx="0" cy="0"/>
        </a:xfrm>
      </p:grpSpPr>
      <p:sp>
        <p:nvSpPr>
          <p:cNvPr id="4450" name="Google Shape;4450;g266f1c0c768_0_135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51" name="Google Shape;4451;g266f1c0c768_0_135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5"/>
        <p:cNvGrpSpPr/>
        <p:nvPr/>
      </p:nvGrpSpPr>
      <p:grpSpPr>
        <a:xfrm>
          <a:off x="0" y="0"/>
          <a:ext cx="0" cy="0"/>
          <a:chOff x="0" y="0"/>
          <a:chExt cx="0" cy="0"/>
        </a:xfrm>
      </p:grpSpPr>
      <p:sp>
        <p:nvSpPr>
          <p:cNvPr id="4456" name="Google Shape;4456;g266f1c0c768_0_135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57" name="Google Shape;4457;g266f1c0c768_0_135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1"/>
        <p:cNvGrpSpPr/>
        <p:nvPr/>
      </p:nvGrpSpPr>
      <p:grpSpPr>
        <a:xfrm>
          <a:off x="0" y="0"/>
          <a:ext cx="0" cy="0"/>
          <a:chOff x="0" y="0"/>
          <a:chExt cx="0" cy="0"/>
        </a:xfrm>
      </p:grpSpPr>
      <p:sp>
        <p:nvSpPr>
          <p:cNvPr id="4462" name="Google Shape;4462;g266f1c0c768_0_135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3" name="Google Shape;4463;g266f1c0c768_0_135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81"/>
        <p:cNvGrpSpPr/>
        <p:nvPr/>
      </p:nvGrpSpPr>
      <p:grpSpPr>
        <a:xfrm>
          <a:off x="0" y="0"/>
          <a:ext cx="0" cy="0"/>
          <a:chOff x="0" y="0"/>
          <a:chExt cx="0" cy="0"/>
        </a:xfrm>
      </p:grpSpPr>
      <p:sp>
        <p:nvSpPr>
          <p:cNvPr id="4482" name="Google Shape;4482;g266f1c0c768_0_135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83" name="Google Shape;4483;g266f1c0c768_0_135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97"/>
        <p:cNvGrpSpPr/>
        <p:nvPr/>
      </p:nvGrpSpPr>
      <p:grpSpPr>
        <a:xfrm>
          <a:off x="0" y="0"/>
          <a:ext cx="0" cy="0"/>
          <a:chOff x="0" y="0"/>
          <a:chExt cx="0" cy="0"/>
        </a:xfrm>
      </p:grpSpPr>
      <p:sp>
        <p:nvSpPr>
          <p:cNvPr id="4498" name="Google Shape;4498;g266f1c0c768_0_135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99" name="Google Shape;4499;g266f1c0c768_0_135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36"/>
        <p:cNvGrpSpPr/>
        <p:nvPr/>
      </p:nvGrpSpPr>
      <p:grpSpPr>
        <a:xfrm>
          <a:off x="0" y="0"/>
          <a:ext cx="0" cy="0"/>
          <a:chOff x="0" y="0"/>
          <a:chExt cx="0" cy="0"/>
        </a:xfrm>
      </p:grpSpPr>
      <p:sp>
        <p:nvSpPr>
          <p:cNvPr id="4837" name="Google Shape;4837;g266f1c0c768_0_138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38" name="Google Shape;4838;g266f1c0c768_0_138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37"/>
        <p:cNvGrpSpPr/>
        <p:nvPr/>
      </p:nvGrpSpPr>
      <p:grpSpPr>
        <a:xfrm>
          <a:off x="0" y="0"/>
          <a:ext cx="0" cy="0"/>
          <a:chOff x="0" y="0"/>
          <a:chExt cx="0" cy="0"/>
        </a:xfrm>
      </p:grpSpPr>
      <p:sp>
        <p:nvSpPr>
          <p:cNvPr id="7038" name="Google Shape;7038;g266f1c0c768_0_1609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39" name="Google Shape;7039;g266f1c0c768_0_160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56"/>
        <p:cNvGrpSpPr/>
        <p:nvPr/>
      </p:nvGrpSpPr>
      <p:grpSpPr>
        <a:xfrm>
          <a:off x="0" y="0"/>
          <a:ext cx="0" cy="0"/>
          <a:chOff x="0" y="0"/>
          <a:chExt cx="0" cy="0"/>
        </a:xfrm>
      </p:grpSpPr>
      <p:sp>
        <p:nvSpPr>
          <p:cNvPr id="7457" name="Google Shape;7457;g266f1c0c768_0_1651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58" name="Google Shape;7458;g266f1c0c768_0_165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26"/>
        <p:cNvGrpSpPr/>
        <p:nvPr/>
      </p:nvGrpSpPr>
      <p:grpSpPr>
        <a:xfrm>
          <a:off x="0" y="0"/>
          <a:ext cx="0" cy="0"/>
          <a:chOff x="0" y="0"/>
          <a:chExt cx="0" cy="0"/>
        </a:xfrm>
      </p:grpSpPr>
      <p:sp>
        <p:nvSpPr>
          <p:cNvPr id="7627" name="Google Shape;7627;g266f1c0c768_0_166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28" name="Google Shape;7628;g266f1c0c768_0_166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31"/>
        <p:cNvGrpSpPr/>
        <p:nvPr/>
      </p:nvGrpSpPr>
      <p:grpSpPr>
        <a:xfrm>
          <a:off x="0" y="0"/>
          <a:ext cx="0" cy="0"/>
          <a:chOff x="0" y="0"/>
          <a:chExt cx="0" cy="0"/>
        </a:xfrm>
      </p:grpSpPr>
      <p:sp>
        <p:nvSpPr>
          <p:cNvPr id="8032" name="Google Shape;8032;g266f1c0c768_0_170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33" name="Google Shape;8033;g266f1c0c768_0_170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17"/>
        <p:cNvGrpSpPr/>
        <p:nvPr/>
      </p:nvGrpSpPr>
      <p:grpSpPr>
        <a:xfrm>
          <a:off x="0" y="0"/>
          <a:ext cx="0" cy="0"/>
          <a:chOff x="0" y="0"/>
          <a:chExt cx="0" cy="0"/>
        </a:xfrm>
      </p:grpSpPr>
      <p:sp>
        <p:nvSpPr>
          <p:cNvPr id="1318" name="Google Shape;1318;g54dda1946d_6_3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19" name="Google Shape;1319;g54dda1946d_6_3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4062264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11"/>
        <p:cNvGrpSpPr/>
        <p:nvPr/>
      </p:nvGrpSpPr>
      <p:grpSpPr>
        <a:xfrm>
          <a:off x="0" y="0"/>
          <a:ext cx="0" cy="0"/>
          <a:chOff x="0" y="0"/>
          <a:chExt cx="0" cy="0"/>
        </a:xfrm>
      </p:grpSpPr>
      <p:sp>
        <p:nvSpPr>
          <p:cNvPr id="8412" name="Google Shape;8412;g266f1c0c768_0_1746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413" name="Google Shape;8413;g266f1c0c768_0_174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37"/>
        <p:cNvGrpSpPr/>
        <p:nvPr/>
      </p:nvGrpSpPr>
      <p:grpSpPr>
        <a:xfrm>
          <a:off x="0" y="0"/>
          <a:ext cx="0" cy="0"/>
          <a:chOff x="0" y="0"/>
          <a:chExt cx="0" cy="0"/>
        </a:xfrm>
      </p:grpSpPr>
      <p:sp>
        <p:nvSpPr>
          <p:cNvPr id="8838" name="Google Shape;8838;g266f1c0c768_0_1788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39" name="Google Shape;8839;g266f1c0c768_0_178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98"/>
        <p:cNvGrpSpPr/>
        <p:nvPr/>
      </p:nvGrpSpPr>
      <p:grpSpPr>
        <a:xfrm>
          <a:off x="0" y="0"/>
          <a:ext cx="0" cy="0"/>
          <a:chOff x="0" y="0"/>
          <a:chExt cx="0" cy="0"/>
        </a:xfrm>
      </p:grpSpPr>
      <p:sp>
        <p:nvSpPr>
          <p:cNvPr id="9199" name="Google Shape;9199;g266f1c0c768_0_182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00" name="Google Shape;9200;g266f1c0c768_0_18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08"/>
        <p:cNvGrpSpPr/>
        <p:nvPr/>
      </p:nvGrpSpPr>
      <p:grpSpPr>
        <a:xfrm>
          <a:off x="0" y="0"/>
          <a:ext cx="0" cy="0"/>
          <a:chOff x="0" y="0"/>
          <a:chExt cx="0" cy="0"/>
        </a:xfrm>
      </p:grpSpPr>
      <p:sp>
        <p:nvSpPr>
          <p:cNvPr id="9709" name="Google Shape;9709;g266f1c0c768_0_187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10" name="Google Shape;9710;g266f1c0c768_0_187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28"/>
        <p:cNvGrpSpPr/>
        <p:nvPr/>
      </p:nvGrpSpPr>
      <p:grpSpPr>
        <a:xfrm>
          <a:off x="0" y="0"/>
          <a:ext cx="0" cy="0"/>
          <a:chOff x="0" y="0"/>
          <a:chExt cx="0" cy="0"/>
        </a:xfrm>
      </p:grpSpPr>
      <p:sp>
        <p:nvSpPr>
          <p:cNvPr id="10329" name="Google Shape;10329;g266f1c0c768_0_193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30" name="Google Shape;10330;g266f1c0c768_0_193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22"/>
        <p:cNvGrpSpPr/>
        <p:nvPr/>
      </p:nvGrpSpPr>
      <p:grpSpPr>
        <a:xfrm>
          <a:off x="0" y="0"/>
          <a:ext cx="0" cy="0"/>
          <a:chOff x="0" y="0"/>
          <a:chExt cx="0" cy="0"/>
        </a:xfrm>
      </p:grpSpPr>
      <p:sp>
        <p:nvSpPr>
          <p:cNvPr id="10923" name="Google Shape;10923;g266f1c0c768_0_1996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24" name="Google Shape;10924;g266f1c0c768_0_199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43"/>
        <p:cNvGrpSpPr/>
        <p:nvPr/>
      </p:nvGrpSpPr>
      <p:grpSpPr>
        <a:xfrm>
          <a:off x="0" y="0"/>
          <a:ext cx="0" cy="0"/>
          <a:chOff x="0" y="0"/>
          <a:chExt cx="0" cy="0"/>
        </a:xfrm>
      </p:grpSpPr>
      <p:sp>
        <p:nvSpPr>
          <p:cNvPr id="11244" name="Google Shape;11244;g266f1c0c768_0_202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45" name="Google Shape;11245;g266f1c0c768_0_202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551"/>
        <p:cNvGrpSpPr/>
        <p:nvPr/>
      </p:nvGrpSpPr>
      <p:grpSpPr>
        <a:xfrm>
          <a:off x="0" y="0"/>
          <a:ext cx="0" cy="0"/>
          <a:chOff x="0" y="0"/>
          <a:chExt cx="0" cy="0"/>
        </a:xfrm>
      </p:grpSpPr>
      <p:sp>
        <p:nvSpPr>
          <p:cNvPr id="11552" name="Google Shape;11552;g266f1c0c768_0_222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553" name="Google Shape;11553;g266f1c0c768_0_222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6"/>
        <p:cNvGrpSpPr/>
        <p:nvPr/>
      </p:nvGrpSpPr>
      <p:grpSpPr>
        <a:xfrm>
          <a:off x="0" y="0"/>
          <a:ext cx="0" cy="0"/>
          <a:chOff x="0" y="0"/>
          <a:chExt cx="0" cy="0"/>
        </a:xfrm>
      </p:grpSpPr>
      <p:sp>
        <p:nvSpPr>
          <p:cNvPr id="1407" name="Google Shape;1407;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8" name="Google Shape;1408;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6"/>
        <p:cNvGrpSpPr/>
        <p:nvPr/>
      </p:nvGrpSpPr>
      <p:grpSpPr>
        <a:xfrm>
          <a:off x="0" y="0"/>
          <a:ext cx="0" cy="0"/>
          <a:chOff x="0" y="0"/>
          <a:chExt cx="0" cy="0"/>
        </a:xfrm>
      </p:grpSpPr>
      <p:sp>
        <p:nvSpPr>
          <p:cNvPr id="1407" name="Google Shape;1407;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8" name="Google Shape;1408;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11984872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7"/>
        <p:cNvGrpSpPr/>
        <p:nvPr/>
      </p:nvGrpSpPr>
      <p:grpSpPr>
        <a:xfrm>
          <a:off x="0" y="0"/>
          <a:ext cx="0" cy="0"/>
          <a:chOff x="0" y="0"/>
          <a:chExt cx="0" cy="0"/>
        </a:xfrm>
      </p:grpSpPr>
      <p:sp>
        <p:nvSpPr>
          <p:cNvPr id="1498" name="Google Shape;1498;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9" name="Google Shape;1499;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7842427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7"/>
        <p:cNvGrpSpPr/>
        <p:nvPr/>
      </p:nvGrpSpPr>
      <p:grpSpPr>
        <a:xfrm>
          <a:off x="0" y="0"/>
          <a:ext cx="0" cy="0"/>
          <a:chOff x="0" y="0"/>
          <a:chExt cx="0" cy="0"/>
        </a:xfrm>
      </p:grpSpPr>
      <p:sp>
        <p:nvSpPr>
          <p:cNvPr id="1498" name="Google Shape;1498;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9" name="Google Shape;1499;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1"/>
        <p:cNvGrpSpPr/>
        <p:nvPr/>
      </p:nvGrpSpPr>
      <p:grpSpPr>
        <a:xfrm>
          <a:off x="0" y="0"/>
          <a:ext cx="0" cy="0"/>
          <a:chOff x="0" y="0"/>
          <a:chExt cx="0" cy="0"/>
        </a:xfrm>
      </p:grpSpPr>
      <p:sp>
        <p:nvSpPr>
          <p:cNvPr id="1602" name="Google Shape;1602;g14072739ea5_1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3" name="Google Shape;1603;g14072739ea5_1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195813" y="196449"/>
            <a:ext cx="8752375" cy="4750602"/>
            <a:chOff x="99150" y="196449"/>
            <a:chExt cx="8752375" cy="4750602"/>
          </a:xfrm>
        </p:grpSpPr>
        <p:grpSp>
          <p:nvGrpSpPr>
            <p:cNvPr id="10" name="Google Shape;10;p2"/>
            <p:cNvGrpSpPr/>
            <p:nvPr/>
          </p:nvGrpSpPr>
          <p:grpSpPr>
            <a:xfrm>
              <a:off x="292475" y="196449"/>
              <a:ext cx="8559050" cy="4750602"/>
              <a:chOff x="378976" y="190500"/>
              <a:chExt cx="8580501" cy="4762509"/>
            </a:xfrm>
          </p:grpSpPr>
          <p:sp>
            <p:nvSpPr>
              <p:cNvPr id="11" name="Google Shape;11;p2"/>
              <p:cNvSpPr/>
              <p:nvPr/>
            </p:nvSpPr>
            <p:spPr>
              <a:xfrm>
                <a:off x="378976" y="190500"/>
                <a:ext cx="8455656" cy="4762509"/>
              </a:xfrm>
              <a:custGeom>
                <a:avLst/>
                <a:gdLst/>
                <a:ahLst/>
                <a:cxnLst/>
                <a:rect l="l" t="t" r="r" b="b"/>
                <a:pathLst>
                  <a:path w="26005" h="14647" extrusionOk="0">
                    <a:moveTo>
                      <a:pt x="24688" y="0"/>
                    </a:moveTo>
                    <a:lnTo>
                      <a:pt x="1318" y="0"/>
                    </a:lnTo>
                    <a:cubicBezTo>
                      <a:pt x="591" y="0"/>
                      <a:pt x="0" y="591"/>
                      <a:pt x="0" y="1317"/>
                    </a:cubicBezTo>
                    <a:lnTo>
                      <a:pt x="0" y="13329"/>
                    </a:lnTo>
                    <a:cubicBezTo>
                      <a:pt x="0" y="14056"/>
                      <a:pt x="591" y="14647"/>
                      <a:pt x="1318" y="14647"/>
                    </a:cubicBezTo>
                    <a:lnTo>
                      <a:pt x="24687" y="14647"/>
                    </a:lnTo>
                    <a:cubicBezTo>
                      <a:pt x="25414" y="14647"/>
                      <a:pt x="26005" y="14056"/>
                      <a:pt x="26005" y="13329"/>
                    </a:cubicBezTo>
                    <a:lnTo>
                      <a:pt x="26005" y="1317"/>
                    </a:lnTo>
                    <a:cubicBezTo>
                      <a:pt x="26005" y="591"/>
                      <a:pt x="25414" y="0"/>
                      <a:pt x="24688" y="0"/>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 name="Google Shape;12;p2"/>
              <p:cNvSpPr/>
              <p:nvPr/>
            </p:nvSpPr>
            <p:spPr>
              <a:xfrm>
                <a:off x="421571" y="190500"/>
                <a:ext cx="8130501" cy="4762509"/>
              </a:xfrm>
              <a:custGeom>
                <a:avLst/>
                <a:gdLst/>
                <a:ahLst/>
                <a:cxnLst/>
                <a:rect l="l" t="t" r="r" b="b"/>
                <a:pathLst>
                  <a:path w="25005" h="14647" extrusionOk="0">
                    <a:moveTo>
                      <a:pt x="23738" y="0"/>
                    </a:moveTo>
                    <a:lnTo>
                      <a:pt x="1267" y="0"/>
                    </a:lnTo>
                    <a:cubicBezTo>
                      <a:pt x="568" y="0"/>
                      <a:pt x="0" y="591"/>
                      <a:pt x="0" y="1317"/>
                    </a:cubicBezTo>
                    <a:lnTo>
                      <a:pt x="0" y="13329"/>
                    </a:lnTo>
                    <a:cubicBezTo>
                      <a:pt x="0" y="14056"/>
                      <a:pt x="568" y="14647"/>
                      <a:pt x="1267"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 name="Google Shape;13;p2"/>
              <p:cNvSpPr/>
              <p:nvPr/>
            </p:nvSpPr>
            <p:spPr>
              <a:xfrm>
                <a:off x="400436" y="190500"/>
                <a:ext cx="8130501" cy="4762509"/>
              </a:xfrm>
              <a:custGeom>
                <a:avLst/>
                <a:gdLst/>
                <a:ahLst/>
                <a:cxnLst/>
                <a:rect l="l" t="t" r="r" b="b"/>
                <a:pathLst>
                  <a:path w="25005" h="14647" extrusionOk="0">
                    <a:moveTo>
                      <a:pt x="23738" y="0"/>
                    </a:moveTo>
                    <a:lnTo>
                      <a:pt x="1266" y="0"/>
                    </a:lnTo>
                    <a:cubicBezTo>
                      <a:pt x="568" y="0"/>
                      <a:pt x="0" y="591"/>
                      <a:pt x="0" y="1317"/>
                    </a:cubicBezTo>
                    <a:lnTo>
                      <a:pt x="0" y="13329"/>
                    </a:lnTo>
                    <a:cubicBezTo>
                      <a:pt x="0" y="14056"/>
                      <a:pt x="568" y="14647"/>
                      <a:pt x="1266"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 name="Google Shape;14;p2"/>
              <p:cNvSpPr/>
              <p:nvPr/>
            </p:nvSpPr>
            <p:spPr>
              <a:xfrm>
                <a:off x="8292909" y="1387390"/>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5" name="Google Shape;15;p2"/>
              <p:cNvSpPr/>
              <p:nvPr/>
            </p:nvSpPr>
            <p:spPr>
              <a:xfrm>
                <a:off x="8664886" y="1497943"/>
                <a:ext cx="104375" cy="107951"/>
              </a:xfrm>
              <a:custGeom>
                <a:avLst/>
                <a:gdLst/>
                <a:ahLst/>
                <a:cxnLst/>
                <a:rect l="l" t="t" r="r" b="b"/>
                <a:pathLst>
                  <a:path w="321" h="332" extrusionOk="0">
                    <a:moveTo>
                      <a:pt x="20" y="332"/>
                    </a:moveTo>
                    <a:lnTo>
                      <a:pt x="0" y="312"/>
                    </a:lnTo>
                    <a:cubicBezTo>
                      <a:pt x="1" y="311"/>
                      <a:pt x="171" y="136"/>
                      <a:pt x="171" y="15"/>
                    </a:cubicBezTo>
                    <a:cubicBezTo>
                      <a:pt x="171" y="9"/>
                      <a:pt x="175" y="2"/>
                      <a:pt x="181" y="1"/>
                    </a:cubicBezTo>
                    <a:cubicBezTo>
                      <a:pt x="188" y="-1"/>
                      <a:pt x="194" y="2"/>
                      <a:pt x="197" y="8"/>
                    </a:cubicBezTo>
                    <a:cubicBezTo>
                      <a:pt x="202" y="17"/>
                      <a:pt x="318" y="227"/>
                      <a:pt x="321" y="322"/>
                    </a:cubicBezTo>
                    <a:lnTo>
                      <a:pt x="292" y="323"/>
                    </a:lnTo>
                    <a:cubicBezTo>
                      <a:pt x="291" y="287"/>
                      <a:pt x="270" y="223"/>
                      <a:pt x="232" y="140"/>
                    </a:cubicBezTo>
                    <a:cubicBezTo>
                      <a:pt x="218" y="110"/>
                      <a:pt x="204" y="82"/>
                      <a:pt x="193" y="61"/>
                    </a:cubicBezTo>
                    <a:cubicBezTo>
                      <a:pt x="163" y="185"/>
                      <a:pt x="26" y="326"/>
                      <a:pt x="20" y="332"/>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 name="Google Shape;16;p2"/>
              <p:cNvSpPr/>
              <p:nvPr/>
            </p:nvSpPr>
            <p:spPr>
              <a:xfrm>
                <a:off x="8652855" y="1462501"/>
                <a:ext cx="76411" cy="53325"/>
              </a:xfrm>
              <a:custGeom>
                <a:avLst/>
                <a:gdLst/>
                <a:ahLst/>
                <a:cxnLst/>
                <a:rect l="l" t="t" r="r" b="b"/>
                <a:pathLst>
                  <a:path w="235" h="164" extrusionOk="0">
                    <a:moveTo>
                      <a:pt x="235" y="143"/>
                    </a:moveTo>
                    <a:cubicBezTo>
                      <a:pt x="136" y="200"/>
                      <a:pt x="10" y="134"/>
                      <a:pt x="0" y="21"/>
                    </a:cubicBezTo>
                    <a:cubicBezTo>
                      <a:pt x="99" y="-36"/>
                      <a:pt x="225" y="30"/>
                      <a:pt x="235" y="143"/>
                    </a:cubicBezTo>
                    <a:close/>
                  </a:path>
                </a:pathLst>
              </a:custGeom>
              <a:solidFill>
                <a:schemeClr val="accent2"/>
              </a:solidFill>
              <a:ln>
                <a:noFill/>
              </a:ln>
            </p:spPr>
            <p:txBody>
              <a:bodyPr spcFirstLastPara="1" wrap="square" lIns="90000" tIns="14025" rIns="90000" bIns="14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 name="Google Shape;17;p2"/>
              <p:cNvSpPr/>
              <p:nvPr/>
            </p:nvSpPr>
            <p:spPr>
              <a:xfrm>
                <a:off x="8725690" y="1440065"/>
                <a:ext cx="55927" cy="68932"/>
              </a:xfrm>
              <a:custGeom>
                <a:avLst/>
                <a:gdLst/>
                <a:ahLst/>
                <a:cxnLst/>
                <a:rect l="l" t="t" r="r" b="b"/>
                <a:pathLst>
                  <a:path w="172" h="212" extrusionOk="0">
                    <a:moveTo>
                      <a:pt x="11" y="212"/>
                    </a:moveTo>
                    <a:cubicBezTo>
                      <a:pt x="-31" y="109"/>
                      <a:pt x="49" y="-5"/>
                      <a:pt x="161" y="0"/>
                    </a:cubicBezTo>
                    <a:cubicBezTo>
                      <a:pt x="203" y="104"/>
                      <a:pt x="122" y="217"/>
                      <a:pt x="11" y="212"/>
                    </a:cubicBezTo>
                    <a:close/>
                  </a:path>
                </a:pathLst>
              </a:custGeom>
              <a:solidFill>
                <a:schemeClr val="accent2"/>
              </a:solidFill>
              <a:ln>
                <a:noFill/>
              </a:ln>
            </p:spPr>
            <p:txBody>
              <a:bodyPr spcFirstLastPara="1" wrap="square" lIns="90000" tIns="31300" rIns="90000" bIns="313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 name="Google Shape;18;p2"/>
              <p:cNvSpPr/>
              <p:nvPr/>
            </p:nvSpPr>
            <p:spPr>
              <a:xfrm>
                <a:off x="8622941" y="1577930"/>
                <a:ext cx="79013" cy="79012"/>
              </a:xfrm>
              <a:custGeom>
                <a:avLst/>
                <a:gdLst/>
                <a:ahLst/>
                <a:cxnLst/>
                <a:rect l="l" t="t" r="r" b="b"/>
                <a:pathLst>
                  <a:path w="243" h="243" extrusionOk="0">
                    <a:moveTo>
                      <a:pt x="243" y="121"/>
                    </a:moveTo>
                    <a:cubicBezTo>
                      <a:pt x="243" y="143"/>
                      <a:pt x="238" y="164"/>
                      <a:pt x="227" y="182"/>
                    </a:cubicBezTo>
                    <a:cubicBezTo>
                      <a:pt x="216" y="200"/>
                      <a:pt x="202" y="215"/>
                      <a:pt x="183" y="226"/>
                    </a:cubicBezTo>
                    <a:cubicBezTo>
                      <a:pt x="165" y="236"/>
                      <a:pt x="143" y="243"/>
                      <a:pt x="122" y="243"/>
                    </a:cubicBezTo>
                    <a:cubicBezTo>
                      <a:pt x="101" y="243"/>
                      <a:pt x="80" y="236"/>
                      <a:pt x="61" y="226"/>
                    </a:cubicBezTo>
                    <a:cubicBezTo>
                      <a:pt x="43" y="215"/>
                      <a:pt x="28" y="200"/>
                      <a:pt x="17" y="182"/>
                    </a:cubicBezTo>
                    <a:cubicBezTo>
                      <a:pt x="7" y="164"/>
                      <a:pt x="0" y="143"/>
                      <a:pt x="0" y="121"/>
                    </a:cubicBezTo>
                    <a:cubicBezTo>
                      <a:pt x="0" y="100"/>
                      <a:pt x="6" y="79"/>
                      <a:pt x="17" y="61"/>
                    </a:cubicBezTo>
                    <a:cubicBezTo>
                      <a:pt x="27" y="42"/>
                      <a:pt x="43" y="26"/>
                      <a:pt x="61" y="16"/>
                    </a:cubicBezTo>
                    <a:cubicBezTo>
                      <a:pt x="80" y="5"/>
                      <a:pt x="101" y="0"/>
                      <a:pt x="122" y="0"/>
                    </a:cubicBezTo>
                    <a:cubicBezTo>
                      <a:pt x="143" y="0"/>
                      <a:pt x="165" y="5"/>
                      <a:pt x="183" y="16"/>
                    </a:cubicBezTo>
                    <a:cubicBezTo>
                      <a:pt x="202" y="26"/>
                      <a:pt x="216" y="42"/>
                      <a:pt x="227" y="61"/>
                    </a:cubicBezTo>
                    <a:cubicBezTo>
                      <a:pt x="238"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 name="Google Shape;19;p2"/>
              <p:cNvSpPr/>
              <p:nvPr/>
            </p:nvSpPr>
            <p:spPr>
              <a:xfrm>
                <a:off x="8725040" y="1577930"/>
                <a:ext cx="79013" cy="79012"/>
              </a:xfrm>
              <a:custGeom>
                <a:avLst/>
                <a:gdLst/>
                <a:ahLst/>
                <a:cxnLst/>
                <a:rect l="l" t="t" r="r" b="b"/>
                <a:pathLst>
                  <a:path w="243" h="243" extrusionOk="0">
                    <a:moveTo>
                      <a:pt x="243" y="121"/>
                    </a:moveTo>
                    <a:cubicBezTo>
                      <a:pt x="243" y="143"/>
                      <a:pt x="238" y="164"/>
                      <a:pt x="227" y="182"/>
                    </a:cubicBezTo>
                    <a:cubicBezTo>
                      <a:pt x="217" y="200"/>
                      <a:pt x="201" y="215"/>
                      <a:pt x="182" y="226"/>
                    </a:cubicBezTo>
                    <a:cubicBezTo>
                      <a:pt x="164" y="236"/>
                      <a:pt x="143" y="243"/>
                      <a:pt x="121" y="243"/>
                    </a:cubicBezTo>
                    <a:cubicBezTo>
                      <a:pt x="100" y="243"/>
                      <a:pt x="80" y="236"/>
                      <a:pt x="61" y="226"/>
                    </a:cubicBezTo>
                    <a:cubicBezTo>
                      <a:pt x="43" y="215"/>
                      <a:pt x="27" y="200"/>
                      <a:pt x="16" y="182"/>
                    </a:cubicBezTo>
                    <a:cubicBezTo>
                      <a:pt x="6" y="164"/>
                      <a:pt x="0" y="143"/>
                      <a:pt x="0" y="121"/>
                    </a:cubicBezTo>
                    <a:cubicBezTo>
                      <a:pt x="0" y="100"/>
                      <a:pt x="6" y="79"/>
                      <a:pt x="16" y="61"/>
                    </a:cubicBezTo>
                    <a:cubicBezTo>
                      <a:pt x="27" y="42"/>
                      <a:pt x="43" y="26"/>
                      <a:pt x="61" y="16"/>
                    </a:cubicBezTo>
                    <a:cubicBezTo>
                      <a:pt x="80" y="5"/>
                      <a:pt x="100" y="0"/>
                      <a:pt x="121" y="0"/>
                    </a:cubicBezTo>
                    <a:cubicBezTo>
                      <a:pt x="143" y="0"/>
                      <a:pt x="164" y="5"/>
                      <a:pt x="182" y="16"/>
                    </a:cubicBezTo>
                    <a:cubicBezTo>
                      <a:pt x="201" y="26"/>
                      <a:pt x="216" y="42"/>
                      <a:pt x="227" y="61"/>
                    </a:cubicBezTo>
                    <a:cubicBezTo>
                      <a:pt x="237"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 name="Google Shape;20;p2"/>
              <p:cNvSpPr/>
              <p:nvPr/>
            </p:nvSpPr>
            <p:spPr>
              <a:xfrm>
                <a:off x="8292909" y="3906681"/>
                <a:ext cx="662016" cy="321576"/>
              </a:xfrm>
              <a:custGeom>
                <a:avLst/>
                <a:gdLst/>
                <a:ahLst/>
                <a:cxnLst/>
                <a:rect l="l" t="t" r="r" b="b"/>
                <a:pathLst>
                  <a:path w="2036" h="989" extrusionOk="0">
                    <a:moveTo>
                      <a:pt x="1541" y="989"/>
                    </a:moveTo>
                    <a:lnTo>
                      <a:pt x="0" y="989"/>
                    </a:lnTo>
                    <a:lnTo>
                      <a:pt x="0" y="0"/>
                    </a:lnTo>
                    <a:lnTo>
                      <a:pt x="1541" y="0"/>
                    </a:lnTo>
                    <a:cubicBezTo>
                      <a:pt x="1814" y="0"/>
                      <a:pt x="2036" y="221"/>
                      <a:pt x="2036" y="494"/>
                    </a:cubicBezTo>
                    <a:lnTo>
                      <a:pt x="2036" y="494"/>
                    </a:lnTo>
                    <a:cubicBezTo>
                      <a:pt x="2036" y="768"/>
                      <a:pt x="1814" y="989"/>
                      <a:pt x="1541" y="989"/>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 name="Google Shape;21;p2"/>
              <p:cNvSpPr/>
              <p:nvPr/>
            </p:nvSpPr>
            <p:spPr>
              <a:xfrm>
                <a:off x="8633346" y="3972687"/>
                <a:ext cx="216553" cy="189564"/>
              </a:xfrm>
              <a:custGeom>
                <a:avLst/>
                <a:gdLst/>
                <a:ahLst/>
                <a:cxnLst/>
                <a:rect l="l" t="t" r="r" b="b"/>
                <a:pathLst>
                  <a:path w="666" h="583" extrusionOk="0">
                    <a:moveTo>
                      <a:pt x="330" y="583"/>
                    </a:moveTo>
                    <a:cubicBezTo>
                      <a:pt x="320" y="583"/>
                      <a:pt x="311" y="579"/>
                      <a:pt x="305" y="573"/>
                    </a:cubicBezTo>
                    <a:lnTo>
                      <a:pt x="93" y="361"/>
                    </a:lnTo>
                    <a:cubicBezTo>
                      <a:pt x="11" y="280"/>
                      <a:pt x="-19" y="184"/>
                      <a:pt x="13" y="106"/>
                    </a:cubicBezTo>
                    <a:cubicBezTo>
                      <a:pt x="38" y="46"/>
                      <a:pt x="96" y="8"/>
                      <a:pt x="164" y="8"/>
                    </a:cubicBezTo>
                    <a:cubicBezTo>
                      <a:pt x="204" y="8"/>
                      <a:pt x="263" y="21"/>
                      <a:pt x="329" y="76"/>
                    </a:cubicBezTo>
                    <a:cubicBezTo>
                      <a:pt x="387" y="27"/>
                      <a:pt x="449" y="0"/>
                      <a:pt x="507" y="0"/>
                    </a:cubicBezTo>
                    <a:cubicBezTo>
                      <a:pt x="573" y="0"/>
                      <a:pt x="629" y="36"/>
                      <a:pt x="653" y="93"/>
                    </a:cubicBezTo>
                    <a:cubicBezTo>
                      <a:pt x="686" y="173"/>
                      <a:pt x="654" y="273"/>
                      <a:pt x="566" y="361"/>
                    </a:cubicBezTo>
                    <a:lnTo>
                      <a:pt x="354" y="573"/>
                    </a:lnTo>
                    <a:cubicBezTo>
                      <a:pt x="348" y="579"/>
                      <a:pt x="339" y="583"/>
                      <a:pt x="330" y="5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2" name="Google Shape;22;p2"/>
              <p:cNvSpPr/>
              <p:nvPr/>
            </p:nvSpPr>
            <p:spPr>
              <a:xfrm>
                <a:off x="8297462" y="881777"/>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 name="Google Shape;23;p2"/>
              <p:cNvSpPr/>
              <p:nvPr/>
            </p:nvSpPr>
            <p:spPr>
              <a:xfrm>
                <a:off x="8626843" y="930875"/>
                <a:ext cx="203222" cy="223705"/>
              </a:xfrm>
              <a:custGeom>
                <a:avLst/>
                <a:gdLst/>
                <a:ahLst/>
                <a:cxnLst/>
                <a:rect l="l" t="t" r="r" b="b"/>
                <a:pathLst>
                  <a:path w="625" h="688" extrusionOk="0">
                    <a:moveTo>
                      <a:pt x="377" y="232"/>
                    </a:moveTo>
                    <a:cubicBezTo>
                      <a:pt x="555" y="-77"/>
                      <a:pt x="69" y="-77"/>
                      <a:pt x="248" y="232"/>
                    </a:cubicBezTo>
                    <a:cubicBezTo>
                      <a:pt x="69" y="-77"/>
                      <a:pt x="-173" y="344"/>
                      <a:pt x="183" y="344"/>
                    </a:cubicBezTo>
                    <a:cubicBezTo>
                      <a:pt x="-173" y="344"/>
                      <a:pt x="69" y="765"/>
                      <a:pt x="248" y="456"/>
                    </a:cubicBezTo>
                    <a:cubicBezTo>
                      <a:pt x="69" y="765"/>
                      <a:pt x="555" y="765"/>
                      <a:pt x="377" y="456"/>
                    </a:cubicBezTo>
                    <a:cubicBezTo>
                      <a:pt x="555" y="765"/>
                      <a:pt x="798" y="344"/>
                      <a:pt x="441" y="344"/>
                    </a:cubicBezTo>
                    <a:cubicBezTo>
                      <a:pt x="798" y="344"/>
                      <a:pt x="555" y="-77"/>
                      <a:pt x="377" y="2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4" name="Google Shape;24;p2"/>
              <p:cNvSpPr/>
              <p:nvPr/>
            </p:nvSpPr>
            <p:spPr>
              <a:xfrm>
                <a:off x="8292909" y="3096398"/>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5" name="Google Shape;25;p2"/>
              <p:cNvSpPr/>
              <p:nvPr/>
            </p:nvSpPr>
            <p:spPr>
              <a:xfrm>
                <a:off x="8641475" y="3141269"/>
                <a:ext cx="201596" cy="232484"/>
              </a:xfrm>
              <a:custGeom>
                <a:avLst/>
                <a:gdLst/>
                <a:ahLst/>
                <a:cxnLst/>
                <a:rect l="l" t="t" r="r" b="b"/>
                <a:pathLst>
                  <a:path w="620" h="715" extrusionOk="0">
                    <a:moveTo>
                      <a:pt x="617" y="360"/>
                    </a:moveTo>
                    <a:cubicBezTo>
                      <a:pt x="382" y="401"/>
                      <a:pt x="348" y="440"/>
                      <a:pt x="313" y="712"/>
                    </a:cubicBezTo>
                    <a:cubicBezTo>
                      <a:pt x="313" y="715"/>
                      <a:pt x="307" y="715"/>
                      <a:pt x="307" y="712"/>
                    </a:cubicBezTo>
                    <a:cubicBezTo>
                      <a:pt x="272" y="440"/>
                      <a:pt x="237" y="401"/>
                      <a:pt x="2" y="360"/>
                    </a:cubicBezTo>
                    <a:cubicBezTo>
                      <a:pt x="-1" y="360"/>
                      <a:pt x="-1" y="355"/>
                      <a:pt x="2" y="354"/>
                    </a:cubicBezTo>
                    <a:cubicBezTo>
                      <a:pt x="237" y="314"/>
                      <a:pt x="272" y="275"/>
                      <a:pt x="307" y="3"/>
                    </a:cubicBezTo>
                    <a:cubicBezTo>
                      <a:pt x="307" y="-1"/>
                      <a:pt x="313" y="-1"/>
                      <a:pt x="313" y="3"/>
                    </a:cubicBezTo>
                    <a:cubicBezTo>
                      <a:pt x="348" y="275"/>
                      <a:pt x="382" y="314"/>
                      <a:pt x="617" y="354"/>
                    </a:cubicBezTo>
                    <a:cubicBezTo>
                      <a:pt x="621" y="355"/>
                      <a:pt x="621" y="360"/>
                      <a:pt x="617" y="36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 name="Google Shape;26;p2"/>
              <p:cNvSpPr/>
              <p:nvPr/>
            </p:nvSpPr>
            <p:spPr>
              <a:xfrm>
                <a:off x="8297462" y="2590784"/>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7" name="Google Shape;27;p2"/>
              <p:cNvSpPr/>
              <p:nvPr/>
            </p:nvSpPr>
            <p:spPr>
              <a:xfrm>
                <a:off x="8628469" y="2640207"/>
                <a:ext cx="222406" cy="222729"/>
              </a:xfrm>
              <a:custGeom>
                <a:avLst/>
                <a:gdLst/>
                <a:ahLst/>
                <a:cxnLst/>
                <a:rect l="l" t="t" r="r" b="b"/>
                <a:pathLst>
                  <a:path w="684" h="685" extrusionOk="0">
                    <a:moveTo>
                      <a:pt x="684" y="292"/>
                    </a:moveTo>
                    <a:lnTo>
                      <a:pt x="464" y="292"/>
                    </a:lnTo>
                    <a:lnTo>
                      <a:pt x="620" y="136"/>
                    </a:lnTo>
                    <a:lnTo>
                      <a:pt x="548" y="65"/>
                    </a:lnTo>
                    <a:lnTo>
                      <a:pt x="392" y="221"/>
                    </a:lnTo>
                    <a:lnTo>
                      <a:pt x="392" y="0"/>
                    </a:lnTo>
                    <a:lnTo>
                      <a:pt x="292" y="0"/>
                    </a:lnTo>
                    <a:lnTo>
                      <a:pt x="292" y="221"/>
                    </a:lnTo>
                    <a:lnTo>
                      <a:pt x="136" y="65"/>
                    </a:lnTo>
                    <a:lnTo>
                      <a:pt x="64" y="136"/>
                    </a:lnTo>
                    <a:lnTo>
                      <a:pt x="220" y="292"/>
                    </a:lnTo>
                    <a:lnTo>
                      <a:pt x="0" y="292"/>
                    </a:lnTo>
                    <a:lnTo>
                      <a:pt x="0" y="393"/>
                    </a:lnTo>
                    <a:lnTo>
                      <a:pt x="220" y="393"/>
                    </a:lnTo>
                    <a:lnTo>
                      <a:pt x="64" y="549"/>
                    </a:lnTo>
                    <a:lnTo>
                      <a:pt x="136" y="620"/>
                    </a:lnTo>
                    <a:lnTo>
                      <a:pt x="292" y="464"/>
                    </a:lnTo>
                    <a:lnTo>
                      <a:pt x="292" y="685"/>
                    </a:lnTo>
                    <a:lnTo>
                      <a:pt x="392" y="685"/>
                    </a:lnTo>
                    <a:lnTo>
                      <a:pt x="392" y="464"/>
                    </a:lnTo>
                    <a:lnTo>
                      <a:pt x="548" y="620"/>
                    </a:lnTo>
                    <a:lnTo>
                      <a:pt x="620" y="549"/>
                    </a:lnTo>
                    <a:lnTo>
                      <a:pt x="464" y="393"/>
                    </a:lnTo>
                    <a:lnTo>
                      <a:pt x="684" y="393"/>
                    </a:lnTo>
                    <a:lnTo>
                      <a:pt x="684" y="29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8" name="Google Shape;28;p2"/>
              <p:cNvSpPr/>
              <p:nvPr/>
            </p:nvSpPr>
            <p:spPr>
              <a:xfrm>
                <a:off x="378976" y="190500"/>
                <a:ext cx="8130826" cy="4762509"/>
              </a:xfrm>
              <a:custGeom>
                <a:avLst/>
                <a:gdLst/>
                <a:ahLst/>
                <a:cxnLst/>
                <a:rect l="l" t="t" r="r" b="b"/>
                <a:pathLst>
                  <a:path w="25006" h="14647" extrusionOk="0">
                    <a:moveTo>
                      <a:pt x="23739" y="0"/>
                    </a:moveTo>
                    <a:lnTo>
                      <a:pt x="1267" y="0"/>
                    </a:lnTo>
                    <a:cubicBezTo>
                      <a:pt x="569" y="0"/>
                      <a:pt x="0" y="591"/>
                      <a:pt x="0" y="1317"/>
                    </a:cubicBezTo>
                    <a:lnTo>
                      <a:pt x="0" y="13329"/>
                    </a:lnTo>
                    <a:cubicBezTo>
                      <a:pt x="0" y="14056"/>
                      <a:pt x="569" y="14647"/>
                      <a:pt x="1267" y="14647"/>
                    </a:cubicBezTo>
                    <a:lnTo>
                      <a:pt x="23739" y="14647"/>
                    </a:lnTo>
                    <a:cubicBezTo>
                      <a:pt x="24437" y="14647"/>
                      <a:pt x="25006" y="14056"/>
                      <a:pt x="25006" y="13329"/>
                    </a:cubicBezTo>
                    <a:lnTo>
                      <a:pt x="25006" y="1317"/>
                    </a:lnTo>
                    <a:cubicBezTo>
                      <a:pt x="25006" y="591"/>
                      <a:pt x="24437" y="0"/>
                      <a:pt x="23739" y="0"/>
                    </a:cubicBezTo>
                    <a:close/>
                  </a:path>
                </a:pathLst>
              </a:custGeom>
              <a:solidFill>
                <a:schemeClr val="accent2"/>
              </a:solidFill>
              <a:ln>
                <a:noFill/>
              </a:ln>
              <a:effectLst>
                <a:outerShdw blurRad="42863" dist="19050" dir="1980000" algn="bl" rotWithShape="0">
                  <a:schemeClr val="dk1">
                    <a:alpha val="40000"/>
                  </a:scheme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pic>
          <p:nvPicPr>
            <p:cNvPr id="29" name="Google Shape;29;p2"/>
            <p:cNvPicPr preferRelativeResize="0"/>
            <p:nvPr/>
          </p:nvPicPr>
          <p:blipFill>
            <a:blip r:embed="rId2">
              <a:alphaModFix/>
            </a:blip>
            <a:stretch>
              <a:fillRect/>
            </a:stretch>
          </p:blipFill>
          <p:spPr>
            <a:xfrm>
              <a:off x="99150" y="687101"/>
              <a:ext cx="441525" cy="3769299"/>
            </a:xfrm>
            <a:prstGeom prst="rect">
              <a:avLst/>
            </a:prstGeom>
            <a:noFill/>
            <a:ln>
              <a:noFill/>
            </a:ln>
          </p:spPr>
        </p:pic>
      </p:grpSp>
      <p:sp>
        <p:nvSpPr>
          <p:cNvPr id="30" name="Google Shape;30;p2"/>
          <p:cNvSpPr txBox="1">
            <a:spLocks noGrp="1"/>
          </p:cNvSpPr>
          <p:nvPr>
            <p:ph type="ctrTitle"/>
          </p:nvPr>
        </p:nvSpPr>
        <p:spPr>
          <a:xfrm>
            <a:off x="1580600" y="2394550"/>
            <a:ext cx="5982900" cy="1412700"/>
          </a:xfrm>
          <a:prstGeom prst="rect">
            <a:avLst/>
          </a:prstGeom>
        </p:spPr>
        <p:txBody>
          <a:bodyPr spcFirstLastPara="1" wrap="square" lIns="91425" tIns="91425" rIns="91425" bIns="91425" anchor="b" anchorCtr="0">
            <a:noAutofit/>
          </a:bodyPr>
          <a:lstStyle>
            <a:lvl1pPr lvl="0" algn="ctr">
              <a:spcBef>
                <a:spcPts val="0"/>
              </a:spcBef>
              <a:spcAft>
                <a:spcPts val="0"/>
              </a:spcAft>
              <a:buClr>
                <a:srgbClr val="191919"/>
              </a:buClr>
              <a:buSzPts val="5200"/>
              <a:buNone/>
              <a:defRPr sz="4100" b="0"/>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31" name="Google Shape;31;p2"/>
          <p:cNvSpPr txBox="1">
            <a:spLocks noGrp="1"/>
          </p:cNvSpPr>
          <p:nvPr>
            <p:ph type="subTitle" idx="1"/>
          </p:nvPr>
        </p:nvSpPr>
        <p:spPr>
          <a:xfrm>
            <a:off x="2307625" y="3928600"/>
            <a:ext cx="4528800" cy="4758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sz="1600">
                <a:solidFill>
                  <a:schemeClr val="dk1"/>
                </a:solidFill>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32" name="Google Shape;32;p2"/>
          <p:cNvGrpSpPr/>
          <p:nvPr/>
        </p:nvGrpSpPr>
        <p:grpSpPr>
          <a:xfrm>
            <a:off x="6533879" y="332741"/>
            <a:ext cx="413420" cy="413517"/>
            <a:chOff x="1020960" y="2953800"/>
            <a:chExt cx="973440" cy="973440"/>
          </a:xfrm>
        </p:grpSpPr>
        <p:sp>
          <p:nvSpPr>
            <p:cNvPr id="33" name="Google Shape;33;p2"/>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4" name="Google Shape;34;p2"/>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5" name="Google Shape;35;p2"/>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74"/>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275"/>
        <p:cNvGrpSpPr/>
        <p:nvPr/>
      </p:nvGrpSpPr>
      <p:grpSpPr>
        <a:xfrm>
          <a:off x="0" y="0"/>
          <a:ext cx="0" cy="0"/>
          <a:chOff x="0" y="0"/>
          <a:chExt cx="0" cy="0"/>
        </a:xfrm>
      </p:grpSpPr>
      <p:grpSp>
        <p:nvGrpSpPr>
          <p:cNvPr id="276" name="Google Shape;276;p13"/>
          <p:cNvGrpSpPr/>
          <p:nvPr/>
        </p:nvGrpSpPr>
        <p:grpSpPr>
          <a:xfrm flipH="1">
            <a:off x="195813" y="196449"/>
            <a:ext cx="8752375" cy="4750602"/>
            <a:chOff x="99150" y="196449"/>
            <a:chExt cx="8752375" cy="4750602"/>
          </a:xfrm>
        </p:grpSpPr>
        <p:grpSp>
          <p:nvGrpSpPr>
            <p:cNvPr id="277" name="Google Shape;277;p13"/>
            <p:cNvGrpSpPr/>
            <p:nvPr/>
          </p:nvGrpSpPr>
          <p:grpSpPr>
            <a:xfrm>
              <a:off x="292475" y="196449"/>
              <a:ext cx="8559050" cy="4750602"/>
              <a:chOff x="378976" y="190500"/>
              <a:chExt cx="8580501" cy="4762509"/>
            </a:xfrm>
          </p:grpSpPr>
          <p:sp>
            <p:nvSpPr>
              <p:cNvPr id="278" name="Google Shape;278;p13"/>
              <p:cNvSpPr/>
              <p:nvPr/>
            </p:nvSpPr>
            <p:spPr>
              <a:xfrm>
                <a:off x="378976" y="190500"/>
                <a:ext cx="8455656" cy="4762509"/>
              </a:xfrm>
              <a:custGeom>
                <a:avLst/>
                <a:gdLst/>
                <a:ahLst/>
                <a:cxnLst/>
                <a:rect l="l" t="t" r="r" b="b"/>
                <a:pathLst>
                  <a:path w="26005" h="14647" extrusionOk="0">
                    <a:moveTo>
                      <a:pt x="24688" y="0"/>
                    </a:moveTo>
                    <a:lnTo>
                      <a:pt x="1318" y="0"/>
                    </a:lnTo>
                    <a:cubicBezTo>
                      <a:pt x="591" y="0"/>
                      <a:pt x="0" y="591"/>
                      <a:pt x="0" y="1317"/>
                    </a:cubicBezTo>
                    <a:lnTo>
                      <a:pt x="0" y="13329"/>
                    </a:lnTo>
                    <a:cubicBezTo>
                      <a:pt x="0" y="14056"/>
                      <a:pt x="591" y="14647"/>
                      <a:pt x="1318" y="14647"/>
                    </a:cubicBezTo>
                    <a:lnTo>
                      <a:pt x="24687" y="14647"/>
                    </a:lnTo>
                    <a:cubicBezTo>
                      <a:pt x="25414" y="14647"/>
                      <a:pt x="26005" y="14056"/>
                      <a:pt x="26005" y="13329"/>
                    </a:cubicBezTo>
                    <a:lnTo>
                      <a:pt x="26005" y="1317"/>
                    </a:lnTo>
                    <a:cubicBezTo>
                      <a:pt x="26005" y="591"/>
                      <a:pt x="25414" y="0"/>
                      <a:pt x="24688" y="0"/>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79" name="Google Shape;279;p13"/>
              <p:cNvSpPr/>
              <p:nvPr/>
            </p:nvSpPr>
            <p:spPr>
              <a:xfrm>
                <a:off x="421571" y="190500"/>
                <a:ext cx="8130501" cy="4762509"/>
              </a:xfrm>
              <a:custGeom>
                <a:avLst/>
                <a:gdLst/>
                <a:ahLst/>
                <a:cxnLst/>
                <a:rect l="l" t="t" r="r" b="b"/>
                <a:pathLst>
                  <a:path w="25005" h="14647" extrusionOk="0">
                    <a:moveTo>
                      <a:pt x="23738" y="0"/>
                    </a:moveTo>
                    <a:lnTo>
                      <a:pt x="1267" y="0"/>
                    </a:lnTo>
                    <a:cubicBezTo>
                      <a:pt x="568" y="0"/>
                      <a:pt x="0" y="591"/>
                      <a:pt x="0" y="1317"/>
                    </a:cubicBezTo>
                    <a:lnTo>
                      <a:pt x="0" y="13329"/>
                    </a:lnTo>
                    <a:cubicBezTo>
                      <a:pt x="0" y="14056"/>
                      <a:pt x="568" y="14647"/>
                      <a:pt x="1267"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0" name="Google Shape;280;p13"/>
              <p:cNvSpPr/>
              <p:nvPr/>
            </p:nvSpPr>
            <p:spPr>
              <a:xfrm>
                <a:off x="400436" y="190500"/>
                <a:ext cx="8130501" cy="4762509"/>
              </a:xfrm>
              <a:custGeom>
                <a:avLst/>
                <a:gdLst/>
                <a:ahLst/>
                <a:cxnLst/>
                <a:rect l="l" t="t" r="r" b="b"/>
                <a:pathLst>
                  <a:path w="25005" h="14647" extrusionOk="0">
                    <a:moveTo>
                      <a:pt x="23738" y="0"/>
                    </a:moveTo>
                    <a:lnTo>
                      <a:pt x="1266" y="0"/>
                    </a:lnTo>
                    <a:cubicBezTo>
                      <a:pt x="568" y="0"/>
                      <a:pt x="0" y="591"/>
                      <a:pt x="0" y="1317"/>
                    </a:cubicBezTo>
                    <a:lnTo>
                      <a:pt x="0" y="13329"/>
                    </a:lnTo>
                    <a:cubicBezTo>
                      <a:pt x="0" y="14056"/>
                      <a:pt x="568" y="14647"/>
                      <a:pt x="1266"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1" name="Google Shape;281;p13"/>
              <p:cNvSpPr/>
              <p:nvPr/>
            </p:nvSpPr>
            <p:spPr>
              <a:xfrm>
                <a:off x="8292909" y="1387390"/>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82" name="Google Shape;282;p13"/>
              <p:cNvSpPr/>
              <p:nvPr/>
            </p:nvSpPr>
            <p:spPr>
              <a:xfrm>
                <a:off x="8664886" y="1497943"/>
                <a:ext cx="104375" cy="107951"/>
              </a:xfrm>
              <a:custGeom>
                <a:avLst/>
                <a:gdLst/>
                <a:ahLst/>
                <a:cxnLst/>
                <a:rect l="l" t="t" r="r" b="b"/>
                <a:pathLst>
                  <a:path w="321" h="332" extrusionOk="0">
                    <a:moveTo>
                      <a:pt x="20" y="332"/>
                    </a:moveTo>
                    <a:lnTo>
                      <a:pt x="0" y="312"/>
                    </a:lnTo>
                    <a:cubicBezTo>
                      <a:pt x="1" y="311"/>
                      <a:pt x="171" y="136"/>
                      <a:pt x="171" y="15"/>
                    </a:cubicBezTo>
                    <a:cubicBezTo>
                      <a:pt x="171" y="9"/>
                      <a:pt x="175" y="2"/>
                      <a:pt x="181" y="1"/>
                    </a:cubicBezTo>
                    <a:cubicBezTo>
                      <a:pt x="188" y="-1"/>
                      <a:pt x="194" y="2"/>
                      <a:pt x="197" y="8"/>
                    </a:cubicBezTo>
                    <a:cubicBezTo>
                      <a:pt x="202" y="17"/>
                      <a:pt x="318" y="227"/>
                      <a:pt x="321" y="322"/>
                    </a:cubicBezTo>
                    <a:lnTo>
                      <a:pt x="292" y="323"/>
                    </a:lnTo>
                    <a:cubicBezTo>
                      <a:pt x="291" y="287"/>
                      <a:pt x="270" y="223"/>
                      <a:pt x="232" y="140"/>
                    </a:cubicBezTo>
                    <a:cubicBezTo>
                      <a:pt x="218" y="110"/>
                      <a:pt x="204" y="82"/>
                      <a:pt x="193" y="61"/>
                    </a:cubicBezTo>
                    <a:cubicBezTo>
                      <a:pt x="163" y="185"/>
                      <a:pt x="26" y="326"/>
                      <a:pt x="20" y="332"/>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3" name="Google Shape;283;p13"/>
              <p:cNvSpPr/>
              <p:nvPr/>
            </p:nvSpPr>
            <p:spPr>
              <a:xfrm>
                <a:off x="8652855" y="1462501"/>
                <a:ext cx="76411" cy="53325"/>
              </a:xfrm>
              <a:custGeom>
                <a:avLst/>
                <a:gdLst/>
                <a:ahLst/>
                <a:cxnLst/>
                <a:rect l="l" t="t" r="r" b="b"/>
                <a:pathLst>
                  <a:path w="235" h="164" extrusionOk="0">
                    <a:moveTo>
                      <a:pt x="235" y="143"/>
                    </a:moveTo>
                    <a:cubicBezTo>
                      <a:pt x="136" y="200"/>
                      <a:pt x="10" y="134"/>
                      <a:pt x="0" y="21"/>
                    </a:cubicBezTo>
                    <a:cubicBezTo>
                      <a:pt x="99" y="-36"/>
                      <a:pt x="225" y="30"/>
                      <a:pt x="235" y="143"/>
                    </a:cubicBezTo>
                    <a:close/>
                  </a:path>
                </a:pathLst>
              </a:custGeom>
              <a:solidFill>
                <a:schemeClr val="accent2"/>
              </a:solidFill>
              <a:ln>
                <a:noFill/>
              </a:ln>
            </p:spPr>
            <p:txBody>
              <a:bodyPr spcFirstLastPara="1" wrap="square" lIns="90000" tIns="14025" rIns="90000" bIns="14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4" name="Google Shape;284;p13"/>
              <p:cNvSpPr/>
              <p:nvPr/>
            </p:nvSpPr>
            <p:spPr>
              <a:xfrm>
                <a:off x="8725690" y="1440065"/>
                <a:ext cx="55927" cy="68932"/>
              </a:xfrm>
              <a:custGeom>
                <a:avLst/>
                <a:gdLst/>
                <a:ahLst/>
                <a:cxnLst/>
                <a:rect l="l" t="t" r="r" b="b"/>
                <a:pathLst>
                  <a:path w="172" h="212" extrusionOk="0">
                    <a:moveTo>
                      <a:pt x="11" y="212"/>
                    </a:moveTo>
                    <a:cubicBezTo>
                      <a:pt x="-31" y="109"/>
                      <a:pt x="49" y="-5"/>
                      <a:pt x="161" y="0"/>
                    </a:cubicBezTo>
                    <a:cubicBezTo>
                      <a:pt x="203" y="104"/>
                      <a:pt x="122" y="217"/>
                      <a:pt x="11" y="212"/>
                    </a:cubicBezTo>
                    <a:close/>
                  </a:path>
                </a:pathLst>
              </a:custGeom>
              <a:solidFill>
                <a:schemeClr val="accent2"/>
              </a:solidFill>
              <a:ln>
                <a:noFill/>
              </a:ln>
            </p:spPr>
            <p:txBody>
              <a:bodyPr spcFirstLastPara="1" wrap="square" lIns="90000" tIns="31300" rIns="90000" bIns="313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5" name="Google Shape;285;p13"/>
              <p:cNvSpPr/>
              <p:nvPr/>
            </p:nvSpPr>
            <p:spPr>
              <a:xfrm>
                <a:off x="8622941" y="1577930"/>
                <a:ext cx="79013" cy="79012"/>
              </a:xfrm>
              <a:custGeom>
                <a:avLst/>
                <a:gdLst/>
                <a:ahLst/>
                <a:cxnLst/>
                <a:rect l="l" t="t" r="r" b="b"/>
                <a:pathLst>
                  <a:path w="243" h="243" extrusionOk="0">
                    <a:moveTo>
                      <a:pt x="243" y="121"/>
                    </a:moveTo>
                    <a:cubicBezTo>
                      <a:pt x="243" y="143"/>
                      <a:pt x="238" y="164"/>
                      <a:pt x="227" y="182"/>
                    </a:cubicBezTo>
                    <a:cubicBezTo>
                      <a:pt x="216" y="200"/>
                      <a:pt x="202" y="215"/>
                      <a:pt x="183" y="226"/>
                    </a:cubicBezTo>
                    <a:cubicBezTo>
                      <a:pt x="165" y="236"/>
                      <a:pt x="143" y="243"/>
                      <a:pt x="122" y="243"/>
                    </a:cubicBezTo>
                    <a:cubicBezTo>
                      <a:pt x="101" y="243"/>
                      <a:pt x="80" y="236"/>
                      <a:pt x="61" y="226"/>
                    </a:cubicBezTo>
                    <a:cubicBezTo>
                      <a:pt x="43" y="215"/>
                      <a:pt x="28" y="200"/>
                      <a:pt x="17" y="182"/>
                    </a:cubicBezTo>
                    <a:cubicBezTo>
                      <a:pt x="7" y="164"/>
                      <a:pt x="0" y="143"/>
                      <a:pt x="0" y="121"/>
                    </a:cubicBezTo>
                    <a:cubicBezTo>
                      <a:pt x="0" y="100"/>
                      <a:pt x="6" y="79"/>
                      <a:pt x="17" y="61"/>
                    </a:cubicBezTo>
                    <a:cubicBezTo>
                      <a:pt x="27" y="42"/>
                      <a:pt x="43" y="26"/>
                      <a:pt x="61" y="16"/>
                    </a:cubicBezTo>
                    <a:cubicBezTo>
                      <a:pt x="80" y="5"/>
                      <a:pt x="101" y="0"/>
                      <a:pt x="122" y="0"/>
                    </a:cubicBezTo>
                    <a:cubicBezTo>
                      <a:pt x="143" y="0"/>
                      <a:pt x="165" y="5"/>
                      <a:pt x="183" y="16"/>
                    </a:cubicBezTo>
                    <a:cubicBezTo>
                      <a:pt x="202" y="26"/>
                      <a:pt x="216" y="42"/>
                      <a:pt x="227" y="61"/>
                    </a:cubicBezTo>
                    <a:cubicBezTo>
                      <a:pt x="238"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6" name="Google Shape;286;p13"/>
              <p:cNvSpPr/>
              <p:nvPr/>
            </p:nvSpPr>
            <p:spPr>
              <a:xfrm>
                <a:off x="8725040" y="1577930"/>
                <a:ext cx="79013" cy="79012"/>
              </a:xfrm>
              <a:custGeom>
                <a:avLst/>
                <a:gdLst/>
                <a:ahLst/>
                <a:cxnLst/>
                <a:rect l="l" t="t" r="r" b="b"/>
                <a:pathLst>
                  <a:path w="243" h="243" extrusionOk="0">
                    <a:moveTo>
                      <a:pt x="243" y="121"/>
                    </a:moveTo>
                    <a:cubicBezTo>
                      <a:pt x="243" y="143"/>
                      <a:pt x="238" y="164"/>
                      <a:pt x="227" y="182"/>
                    </a:cubicBezTo>
                    <a:cubicBezTo>
                      <a:pt x="217" y="200"/>
                      <a:pt x="201" y="215"/>
                      <a:pt x="182" y="226"/>
                    </a:cubicBezTo>
                    <a:cubicBezTo>
                      <a:pt x="164" y="236"/>
                      <a:pt x="143" y="243"/>
                      <a:pt x="121" y="243"/>
                    </a:cubicBezTo>
                    <a:cubicBezTo>
                      <a:pt x="100" y="243"/>
                      <a:pt x="80" y="236"/>
                      <a:pt x="61" y="226"/>
                    </a:cubicBezTo>
                    <a:cubicBezTo>
                      <a:pt x="43" y="215"/>
                      <a:pt x="27" y="200"/>
                      <a:pt x="16" y="182"/>
                    </a:cubicBezTo>
                    <a:cubicBezTo>
                      <a:pt x="6" y="164"/>
                      <a:pt x="0" y="143"/>
                      <a:pt x="0" y="121"/>
                    </a:cubicBezTo>
                    <a:cubicBezTo>
                      <a:pt x="0" y="100"/>
                      <a:pt x="6" y="79"/>
                      <a:pt x="16" y="61"/>
                    </a:cubicBezTo>
                    <a:cubicBezTo>
                      <a:pt x="27" y="42"/>
                      <a:pt x="43" y="26"/>
                      <a:pt x="61" y="16"/>
                    </a:cubicBezTo>
                    <a:cubicBezTo>
                      <a:pt x="80" y="5"/>
                      <a:pt x="100" y="0"/>
                      <a:pt x="121" y="0"/>
                    </a:cubicBezTo>
                    <a:cubicBezTo>
                      <a:pt x="143" y="0"/>
                      <a:pt x="164" y="5"/>
                      <a:pt x="182" y="16"/>
                    </a:cubicBezTo>
                    <a:cubicBezTo>
                      <a:pt x="201" y="26"/>
                      <a:pt x="216" y="42"/>
                      <a:pt x="227" y="61"/>
                    </a:cubicBezTo>
                    <a:cubicBezTo>
                      <a:pt x="237"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7" name="Google Shape;287;p13"/>
              <p:cNvSpPr/>
              <p:nvPr/>
            </p:nvSpPr>
            <p:spPr>
              <a:xfrm>
                <a:off x="8292909" y="3906681"/>
                <a:ext cx="662016" cy="321576"/>
              </a:xfrm>
              <a:custGeom>
                <a:avLst/>
                <a:gdLst/>
                <a:ahLst/>
                <a:cxnLst/>
                <a:rect l="l" t="t" r="r" b="b"/>
                <a:pathLst>
                  <a:path w="2036" h="989" extrusionOk="0">
                    <a:moveTo>
                      <a:pt x="1541" y="989"/>
                    </a:moveTo>
                    <a:lnTo>
                      <a:pt x="0" y="989"/>
                    </a:lnTo>
                    <a:lnTo>
                      <a:pt x="0" y="0"/>
                    </a:lnTo>
                    <a:lnTo>
                      <a:pt x="1541" y="0"/>
                    </a:lnTo>
                    <a:cubicBezTo>
                      <a:pt x="1814" y="0"/>
                      <a:pt x="2036" y="221"/>
                      <a:pt x="2036" y="494"/>
                    </a:cubicBezTo>
                    <a:lnTo>
                      <a:pt x="2036" y="494"/>
                    </a:lnTo>
                    <a:cubicBezTo>
                      <a:pt x="2036" y="768"/>
                      <a:pt x="1814" y="989"/>
                      <a:pt x="1541" y="989"/>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8" name="Google Shape;288;p13"/>
              <p:cNvSpPr/>
              <p:nvPr/>
            </p:nvSpPr>
            <p:spPr>
              <a:xfrm>
                <a:off x="8633346" y="3972687"/>
                <a:ext cx="216553" cy="189564"/>
              </a:xfrm>
              <a:custGeom>
                <a:avLst/>
                <a:gdLst/>
                <a:ahLst/>
                <a:cxnLst/>
                <a:rect l="l" t="t" r="r" b="b"/>
                <a:pathLst>
                  <a:path w="666" h="583" extrusionOk="0">
                    <a:moveTo>
                      <a:pt x="330" y="583"/>
                    </a:moveTo>
                    <a:cubicBezTo>
                      <a:pt x="320" y="583"/>
                      <a:pt x="311" y="579"/>
                      <a:pt x="305" y="573"/>
                    </a:cubicBezTo>
                    <a:lnTo>
                      <a:pt x="93" y="361"/>
                    </a:lnTo>
                    <a:cubicBezTo>
                      <a:pt x="11" y="280"/>
                      <a:pt x="-19" y="184"/>
                      <a:pt x="13" y="106"/>
                    </a:cubicBezTo>
                    <a:cubicBezTo>
                      <a:pt x="38" y="46"/>
                      <a:pt x="96" y="8"/>
                      <a:pt x="164" y="8"/>
                    </a:cubicBezTo>
                    <a:cubicBezTo>
                      <a:pt x="204" y="8"/>
                      <a:pt x="263" y="21"/>
                      <a:pt x="329" y="76"/>
                    </a:cubicBezTo>
                    <a:cubicBezTo>
                      <a:pt x="387" y="27"/>
                      <a:pt x="449" y="0"/>
                      <a:pt x="507" y="0"/>
                    </a:cubicBezTo>
                    <a:cubicBezTo>
                      <a:pt x="573" y="0"/>
                      <a:pt x="629" y="36"/>
                      <a:pt x="653" y="93"/>
                    </a:cubicBezTo>
                    <a:cubicBezTo>
                      <a:pt x="686" y="173"/>
                      <a:pt x="654" y="273"/>
                      <a:pt x="566" y="361"/>
                    </a:cubicBezTo>
                    <a:lnTo>
                      <a:pt x="354" y="573"/>
                    </a:lnTo>
                    <a:cubicBezTo>
                      <a:pt x="348" y="579"/>
                      <a:pt x="339" y="583"/>
                      <a:pt x="330" y="5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89" name="Google Shape;289;p13"/>
              <p:cNvSpPr/>
              <p:nvPr/>
            </p:nvSpPr>
            <p:spPr>
              <a:xfrm>
                <a:off x="8297462" y="881777"/>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90" name="Google Shape;290;p13"/>
              <p:cNvSpPr/>
              <p:nvPr/>
            </p:nvSpPr>
            <p:spPr>
              <a:xfrm>
                <a:off x="8626843" y="930875"/>
                <a:ext cx="203222" cy="223705"/>
              </a:xfrm>
              <a:custGeom>
                <a:avLst/>
                <a:gdLst/>
                <a:ahLst/>
                <a:cxnLst/>
                <a:rect l="l" t="t" r="r" b="b"/>
                <a:pathLst>
                  <a:path w="625" h="688" extrusionOk="0">
                    <a:moveTo>
                      <a:pt x="377" y="232"/>
                    </a:moveTo>
                    <a:cubicBezTo>
                      <a:pt x="555" y="-77"/>
                      <a:pt x="69" y="-77"/>
                      <a:pt x="248" y="232"/>
                    </a:cubicBezTo>
                    <a:cubicBezTo>
                      <a:pt x="69" y="-77"/>
                      <a:pt x="-173" y="344"/>
                      <a:pt x="183" y="344"/>
                    </a:cubicBezTo>
                    <a:cubicBezTo>
                      <a:pt x="-173" y="344"/>
                      <a:pt x="69" y="765"/>
                      <a:pt x="248" y="456"/>
                    </a:cubicBezTo>
                    <a:cubicBezTo>
                      <a:pt x="69" y="765"/>
                      <a:pt x="555" y="765"/>
                      <a:pt x="377" y="456"/>
                    </a:cubicBezTo>
                    <a:cubicBezTo>
                      <a:pt x="555" y="765"/>
                      <a:pt x="798" y="344"/>
                      <a:pt x="441" y="344"/>
                    </a:cubicBezTo>
                    <a:cubicBezTo>
                      <a:pt x="798" y="344"/>
                      <a:pt x="555" y="-77"/>
                      <a:pt x="377" y="2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91" name="Google Shape;291;p13"/>
              <p:cNvSpPr/>
              <p:nvPr/>
            </p:nvSpPr>
            <p:spPr>
              <a:xfrm>
                <a:off x="8292909" y="3096398"/>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92" name="Google Shape;292;p13"/>
              <p:cNvSpPr/>
              <p:nvPr/>
            </p:nvSpPr>
            <p:spPr>
              <a:xfrm>
                <a:off x="8641475" y="3141269"/>
                <a:ext cx="201596" cy="232484"/>
              </a:xfrm>
              <a:custGeom>
                <a:avLst/>
                <a:gdLst/>
                <a:ahLst/>
                <a:cxnLst/>
                <a:rect l="l" t="t" r="r" b="b"/>
                <a:pathLst>
                  <a:path w="620" h="715" extrusionOk="0">
                    <a:moveTo>
                      <a:pt x="617" y="360"/>
                    </a:moveTo>
                    <a:cubicBezTo>
                      <a:pt x="382" y="401"/>
                      <a:pt x="348" y="440"/>
                      <a:pt x="313" y="712"/>
                    </a:cubicBezTo>
                    <a:cubicBezTo>
                      <a:pt x="313" y="715"/>
                      <a:pt x="307" y="715"/>
                      <a:pt x="307" y="712"/>
                    </a:cubicBezTo>
                    <a:cubicBezTo>
                      <a:pt x="272" y="440"/>
                      <a:pt x="237" y="401"/>
                      <a:pt x="2" y="360"/>
                    </a:cubicBezTo>
                    <a:cubicBezTo>
                      <a:pt x="-1" y="360"/>
                      <a:pt x="-1" y="355"/>
                      <a:pt x="2" y="354"/>
                    </a:cubicBezTo>
                    <a:cubicBezTo>
                      <a:pt x="237" y="314"/>
                      <a:pt x="272" y="275"/>
                      <a:pt x="307" y="3"/>
                    </a:cubicBezTo>
                    <a:cubicBezTo>
                      <a:pt x="307" y="-1"/>
                      <a:pt x="313" y="-1"/>
                      <a:pt x="313" y="3"/>
                    </a:cubicBezTo>
                    <a:cubicBezTo>
                      <a:pt x="348" y="275"/>
                      <a:pt x="382" y="314"/>
                      <a:pt x="617" y="354"/>
                    </a:cubicBezTo>
                    <a:cubicBezTo>
                      <a:pt x="621" y="355"/>
                      <a:pt x="621" y="360"/>
                      <a:pt x="617" y="36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93" name="Google Shape;293;p13"/>
              <p:cNvSpPr/>
              <p:nvPr/>
            </p:nvSpPr>
            <p:spPr>
              <a:xfrm>
                <a:off x="8297462" y="2590784"/>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94" name="Google Shape;294;p13"/>
              <p:cNvSpPr/>
              <p:nvPr/>
            </p:nvSpPr>
            <p:spPr>
              <a:xfrm>
                <a:off x="8628469" y="2640207"/>
                <a:ext cx="222406" cy="222729"/>
              </a:xfrm>
              <a:custGeom>
                <a:avLst/>
                <a:gdLst/>
                <a:ahLst/>
                <a:cxnLst/>
                <a:rect l="l" t="t" r="r" b="b"/>
                <a:pathLst>
                  <a:path w="684" h="685" extrusionOk="0">
                    <a:moveTo>
                      <a:pt x="684" y="292"/>
                    </a:moveTo>
                    <a:lnTo>
                      <a:pt x="464" y="292"/>
                    </a:lnTo>
                    <a:lnTo>
                      <a:pt x="620" y="136"/>
                    </a:lnTo>
                    <a:lnTo>
                      <a:pt x="548" y="65"/>
                    </a:lnTo>
                    <a:lnTo>
                      <a:pt x="392" y="221"/>
                    </a:lnTo>
                    <a:lnTo>
                      <a:pt x="392" y="0"/>
                    </a:lnTo>
                    <a:lnTo>
                      <a:pt x="292" y="0"/>
                    </a:lnTo>
                    <a:lnTo>
                      <a:pt x="292" y="221"/>
                    </a:lnTo>
                    <a:lnTo>
                      <a:pt x="136" y="65"/>
                    </a:lnTo>
                    <a:lnTo>
                      <a:pt x="64" y="136"/>
                    </a:lnTo>
                    <a:lnTo>
                      <a:pt x="220" y="292"/>
                    </a:lnTo>
                    <a:lnTo>
                      <a:pt x="0" y="292"/>
                    </a:lnTo>
                    <a:lnTo>
                      <a:pt x="0" y="393"/>
                    </a:lnTo>
                    <a:lnTo>
                      <a:pt x="220" y="393"/>
                    </a:lnTo>
                    <a:lnTo>
                      <a:pt x="64" y="549"/>
                    </a:lnTo>
                    <a:lnTo>
                      <a:pt x="136" y="620"/>
                    </a:lnTo>
                    <a:lnTo>
                      <a:pt x="292" y="464"/>
                    </a:lnTo>
                    <a:lnTo>
                      <a:pt x="292" y="685"/>
                    </a:lnTo>
                    <a:lnTo>
                      <a:pt x="392" y="685"/>
                    </a:lnTo>
                    <a:lnTo>
                      <a:pt x="392" y="464"/>
                    </a:lnTo>
                    <a:lnTo>
                      <a:pt x="548" y="620"/>
                    </a:lnTo>
                    <a:lnTo>
                      <a:pt x="620" y="549"/>
                    </a:lnTo>
                    <a:lnTo>
                      <a:pt x="464" y="393"/>
                    </a:lnTo>
                    <a:lnTo>
                      <a:pt x="684" y="393"/>
                    </a:lnTo>
                    <a:lnTo>
                      <a:pt x="684" y="29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95" name="Google Shape;295;p13"/>
              <p:cNvSpPr/>
              <p:nvPr/>
            </p:nvSpPr>
            <p:spPr>
              <a:xfrm>
                <a:off x="378976" y="190500"/>
                <a:ext cx="8130826" cy="4762509"/>
              </a:xfrm>
              <a:custGeom>
                <a:avLst/>
                <a:gdLst/>
                <a:ahLst/>
                <a:cxnLst/>
                <a:rect l="l" t="t" r="r" b="b"/>
                <a:pathLst>
                  <a:path w="25006" h="14647" extrusionOk="0">
                    <a:moveTo>
                      <a:pt x="23739" y="0"/>
                    </a:moveTo>
                    <a:lnTo>
                      <a:pt x="1267" y="0"/>
                    </a:lnTo>
                    <a:cubicBezTo>
                      <a:pt x="569" y="0"/>
                      <a:pt x="0" y="591"/>
                      <a:pt x="0" y="1317"/>
                    </a:cubicBezTo>
                    <a:lnTo>
                      <a:pt x="0" y="13329"/>
                    </a:lnTo>
                    <a:cubicBezTo>
                      <a:pt x="0" y="14056"/>
                      <a:pt x="569" y="14647"/>
                      <a:pt x="1267" y="14647"/>
                    </a:cubicBezTo>
                    <a:lnTo>
                      <a:pt x="23739" y="14647"/>
                    </a:lnTo>
                    <a:cubicBezTo>
                      <a:pt x="24437" y="14647"/>
                      <a:pt x="25006" y="14056"/>
                      <a:pt x="25006" y="13329"/>
                    </a:cubicBezTo>
                    <a:lnTo>
                      <a:pt x="25006" y="1317"/>
                    </a:lnTo>
                    <a:cubicBezTo>
                      <a:pt x="25006" y="591"/>
                      <a:pt x="24437" y="0"/>
                      <a:pt x="23739" y="0"/>
                    </a:cubicBezTo>
                    <a:close/>
                  </a:path>
                </a:pathLst>
              </a:custGeom>
              <a:solidFill>
                <a:schemeClr val="accent2"/>
              </a:solidFill>
              <a:ln>
                <a:noFill/>
              </a:ln>
              <a:effectLst>
                <a:outerShdw blurRad="42863" dist="19050" dir="1980000" algn="bl" rotWithShape="0">
                  <a:schemeClr val="dk1">
                    <a:alpha val="40000"/>
                  </a:scheme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pic>
          <p:nvPicPr>
            <p:cNvPr id="296" name="Google Shape;296;p13"/>
            <p:cNvPicPr preferRelativeResize="0"/>
            <p:nvPr/>
          </p:nvPicPr>
          <p:blipFill>
            <a:blip r:embed="rId2">
              <a:alphaModFix/>
            </a:blip>
            <a:stretch>
              <a:fillRect/>
            </a:stretch>
          </p:blipFill>
          <p:spPr>
            <a:xfrm>
              <a:off x="99150" y="687101"/>
              <a:ext cx="441525" cy="3769299"/>
            </a:xfrm>
            <a:prstGeom prst="rect">
              <a:avLst/>
            </a:prstGeom>
            <a:noFill/>
            <a:ln>
              <a:noFill/>
            </a:ln>
          </p:spPr>
        </p:pic>
      </p:grpSp>
      <p:sp>
        <p:nvSpPr>
          <p:cNvPr id="297" name="Google Shape;297;p13"/>
          <p:cNvSpPr txBox="1">
            <a:spLocks noGrp="1"/>
          </p:cNvSpPr>
          <p:nvPr>
            <p:ph type="subTitle" idx="1"/>
          </p:nvPr>
        </p:nvSpPr>
        <p:spPr>
          <a:xfrm>
            <a:off x="5476675" y="1490375"/>
            <a:ext cx="2658300" cy="484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DM Sans"/>
              <a:buNone/>
              <a:defRPr sz="2400">
                <a:solidFill>
                  <a:schemeClr val="dk1"/>
                </a:solidFill>
                <a:latin typeface="Dela Gothic One"/>
                <a:ea typeface="Dela Gothic One"/>
                <a:cs typeface="Dela Gothic One"/>
                <a:sym typeface="Dela Gothic One"/>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298" name="Google Shape;298;p1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99" name="Google Shape;299;p13"/>
          <p:cNvSpPr txBox="1">
            <a:spLocks noGrp="1"/>
          </p:cNvSpPr>
          <p:nvPr>
            <p:ph type="subTitle" idx="2"/>
          </p:nvPr>
        </p:nvSpPr>
        <p:spPr>
          <a:xfrm>
            <a:off x="1786800" y="1886563"/>
            <a:ext cx="2658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 name="Google Shape;300;p13"/>
          <p:cNvSpPr txBox="1">
            <a:spLocks noGrp="1"/>
          </p:cNvSpPr>
          <p:nvPr>
            <p:ph type="subTitle" idx="3"/>
          </p:nvPr>
        </p:nvSpPr>
        <p:spPr>
          <a:xfrm>
            <a:off x="5476675" y="1886563"/>
            <a:ext cx="2658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1" name="Google Shape;301;p13"/>
          <p:cNvSpPr txBox="1">
            <a:spLocks noGrp="1"/>
          </p:cNvSpPr>
          <p:nvPr>
            <p:ph type="subTitle" idx="4"/>
          </p:nvPr>
        </p:nvSpPr>
        <p:spPr>
          <a:xfrm>
            <a:off x="1786800" y="3162538"/>
            <a:ext cx="2658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2" name="Google Shape;302;p13"/>
          <p:cNvSpPr txBox="1">
            <a:spLocks noGrp="1"/>
          </p:cNvSpPr>
          <p:nvPr>
            <p:ph type="subTitle" idx="5"/>
          </p:nvPr>
        </p:nvSpPr>
        <p:spPr>
          <a:xfrm>
            <a:off x="5476676" y="3162538"/>
            <a:ext cx="26583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3" name="Google Shape;303;p13"/>
          <p:cNvSpPr txBox="1">
            <a:spLocks noGrp="1"/>
          </p:cNvSpPr>
          <p:nvPr>
            <p:ph type="title" idx="6" hasCustomPrompt="1"/>
          </p:nvPr>
        </p:nvSpPr>
        <p:spPr>
          <a:xfrm>
            <a:off x="1024800" y="1508975"/>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23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04" name="Google Shape;304;p13"/>
          <p:cNvSpPr txBox="1">
            <a:spLocks noGrp="1"/>
          </p:cNvSpPr>
          <p:nvPr>
            <p:ph type="title" idx="7" hasCustomPrompt="1"/>
          </p:nvPr>
        </p:nvSpPr>
        <p:spPr>
          <a:xfrm>
            <a:off x="1024800" y="2784400"/>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23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05" name="Google Shape;305;p13"/>
          <p:cNvSpPr txBox="1">
            <a:spLocks noGrp="1"/>
          </p:cNvSpPr>
          <p:nvPr>
            <p:ph type="title" idx="8" hasCustomPrompt="1"/>
          </p:nvPr>
        </p:nvSpPr>
        <p:spPr>
          <a:xfrm>
            <a:off x="4714671" y="1508975"/>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23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06" name="Google Shape;306;p13"/>
          <p:cNvSpPr txBox="1">
            <a:spLocks noGrp="1"/>
          </p:cNvSpPr>
          <p:nvPr>
            <p:ph type="title" idx="9" hasCustomPrompt="1"/>
          </p:nvPr>
        </p:nvSpPr>
        <p:spPr>
          <a:xfrm>
            <a:off x="4714671" y="2784400"/>
            <a:ext cx="734700" cy="447600"/>
          </a:xfrm>
          <a:prstGeom prst="rect">
            <a:avLst/>
          </a:prstGeom>
          <a:noFill/>
        </p:spPr>
        <p:txBody>
          <a:bodyPr spcFirstLastPara="1" wrap="square" lIns="91425" tIns="91425" rIns="91425" bIns="91425" anchor="ctr" anchorCtr="0">
            <a:noAutofit/>
          </a:bodyPr>
          <a:lstStyle>
            <a:lvl1pPr lvl="0" rtl="0">
              <a:spcBef>
                <a:spcPts val="0"/>
              </a:spcBef>
              <a:spcAft>
                <a:spcPts val="0"/>
              </a:spcAft>
              <a:buSzPts val="3000"/>
              <a:buNone/>
              <a:defRPr sz="2300">
                <a:solidFill>
                  <a:schemeClr val="accen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307" name="Google Shape;307;p13"/>
          <p:cNvSpPr txBox="1">
            <a:spLocks noGrp="1"/>
          </p:cNvSpPr>
          <p:nvPr>
            <p:ph type="subTitle" idx="13"/>
          </p:nvPr>
        </p:nvSpPr>
        <p:spPr>
          <a:xfrm>
            <a:off x="1786800" y="1490375"/>
            <a:ext cx="2658300" cy="484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DM Sans"/>
              <a:buNone/>
              <a:defRPr sz="2400">
                <a:solidFill>
                  <a:schemeClr val="dk1"/>
                </a:solidFill>
                <a:latin typeface="Dela Gothic One"/>
                <a:ea typeface="Dela Gothic One"/>
                <a:cs typeface="Dela Gothic One"/>
                <a:sym typeface="Dela Gothic One"/>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08" name="Google Shape;308;p13"/>
          <p:cNvSpPr txBox="1">
            <a:spLocks noGrp="1"/>
          </p:cNvSpPr>
          <p:nvPr>
            <p:ph type="subTitle" idx="14"/>
          </p:nvPr>
        </p:nvSpPr>
        <p:spPr>
          <a:xfrm>
            <a:off x="1786800" y="2765800"/>
            <a:ext cx="2658300" cy="484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DM Sans"/>
              <a:buNone/>
              <a:defRPr sz="2400">
                <a:solidFill>
                  <a:schemeClr val="dk1"/>
                </a:solidFill>
                <a:latin typeface="Dela Gothic One"/>
                <a:ea typeface="Dela Gothic One"/>
                <a:cs typeface="Dela Gothic One"/>
                <a:sym typeface="Dela Gothic One"/>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309" name="Google Shape;309;p13"/>
          <p:cNvSpPr txBox="1">
            <a:spLocks noGrp="1"/>
          </p:cNvSpPr>
          <p:nvPr>
            <p:ph type="subTitle" idx="15"/>
          </p:nvPr>
        </p:nvSpPr>
        <p:spPr>
          <a:xfrm>
            <a:off x="5476676" y="2765800"/>
            <a:ext cx="2658300" cy="484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400"/>
              <a:buFont typeface="DM Sans"/>
              <a:buNone/>
              <a:defRPr sz="2400">
                <a:solidFill>
                  <a:schemeClr val="dk1"/>
                </a:solidFill>
                <a:latin typeface="Dela Gothic One"/>
                <a:ea typeface="Dela Gothic One"/>
                <a:cs typeface="Dela Gothic One"/>
                <a:sym typeface="Dela Gothic One"/>
              </a:defRPr>
            </a:lvl1pPr>
            <a:lvl2pPr lvl="1" rtl="0">
              <a:lnSpc>
                <a:spcPct val="100000"/>
              </a:lnSpc>
              <a:spcBef>
                <a:spcPts val="0"/>
              </a:spcBef>
              <a:spcAft>
                <a:spcPts val="0"/>
              </a:spcAft>
              <a:buSzPts val="2400"/>
              <a:buFont typeface="DM Sans"/>
              <a:buNone/>
              <a:defRPr sz="2400" b="1">
                <a:latin typeface="DM Sans"/>
                <a:ea typeface="DM Sans"/>
                <a:cs typeface="DM Sans"/>
                <a:sym typeface="DM Sans"/>
              </a:defRPr>
            </a:lvl2pPr>
            <a:lvl3pPr lvl="2" rtl="0">
              <a:lnSpc>
                <a:spcPct val="100000"/>
              </a:lnSpc>
              <a:spcBef>
                <a:spcPts val="0"/>
              </a:spcBef>
              <a:spcAft>
                <a:spcPts val="0"/>
              </a:spcAft>
              <a:buSzPts val="2400"/>
              <a:buFont typeface="DM Sans"/>
              <a:buNone/>
              <a:defRPr sz="2400" b="1">
                <a:latin typeface="DM Sans"/>
                <a:ea typeface="DM Sans"/>
                <a:cs typeface="DM Sans"/>
                <a:sym typeface="DM Sans"/>
              </a:defRPr>
            </a:lvl3pPr>
            <a:lvl4pPr lvl="3" rtl="0">
              <a:lnSpc>
                <a:spcPct val="100000"/>
              </a:lnSpc>
              <a:spcBef>
                <a:spcPts val="0"/>
              </a:spcBef>
              <a:spcAft>
                <a:spcPts val="0"/>
              </a:spcAft>
              <a:buSzPts val="2400"/>
              <a:buFont typeface="DM Sans"/>
              <a:buNone/>
              <a:defRPr sz="2400" b="1">
                <a:latin typeface="DM Sans"/>
                <a:ea typeface="DM Sans"/>
                <a:cs typeface="DM Sans"/>
                <a:sym typeface="DM Sans"/>
              </a:defRPr>
            </a:lvl4pPr>
            <a:lvl5pPr lvl="4" rtl="0">
              <a:lnSpc>
                <a:spcPct val="100000"/>
              </a:lnSpc>
              <a:spcBef>
                <a:spcPts val="0"/>
              </a:spcBef>
              <a:spcAft>
                <a:spcPts val="0"/>
              </a:spcAft>
              <a:buSzPts val="2400"/>
              <a:buFont typeface="DM Sans"/>
              <a:buNone/>
              <a:defRPr sz="2400" b="1">
                <a:latin typeface="DM Sans"/>
                <a:ea typeface="DM Sans"/>
                <a:cs typeface="DM Sans"/>
                <a:sym typeface="DM Sans"/>
              </a:defRPr>
            </a:lvl5pPr>
            <a:lvl6pPr lvl="5" rtl="0">
              <a:lnSpc>
                <a:spcPct val="100000"/>
              </a:lnSpc>
              <a:spcBef>
                <a:spcPts val="0"/>
              </a:spcBef>
              <a:spcAft>
                <a:spcPts val="0"/>
              </a:spcAft>
              <a:buSzPts val="2400"/>
              <a:buFont typeface="DM Sans"/>
              <a:buNone/>
              <a:defRPr sz="2400" b="1">
                <a:latin typeface="DM Sans"/>
                <a:ea typeface="DM Sans"/>
                <a:cs typeface="DM Sans"/>
                <a:sym typeface="DM Sans"/>
              </a:defRPr>
            </a:lvl6pPr>
            <a:lvl7pPr lvl="6" rtl="0">
              <a:lnSpc>
                <a:spcPct val="100000"/>
              </a:lnSpc>
              <a:spcBef>
                <a:spcPts val="0"/>
              </a:spcBef>
              <a:spcAft>
                <a:spcPts val="0"/>
              </a:spcAft>
              <a:buSzPts val="2400"/>
              <a:buFont typeface="DM Sans"/>
              <a:buNone/>
              <a:defRPr sz="2400" b="1">
                <a:latin typeface="DM Sans"/>
                <a:ea typeface="DM Sans"/>
                <a:cs typeface="DM Sans"/>
                <a:sym typeface="DM Sans"/>
              </a:defRPr>
            </a:lvl7pPr>
            <a:lvl8pPr lvl="7" rtl="0">
              <a:lnSpc>
                <a:spcPct val="100000"/>
              </a:lnSpc>
              <a:spcBef>
                <a:spcPts val="0"/>
              </a:spcBef>
              <a:spcAft>
                <a:spcPts val="0"/>
              </a:spcAft>
              <a:buSzPts val="2400"/>
              <a:buFont typeface="DM Sans"/>
              <a:buNone/>
              <a:defRPr sz="2400" b="1">
                <a:latin typeface="DM Sans"/>
                <a:ea typeface="DM Sans"/>
                <a:cs typeface="DM Sans"/>
                <a:sym typeface="DM Sans"/>
              </a:defRPr>
            </a:lvl8pPr>
            <a:lvl9pPr lvl="8"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grpSp>
        <p:nvGrpSpPr>
          <p:cNvPr id="310" name="Google Shape;310;p13"/>
          <p:cNvGrpSpPr/>
          <p:nvPr/>
        </p:nvGrpSpPr>
        <p:grpSpPr>
          <a:xfrm>
            <a:off x="6016294" y="4321068"/>
            <a:ext cx="413454" cy="413454"/>
            <a:chOff x="3537000" y="3031200"/>
            <a:chExt cx="955080" cy="955080"/>
          </a:xfrm>
        </p:grpSpPr>
        <p:sp>
          <p:nvSpPr>
            <p:cNvPr id="311" name="Google Shape;311;p13"/>
            <p:cNvSpPr/>
            <p:nvPr/>
          </p:nvSpPr>
          <p:spPr>
            <a:xfrm>
              <a:off x="3537000" y="3031200"/>
              <a:ext cx="955080" cy="955080"/>
            </a:xfrm>
            <a:custGeom>
              <a:avLst/>
              <a:gdLst/>
              <a:ahLst/>
              <a:cxnLst/>
              <a:rect l="l" t="t" r="r" b="b"/>
              <a:pathLst>
                <a:path w="2653" h="2653" extrusionOk="0">
                  <a:moveTo>
                    <a:pt x="962" y="2209"/>
                  </a:moveTo>
                  <a:lnTo>
                    <a:pt x="647" y="2523"/>
                  </a:lnTo>
                  <a:lnTo>
                    <a:pt x="130" y="2006"/>
                  </a:lnTo>
                  <a:lnTo>
                    <a:pt x="445" y="1692"/>
                  </a:lnTo>
                  <a:lnTo>
                    <a:pt x="0" y="1692"/>
                  </a:lnTo>
                  <a:lnTo>
                    <a:pt x="0" y="962"/>
                  </a:lnTo>
                  <a:lnTo>
                    <a:pt x="445" y="962"/>
                  </a:lnTo>
                  <a:lnTo>
                    <a:pt x="130" y="647"/>
                  </a:lnTo>
                  <a:lnTo>
                    <a:pt x="647" y="131"/>
                  </a:lnTo>
                  <a:lnTo>
                    <a:pt x="962" y="445"/>
                  </a:lnTo>
                  <a:lnTo>
                    <a:pt x="962" y="0"/>
                  </a:lnTo>
                  <a:lnTo>
                    <a:pt x="1691" y="0"/>
                  </a:lnTo>
                  <a:lnTo>
                    <a:pt x="1691" y="445"/>
                  </a:lnTo>
                  <a:lnTo>
                    <a:pt x="2006" y="131"/>
                  </a:lnTo>
                  <a:lnTo>
                    <a:pt x="2523" y="647"/>
                  </a:lnTo>
                  <a:lnTo>
                    <a:pt x="2208" y="962"/>
                  </a:lnTo>
                  <a:lnTo>
                    <a:pt x="2653" y="962"/>
                  </a:lnTo>
                  <a:lnTo>
                    <a:pt x="2653" y="1692"/>
                  </a:lnTo>
                  <a:lnTo>
                    <a:pt x="2208" y="1692"/>
                  </a:lnTo>
                  <a:lnTo>
                    <a:pt x="2523" y="2006"/>
                  </a:lnTo>
                  <a:lnTo>
                    <a:pt x="2006" y="2523"/>
                  </a:lnTo>
                  <a:lnTo>
                    <a:pt x="1691" y="2209"/>
                  </a:lnTo>
                  <a:lnTo>
                    <a:pt x="1691" y="2653"/>
                  </a:lnTo>
                  <a:lnTo>
                    <a:pt x="962" y="2653"/>
                  </a:lnTo>
                  <a:lnTo>
                    <a:pt x="962" y="2209"/>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12" name="Google Shape;312;p13"/>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13" name="Google Shape;313;p13"/>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314" name="Google Shape;314;p13"/>
          <p:cNvGrpSpPr/>
          <p:nvPr/>
        </p:nvGrpSpPr>
        <p:grpSpPr>
          <a:xfrm>
            <a:off x="6591793" y="4162391"/>
            <a:ext cx="806327" cy="730819"/>
            <a:chOff x="5601600" y="842400"/>
            <a:chExt cx="1355400" cy="1228680"/>
          </a:xfrm>
        </p:grpSpPr>
        <p:sp>
          <p:nvSpPr>
            <p:cNvPr id="315" name="Google Shape;315;p13"/>
            <p:cNvSpPr/>
            <p:nvPr/>
          </p:nvSpPr>
          <p:spPr>
            <a:xfrm>
              <a:off x="5601600" y="842400"/>
              <a:ext cx="1355400" cy="1228680"/>
            </a:xfrm>
            <a:custGeom>
              <a:avLst/>
              <a:gdLst/>
              <a:ahLst/>
              <a:cxnLst/>
              <a:rect l="l" t="t" r="r" b="b"/>
              <a:pathLst>
                <a:path w="3765" h="3413" extrusionOk="0">
                  <a:moveTo>
                    <a:pt x="1537" y="3413"/>
                  </a:moveTo>
                  <a:cubicBezTo>
                    <a:pt x="1520" y="3413"/>
                    <a:pt x="1503" y="3412"/>
                    <a:pt x="1486" y="3409"/>
                  </a:cubicBezTo>
                  <a:cubicBezTo>
                    <a:pt x="1403" y="3395"/>
                    <a:pt x="1330" y="3350"/>
                    <a:pt x="1281" y="3282"/>
                  </a:cubicBezTo>
                  <a:lnTo>
                    <a:pt x="357" y="1995"/>
                  </a:lnTo>
                  <a:cubicBezTo>
                    <a:pt x="-33" y="1458"/>
                    <a:pt x="-108" y="881"/>
                    <a:pt x="156" y="453"/>
                  </a:cubicBezTo>
                  <a:cubicBezTo>
                    <a:pt x="331" y="169"/>
                    <a:pt x="640" y="0"/>
                    <a:pt x="982" y="0"/>
                  </a:cubicBezTo>
                  <a:cubicBezTo>
                    <a:pt x="1040" y="0"/>
                    <a:pt x="1099" y="5"/>
                    <a:pt x="1158" y="14"/>
                  </a:cubicBezTo>
                  <a:cubicBezTo>
                    <a:pt x="1363" y="48"/>
                    <a:pt x="1664" y="156"/>
                    <a:pt x="1965" y="474"/>
                  </a:cubicBezTo>
                  <a:cubicBezTo>
                    <a:pt x="2233" y="327"/>
                    <a:pt x="2506" y="250"/>
                    <a:pt x="2759" y="250"/>
                  </a:cubicBezTo>
                  <a:cubicBezTo>
                    <a:pt x="2824" y="250"/>
                    <a:pt x="2889" y="255"/>
                    <a:pt x="2951" y="265"/>
                  </a:cubicBezTo>
                  <a:cubicBezTo>
                    <a:pt x="3349" y="330"/>
                    <a:pt x="3651" y="603"/>
                    <a:pt x="3738" y="976"/>
                  </a:cubicBezTo>
                  <a:cubicBezTo>
                    <a:pt x="3855" y="1474"/>
                    <a:pt x="3581" y="2017"/>
                    <a:pt x="3006" y="2430"/>
                  </a:cubicBezTo>
                  <a:lnTo>
                    <a:pt x="1721" y="3354"/>
                  </a:lnTo>
                  <a:cubicBezTo>
                    <a:pt x="1667" y="3393"/>
                    <a:pt x="1604" y="3413"/>
                    <a:pt x="1537" y="3413"/>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16" name="Google Shape;316;p13"/>
            <p:cNvSpPr/>
            <p:nvPr/>
          </p:nvSpPr>
          <p:spPr>
            <a:xfrm>
              <a:off x="5648400" y="889200"/>
              <a:ext cx="1261440" cy="1135440"/>
            </a:xfrm>
            <a:custGeom>
              <a:avLst/>
              <a:gdLst/>
              <a:ahLst/>
              <a:cxnLst/>
              <a:rect l="l" t="t" r="r" b="b"/>
              <a:pathLst>
                <a:path w="3504" h="3154" extrusionOk="0">
                  <a:moveTo>
                    <a:pt x="1377" y="3151"/>
                  </a:moveTo>
                  <a:cubicBezTo>
                    <a:pt x="1328" y="3143"/>
                    <a:pt x="1285" y="3116"/>
                    <a:pt x="1256" y="3076"/>
                  </a:cubicBezTo>
                  <a:lnTo>
                    <a:pt x="333" y="1790"/>
                  </a:lnTo>
                  <a:cubicBezTo>
                    <a:pt x="-26" y="1296"/>
                    <a:pt x="-99" y="773"/>
                    <a:pt x="136" y="392"/>
                  </a:cubicBezTo>
                  <a:cubicBezTo>
                    <a:pt x="317" y="99"/>
                    <a:pt x="650" y="-46"/>
                    <a:pt x="1007" y="13"/>
                  </a:cubicBezTo>
                  <a:cubicBezTo>
                    <a:pt x="1215" y="47"/>
                    <a:pt x="1513" y="163"/>
                    <a:pt x="1809" y="509"/>
                  </a:cubicBezTo>
                  <a:cubicBezTo>
                    <a:pt x="2150" y="301"/>
                    <a:pt x="2497" y="214"/>
                    <a:pt x="2800" y="263"/>
                  </a:cubicBezTo>
                  <a:cubicBezTo>
                    <a:pt x="3145" y="320"/>
                    <a:pt x="3406" y="555"/>
                    <a:pt x="3481" y="876"/>
                  </a:cubicBezTo>
                  <a:cubicBezTo>
                    <a:pt x="3586" y="1321"/>
                    <a:pt x="3331" y="1814"/>
                    <a:pt x="2801" y="2195"/>
                  </a:cubicBezTo>
                  <a:lnTo>
                    <a:pt x="1515" y="3118"/>
                  </a:lnTo>
                  <a:cubicBezTo>
                    <a:pt x="1475" y="3147"/>
                    <a:pt x="1426" y="3159"/>
                    <a:pt x="1377" y="3151"/>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17" name="Google Shape;317;p13"/>
            <p:cNvSpPr/>
            <p:nvPr/>
          </p:nvSpPr>
          <p:spPr>
            <a:xfrm>
              <a:off x="5648400" y="889200"/>
              <a:ext cx="1261440" cy="1135440"/>
            </a:xfrm>
            <a:custGeom>
              <a:avLst/>
              <a:gdLst/>
              <a:ahLst/>
              <a:cxnLst/>
              <a:rect l="l" t="t" r="r" b="b"/>
              <a:pathLst>
                <a:path w="3504" h="3154" extrusionOk="0">
                  <a:moveTo>
                    <a:pt x="1377" y="3151"/>
                  </a:moveTo>
                  <a:cubicBezTo>
                    <a:pt x="1328" y="3143"/>
                    <a:pt x="1285" y="3116"/>
                    <a:pt x="1256" y="3076"/>
                  </a:cubicBezTo>
                  <a:lnTo>
                    <a:pt x="333" y="1790"/>
                  </a:lnTo>
                  <a:cubicBezTo>
                    <a:pt x="-26" y="1296"/>
                    <a:pt x="-99" y="773"/>
                    <a:pt x="136" y="392"/>
                  </a:cubicBezTo>
                  <a:cubicBezTo>
                    <a:pt x="317" y="99"/>
                    <a:pt x="650" y="-46"/>
                    <a:pt x="1007" y="13"/>
                  </a:cubicBezTo>
                  <a:cubicBezTo>
                    <a:pt x="1215" y="47"/>
                    <a:pt x="1513" y="163"/>
                    <a:pt x="1809" y="509"/>
                  </a:cubicBezTo>
                  <a:cubicBezTo>
                    <a:pt x="2150" y="301"/>
                    <a:pt x="2497" y="214"/>
                    <a:pt x="2800" y="263"/>
                  </a:cubicBezTo>
                  <a:cubicBezTo>
                    <a:pt x="3145" y="320"/>
                    <a:pt x="3406" y="555"/>
                    <a:pt x="3481" y="876"/>
                  </a:cubicBezTo>
                  <a:cubicBezTo>
                    <a:pt x="3586" y="1321"/>
                    <a:pt x="3331" y="1814"/>
                    <a:pt x="2801" y="2195"/>
                  </a:cubicBezTo>
                  <a:lnTo>
                    <a:pt x="1515" y="3118"/>
                  </a:lnTo>
                  <a:cubicBezTo>
                    <a:pt x="1475" y="3147"/>
                    <a:pt x="1426" y="3159"/>
                    <a:pt x="1377" y="3151"/>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18" name="Google Shape;318;p13"/>
            <p:cNvSpPr/>
            <p:nvPr/>
          </p:nvSpPr>
          <p:spPr>
            <a:xfrm>
              <a:off x="5835600" y="1249200"/>
              <a:ext cx="322920" cy="172080"/>
            </a:xfrm>
            <a:custGeom>
              <a:avLst/>
              <a:gdLst/>
              <a:ahLst/>
              <a:cxnLst/>
              <a:rect l="l" t="t" r="r" b="b"/>
              <a:pathLst>
                <a:path w="897" h="478" extrusionOk="0">
                  <a:moveTo>
                    <a:pt x="888" y="253"/>
                  </a:moveTo>
                  <a:cubicBezTo>
                    <a:pt x="908" y="216"/>
                    <a:pt x="894" y="170"/>
                    <a:pt x="858" y="150"/>
                  </a:cubicBezTo>
                  <a:cubicBezTo>
                    <a:pt x="668" y="48"/>
                    <a:pt x="440" y="-40"/>
                    <a:pt x="64" y="20"/>
                  </a:cubicBezTo>
                  <a:cubicBezTo>
                    <a:pt x="23" y="26"/>
                    <a:pt x="-5" y="65"/>
                    <a:pt x="1" y="106"/>
                  </a:cubicBezTo>
                  <a:cubicBezTo>
                    <a:pt x="7" y="139"/>
                    <a:pt x="32" y="164"/>
                    <a:pt x="64" y="169"/>
                  </a:cubicBezTo>
                  <a:cubicBezTo>
                    <a:pt x="71" y="170"/>
                    <a:pt x="80" y="170"/>
                    <a:pt x="88" y="169"/>
                  </a:cubicBezTo>
                  <a:cubicBezTo>
                    <a:pt x="122" y="163"/>
                    <a:pt x="155" y="160"/>
                    <a:pt x="187" y="157"/>
                  </a:cubicBezTo>
                  <a:lnTo>
                    <a:pt x="148" y="391"/>
                  </a:lnTo>
                  <a:cubicBezTo>
                    <a:pt x="142" y="432"/>
                    <a:pt x="169" y="471"/>
                    <a:pt x="211" y="478"/>
                  </a:cubicBezTo>
                  <a:cubicBezTo>
                    <a:pt x="252" y="484"/>
                    <a:pt x="291" y="457"/>
                    <a:pt x="297" y="415"/>
                  </a:cubicBezTo>
                  <a:lnTo>
                    <a:pt x="340" y="152"/>
                  </a:lnTo>
                  <a:cubicBezTo>
                    <a:pt x="516" y="159"/>
                    <a:pt x="651" y="210"/>
                    <a:pt x="786" y="283"/>
                  </a:cubicBezTo>
                  <a:cubicBezTo>
                    <a:pt x="822" y="303"/>
                    <a:pt x="868" y="289"/>
                    <a:pt x="888" y="25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319" name="Google Shape;319;p13"/>
            <p:cNvSpPr/>
            <p:nvPr/>
          </p:nvSpPr>
          <p:spPr>
            <a:xfrm>
              <a:off x="6359400" y="1335240"/>
              <a:ext cx="322560" cy="172080"/>
            </a:xfrm>
            <a:custGeom>
              <a:avLst/>
              <a:gdLst/>
              <a:ahLst/>
              <a:cxnLst/>
              <a:rect l="l" t="t" r="r" b="b"/>
              <a:pathLst>
                <a:path w="896" h="478" extrusionOk="0">
                  <a:moveTo>
                    <a:pt x="857" y="150"/>
                  </a:moveTo>
                  <a:cubicBezTo>
                    <a:pt x="667" y="47"/>
                    <a:pt x="439" y="-40"/>
                    <a:pt x="63" y="20"/>
                  </a:cubicBezTo>
                  <a:cubicBezTo>
                    <a:pt x="22" y="26"/>
                    <a:pt x="-6" y="65"/>
                    <a:pt x="0" y="106"/>
                  </a:cubicBezTo>
                  <a:cubicBezTo>
                    <a:pt x="6" y="139"/>
                    <a:pt x="32" y="164"/>
                    <a:pt x="63" y="169"/>
                  </a:cubicBezTo>
                  <a:cubicBezTo>
                    <a:pt x="71" y="170"/>
                    <a:pt x="79" y="170"/>
                    <a:pt x="87" y="169"/>
                  </a:cubicBezTo>
                  <a:cubicBezTo>
                    <a:pt x="121" y="163"/>
                    <a:pt x="154" y="159"/>
                    <a:pt x="186" y="156"/>
                  </a:cubicBezTo>
                  <a:lnTo>
                    <a:pt x="147" y="391"/>
                  </a:lnTo>
                  <a:cubicBezTo>
                    <a:pt x="141" y="432"/>
                    <a:pt x="168" y="471"/>
                    <a:pt x="210" y="477"/>
                  </a:cubicBezTo>
                  <a:cubicBezTo>
                    <a:pt x="251" y="484"/>
                    <a:pt x="290" y="456"/>
                    <a:pt x="296" y="415"/>
                  </a:cubicBezTo>
                  <a:lnTo>
                    <a:pt x="340" y="152"/>
                  </a:lnTo>
                  <a:cubicBezTo>
                    <a:pt x="515" y="159"/>
                    <a:pt x="650" y="210"/>
                    <a:pt x="785" y="283"/>
                  </a:cubicBezTo>
                  <a:cubicBezTo>
                    <a:pt x="821" y="303"/>
                    <a:pt x="867" y="289"/>
                    <a:pt x="887" y="252"/>
                  </a:cubicBezTo>
                  <a:cubicBezTo>
                    <a:pt x="907" y="216"/>
                    <a:pt x="893" y="170"/>
                    <a:pt x="857" y="15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320" name="Google Shape;320;p13"/>
            <p:cNvSpPr/>
            <p:nvPr/>
          </p:nvSpPr>
          <p:spPr>
            <a:xfrm>
              <a:off x="6048360" y="1303560"/>
              <a:ext cx="196560" cy="338760"/>
            </a:xfrm>
            <a:custGeom>
              <a:avLst/>
              <a:gdLst/>
              <a:ahLst/>
              <a:cxnLst/>
              <a:rect l="l" t="t" r="r" b="b"/>
              <a:pathLst>
                <a:path w="546" h="941" extrusionOk="0">
                  <a:moveTo>
                    <a:pt x="546" y="877"/>
                  </a:moveTo>
                  <a:cubicBezTo>
                    <a:pt x="552" y="836"/>
                    <a:pt x="525" y="798"/>
                    <a:pt x="483" y="791"/>
                  </a:cubicBezTo>
                  <a:lnTo>
                    <a:pt x="193" y="743"/>
                  </a:lnTo>
                  <a:lnTo>
                    <a:pt x="537" y="112"/>
                  </a:lnTo>
                  <a:cubicBezTo>
                    <a:pt x="556" y="76"/>
                    <a:pt x="543" y="30"/>
                    <a:pt x="506" y="10"/>
                  </a:cubicBezTo>
                  <a:cubicBezTo>
                    <a:pt x="470" y="-10"/>
                    <a:pt x="424" y="3"/>
                    <a:pt x="404" y="40"/>
                  </a:cubicBezTo>
                  <a:lnTo>
                    <a:pt x="9" y="764"/>
                  </a:lnTo>
                  <a:cubicBezTo>
                    <a:pt x="-2" y="786"/>
                    <a:pt x="-3" y="811"/>
                    <a:pt x="8" y="833"/>
                  </a:cubicBezTo>
                  <a:cubicBezTo>
                    <a:pt x="19" y="855"/>
                    <a:pt x="39" y="871"/>
                    <a:pt x="63" y="875"/>
                  </a:cubicBezTo>
                  <a:lnTo>
                    <a:pt x="459" y="940"/>
                  </a:lnTo>
                  <a:cubicBezTo>
                    <a:pt x="500" y="946"/>
                    <a:pt x="539" y="919"/>
                    <a:pt x="546" y="877"/>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321" name="Google Shape;321;p13"/>
            <p:cNvSpPr/>
            <p:nvPr/>
          </p:nvSpPr>
          <p:spPr>
            <a:xfrm>
              <a:off x="6108480" y="1666440"/>
              <a:ext cx="288360" cy="101520"/>
            </a:xfrm>
            <a:custGeom>
              <a:avLst/>
              <a:gdLst/>
              <a:ahLst/>
              <a:cxnLst/>
              <a:rect l="l" t="t" r="r" b="b"/>
              <a:pathLst>
                <a:path w="801" h="282" extrusionOk="0">
                  <a:moveTo>
                    <a:pt x="710" y="108"/>
                  </a:moveTo>
                  <a:cubicBezTo>
                    <a:pt x="339" y="189"/>
                    <a:pt x="134" y="24"/>
                    <a:pt x="124" y="17"/>
                  </a:cubicBezTo>
                  <a:cubicBezTo>
                    <a:pt x="92" y="-10"/>
                    <a:pt x="45" y="-6"/>
                    <a:pt x="18" y="26"/>
                  </a:cubicBezTo>
                  <a:cubicBezTo>
                    <a:pt x="-9" y="58"/>
                    <a:pt x="-5" y="105"/>
                    <a:pt x="27" y="132"/>
                  </a:cubicBezTo>
                  <a:cubicBezTo>
                    <a:pt x="34" y="138"/>
                    <a:pt x="151" y="235"/>
                    <a:pt x="360" y="269"/>
                  </a:cubicBezTo>
                  <a:cubicBezTo>
                    <a:pt x="464" y="287"/>
                    <a:pt x="592" y="288"/>
                    <a:pt x="741" y="255"/>
                  </a:cubicBezTo>
                  <a:cubicBezTo>
                    <a:pt x="782" y="247"/>
                    <a:pt x="808" y="206"/>
                    <a:pt x="799" y="166"/>
                  </a:cubicBezTo>
                  <a:cubicBezTo>
                    <a:pt x="790" y="125"/>
                    <a:pt x="750" y="99"/>
                    <a:pt x="710" y="108"/>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322"/>
        <p:cNvGrpSpPr/>
        <p:nvPr/>
      </p:nvGrpSpPr>
      <p:grpSpPr>
        <a:xfrm>
          <a:off x="0" y="0"/>
          <a:ext cx="0" cy="0"/>
          <a:chOff x="0" y="0"/>
          <a:chExt cx="0" cy="0"/>
        </a:xfrm>
      </p:grpSpPr>
      <p:grpSp>
        <p:nvGrpSpPr>
          <p:cNvPr id="323" name="Google Shape;323;p14"/>
          <p:cNvGrpSpPr/>
          <p:nvPr/>
        </p:nvGrpSpPr>
        <p:grpSpPr>
          <a:xfrm>
            <a:off x="195813" y="196449"/>
            <a:ext cx="8752375" cy="4750608"/>
            <a:chOff x="195813" y="196449"/>
            <a:chExt cx="8752375" cy="4750608"/>
          </a:xfrm>
        </p:grpSpPr>
        <p:sp>
          <p:nvSpPr>
            <p:cNvPr id="324" name="Google Shape;324;p14"/>
            <p:cNvSpPr/>
            <p:nvPr/>
          </p:nvSpPr>
          <p:spPr>
            <a:xfrm>
              <a:off x="389138" y="196449"/>
              <a:ext cx="8434517" cy="4750602"/>
            </a:xfrm>
            <a:custGeom>
              <a:avLst/>
              <a:gdLst/>
              <a:ahLst/>
              <a:cxnLst/>
              <a:rect l="l" t="t" r="r" b="b"/>
              <a:pathLst>
                <a:path w="26005" h="14647" extrusionOk="0">
                  <a:moveTo>
                    <a:pt x="24688" y="0"/>
                  </a:moveTo>
                  <a:lnTo>
                    <a:pt x="1318" y="0"/>
                  </a:lnTo>
                  <a:cubicBezTo>
                    <a:pt x="591" y="0"/>
                    <a:pt x="0" y="591"/>
                    <a:pt x="0" y="1317"/>
                  </a:cubicBezTo>
                  <a:lnTo>
                    <a:pt x="0" y="13329"/>
                  </a:lnTo>
                  <a:cubicBezTo>
                    <a:pt x="0" y="14056"/>
                    <a:pt x="591" y="14647"/>
                    <a:pt x="1318" y="14647"/>
                  </a:cubicBezTo>
                  <a:lnTo>
                    <a:pt x="24687" y="14647"/>
                  </a:lnTo>
                  <a:cubicBezTo>
                    <a:pt x="25414" y="14647"/>
                    <a:pt x="26005" y="14056"/>
                    <a:pt x="26005" y="13329"/>
                  </a:cubicBezTo>
                  <a:lnTo>
                    <a:pt x="26005" y="1317"/>
                  </a:lnTo>
                  <a:cubicBezTo>
                    <a:pt x="26005" y="591"/>
                    <a:pt x="25414" y="0"/>
                    <a:pt x="24688" y="0"/>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5" name="Google Shape;325;p14"/>
            <p:cNvSpPr/>
            <p:nvPr/>
          </p:nvSpPr>
          <p:spPr>
            <a:xfrm>
              <a:off x="431626" y="196449"/>
              <a:ext cx="8110175" cy="4750602"/>
            </a:xfrm>
            <a:custGeom>
              <a:avLst/>
              <a:gdLst/>
              <a:ahLst/>
              <a:cxnLst/>
              <a:rect l="l" t="t" r="r" b="b"/>
              <a:pathLst>
                <a:path w="25005" h="14647" extrusionOk="0">
                  <a:moveTo>
                    <a:pt x="23738" y="0"/>
                  </a:moveTo>
                  <a:lnTo>
                    <a:pt x="1267" y="0"/>
                  </a:lnTo>
                  <a:cubicBezTo>
                    <a:pt x="568" y="0"/>
                    <a:pt x="0" y="591"/>
                    <a:pt x="0" y="1317"/>
                  </a:cubicBezTo>
                  <a:lnTo>
                    <a:pt x="0" y="13329"/>
                  </a:lnTo>
                  <a:cubicBezTo>
                    <a:pt x="0" y="14056"/>
                    <a:pt x="568" y="14647"/>
                    <a:pt x="1267"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6" name="Google Shape;326;p14"/>
            <p:cNvSpPr/>
            <p:nvPr/>
          </p:nvSpPr>
          <p:spPr>
            <a:xfrm>
              <a:off x="410544" y="196449"/>
              <a:ext cx="8110175" cy="4750602"/>
            </a:xfrm>
            <a:custGeom>
              <a:avLst/>
              <a:gdLst/>
              <a:ahLst/>
              <a:cxnLst/>
              <a:rect l="l" t="t" r="r" b="b"/>
              <a:pathLst>
                <a:path w="25005" h="14647" extrusionOk="0">
                  <a:moveTo>
                    <a:pt x="23738" y="0"/>
                  </a:moveTo>
                  <a:lnTo>
                    <a:pt x="1266" y="0"/>
                  </a:lnTo>
                  <a:cubicBezTo>
                    <a:pt x="568" y="0"/>
                    <a:pt x="0" y="591"/>
                    <a:pt x="0" y="1317"/>
                  </a:cubicBezTo>
                  <a:lnTo>
                    <a:pt x="0" y="13329"/>
                  </a:lnTo>
                  <a:cubicBezTo>
                    <a:pt x="0" y="14056"/>
                    <a:pt x="568" y="14647"/>
                    <a:pt x="1266"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7" name="Google Shape;327;p14"/>
            <p:cNvSpPr/>
            <p:nvPr/>
          </p:nvSpPr>
          <p:spPr>
            <a:xfrm>
              <a:off x="8283286" y="3903339"/>
              <a:ext cx="660361" cy="320772"/>
            </a:xfrm>
            <a:custGeom>
              <a:avLst/>
              <a:gdLst/>
              <a:ahLst/>
              <a:cxnLst/>
              <a:rect l="l" t="t" r="r" b="b"/>
              <a:pathLst>
                <a:path w="2036" h="989" extrusionOk="0">
                  <a:moveTo>
                    <a:pt x="1541" y="989"/>
                  </a:moveTo>
                  <a:lnTo>
                    <a:pt x="0" y="989"/>
                  </a:lnTo>
                  <a:lnTo>
                    <a:pt x="0" y="0"/>
                  </a:lnTo>
                  <a:lnTo>
                    <a:pt x="1541" y="0"/>
                  </a:lnTo>
                  <a:cubicBezTo>
                    <a:pt x="1814" y="0"/>
                    <a:pt x="2036" y="221"/>
                    <a:pt x="2036" y="494"/>
                  </a:cubicBezTo>
                  <a:lnTo>
                    <a:pt x="2036" y="494"/>
                  </a:lnTo>
                  <a:cubicBezTo>
                    <a:pt x="2036" y="768"/>
                    <a:pt x="1814" y="989"/>
                    <a:pt x="1541" y="989"/>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8" name="Google Shape;328;p14"/>
            <p:cNvSpPr/>
            <p:nvPr/>
          </p:nvSpPr>
          <p:spPr>
            <a:xfrm>
              <a:off x="8622872" y="3969180"/>
              <a:ext cx="216012" cy="189090"/>
            </a:xfrm>
            <a:custGeom>
              <a:avLst/>
              <a:gdLst/>
              <a:ahLst/>
              <a:cxnLst/>
              <a:rect l="l" t="t" r="r" b="b"/>
              <a:pathLst>
                <a:path w="666" h="583" extrusionOk="0">
                  <a:moveTo>
                    <a:pt x="330" y="583"/>
                  </a:moveTo>
                  <a:cubicBezTo>
                    <a:pt x="320" y="583"/>
                    <a:pt x="311" y="579"/>
                    <a:pt x="305" y="573"/>
                  </a:cubicBezTo>
                  <a:lnTo>
                    <a:pt x="93" y="361"/>
                  </a:lnTo>
                  <a:cubicBezTo>
                    <a:pt x="11" y="280"/>
                    <a:pt x="-19" y="184"/>
                    <a:pt x="13" y="106"/>
                  </a:cubicBezTo>
                  <a:cubicBezTo>
                    <a:pt x="38" y="46"/>
                    <a:pt x="96" y="8"/>
                    <a:pt x="164" y="8"/>
                  </a:cubicBezTo>
                  <a:cubicBezTo>
                    <a:pt x="204" y="8"/>
                    <a:pt x="263" y="21"/>
                    <a:pt x="329" y="76"/>
                  </a:cubicBezTo>
                  <a:cubicBezTo>
                    <a:pt x="387" y="27"/>
                    <a:pt x="449" y="0"/>
                    <a:pt x="507" y="0"/>
                  </a:cubicBezTo>
                  <a:cubicBezTo>
                    <a:pt x="573" y="0"/>
                    <a:pt x="629" y="36"/>
                    <a:pt x="653" y="93"/>
                  </a:cubicBezTo>
                  <a:cubicBezTo>
                    <a:pt x="686" y="173"/>
                    <a:pt x="654" y="273"/>
                    <a:pt x="566" y="361"/>
                  </a:cubicBezTo>
                  <a:lnTo>
                    <a:pt x="354" y="573"/>
                  </a:lnTo>
                  <a:cubicBezTo>
                    <a:pt x="348" y="579"/>
                    <a:pt x="339" y="583"/>
                    <a:pt x="330" y="5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329" name="Google Shape;329;p14"/>
            <p:cNvSpPr/>
            <p:nvPr/>
          </p:nvSpPr>
          <p:spPr>
            <a:xfrm>
              <a:off x="8283286" y="3095082"/>
              <a:ext cx="660361" cy="321096"/>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330" name="Google Shape;330;p14"/>
            <p:cNvSpPr/>
            <p:nvPr/>
          </p:nvSpPr>
          <p:spPr>
            <a:xfrm>
              <a:off x="8630980" y="3139841"/>
              <a:ext cx="201092" cy="231903"/>
            </a:xfrm>
            <a:custGeom>
              <a:avLst/>
              <a:gdLst/>
              <a:ahLst/>
              <a:cxnLst/>
              <a:rect l="l" t="t" r="r" b="b"/>
              <a:pathLst>
                <a:path w="620" h="715" extrusionOk="0">
                  <a:moveTo>
                    <a:pt x="617" y="360"/>
                  </a:moveTo>
                  <a:cubicBezTo>
                    <a:pt x="382" y="401"/>
                    <a:pt x="348" y="440"/>
                    <a:pt x="313" y="712"/>
                  </a:cubicBezTo>
                  <a:cubicBezTo>
                    <a:pt x="313" y="715"/>
                    <a:pt x="307" y="715"/>
                    <a:pt x="307" y="712"/>
                  </a:cubicBezTo>
                  <a:cubicBezTo>
                    <a:pt x="272" y="440"/>
                    <a:pt x="237" y="401"/>
                    <a:pt x="2" y="360"/>
                  </a:cubicBezTo>
                  <a:cubicBezTo>
                    <a:pt x="-1" y="360"/>
                    <a:pt x="-1" y="355"/>
                    <a:pt x="2" y="354"/>
                  </a:cubicBezTo>
                  <a:cubicBezTo>
                    <a:pt x="237" y="314"/>
                    <a:pt x="272" y="275"/>
                    <a:pt x="307" y="3"/>
                  </a:cubicBezTo>
                  <a:cubicBezTo>
                    <a:pt x="307" y="-1"/>
                    <a:pt x="313" y="-1"/>
                    <a:pt x="313" y="3"/>
                  </a:cubicBezTo>
                  <a:cubicBezTo>
                    <a:pt x="348" y="275"/>
                    <a:pt x="382" y="314"/>
                    <a:pt x="617" y="354"/>
                  </a:cubicBezTo>
                  <a:cubicBezTo>
                    <a:pt x="621" y="355"/>
                    <a:pt x="621" y="360"/>
                    <a:pt x="617" y="36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31" name="Google Shape;331;p14"/>
            <p:cNvSpPr/>
            <p:nvPr/>
          </p:nvSpPr>
          <p:spPr>
            <a:xfrm>
              <a:off x="8287827" y="2590732"/>
              <a:ext cx="660361" cy="321096"/>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32" name="Google Shape;332;p14"/>
            <p:cNvSpPr/>
            <p:nvPr/>
          </p:nvSpPr>
          <p:spPr>
            <a:xfrm>
              <a:off x="8618007" y="2640032"/>
              <a:ext cx="221850" cy="222173"/>
            </a:xfrm>
            <a:custGeom>
              <a:avLst/>
              <a:gdLst/>
              <a:ahLst/>
              <a:cxnLst/>
              <a:rect l="l" t="t" r="r" b="b"/>
              <a:pathLst>
                <a:path w="684" h="685" extrusionOk="0">
                  <a:moveTo>
                    <a:pt x="684" y="292"/>
                  </a:moveTo>
                  <a:lnTo>
                    <a:pt x="464" y="292"/>
                  </a:lnTo>
                  <a:lnTo>
                    <a:pt x="620" y="136"/>
                  </a:lnTo>
                  <a:lnTo>
                    <a:pt x="548" y="65"/>
                  </a:lnTo>
                  <a:lnTo>
                    <a:pt x="392" y="221"/>
                  </a:lnTo>
                  <a:lnTo>
                    <a:pt x="392" y="0"/>
                  </a:lnTo>
                  <a:lnTo>
                    <a:pt x="292" y="0"/>
                  </a:lnTo>
                  <a:lnTo>
                    <a:pt x="292" y="221"/>
                  </a:lnTo>
                  <a:lnTo>
                    <a:pt x="136" y="65"/>
                  </a:lnTo>
                  <a:lnTo>
                    <a:pt x="64" y="136"/>
                  </a:lnTo>
                  <a:lnTo>
                    <a:pt x="220" y="292"/>
                  </a:lnTo>
                  <a:lnTo>
                    <a:pt x="0" y="292"/>
                  </a:lnTo>
                  <a:lnTo>
                    <a:pt x="0" y="393"/>
                  </a:lnTo>
                  <a:lnTo>
                    <a:pt x="220" y="393"/>
                  </a:lnTo>
                  <a:lnTo>
                    <a:pt x="64" y="549"/>
                  </a:lnTo>
                  <a:lnTo>
                    <a:pt x="136" y="620"/>
                  </a:lnTo>
                  <a:lnTo>
                    <a:pt x="292" y="464"/>
                  </a:lnTo>
                  <a:lnTo>
                    <a:pt x="292" y="685"/>
                  </a:lnTo>
                  <a:lnTo>
                    <a:pt x="392" y="685"/>
                  </a:lnTo>
                  <a:lnTo>
                    <a:pt x="392" y="464"/>
                  </a:lnTo>
                  <a:lnTo>
                    <a:pt x="548" y="620"/>
                  </a:lnTo>
                  <a:lnTo>
                    <a:pt x="620" y="549"/>
                  </a:lnTo>
                  <a:lnTo>
                    <a:pt x="464" y="393"/>
                  </a:lnTo>
                  <a:lnTo>
                    <a:pt x="684" y="393"/>
                  </a:lnTo>
                  <a:lnTo>
                    <a:pt x="684" y="29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nvGrpSpPr>
            <p:cNvPr id="333" name="Google Shape;333;p14"/>
            <p:cNvGrpSpPr/>
            <p:nvPr/>
          </p:nvGrpSpPr>
          <p:grpSpPr>
            <a:xfrm>
              <a:off x="8287827" y="885997"/>
              <a:ext cx="660361" cy="321096"/>
              <a:chOff x="8297462" y="881777"/>
              <a:chExt cx="662016" cy="321901"/>
            </a:xfrm>
          </p:grpSpPr>
          <p:sp>
            <p:nvSpPr>
              <p:cNvPr id="334" name="Google Shape;334;p14"/>
              <p:cNvSpPr/>
              <p:nvPr/>
            </p:nvSpPr>
            <p:spPr>
              <a:xfrm>
                <a:off x="8297462" y="881777"/>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35" name="Google Shape;335;p14"/>
              <p:cNvSpPr/>
              <p:nvPr/>
            </p:nvSpPr>
            <p:spPr>
              <a:xfrm>
                <a:off x="8626843" y="930875"/>
                <a:ext cx="203222" cy="223705"/>
              </a:xfrm>
              <a:custGeom>
                <a:avLst/>
                <a:gdLst/>
                <a:ahLst/>
                <a:cxnLst/>
                <a:rect l="l" t="t" r="r" b="b"/>
                <a:pathLst>
                  <a:path w="625" h="688" extrusionOk="0">
                    <a:moveTo>
                      <a:pt x="377" y="232"/>
                    </a:moveTo>
                    <a:cubicBezTo>
                      <a:pt x="555" y="-77"/>
                      <a:pt x="69" y="-77"/>
                      <a:pt x="248" y="232"/>
                    </a:cubicBezTo>
                    <a:cubicBezTo>
                      <a:pt x="69" y="-77"/>
                      <a:pt x="-173" y="344"/>
                      <a:pt x="183" y="344"/>
                    </a:cubicBezTo>
                    <a:cubicBezTo>
                      <a:pt x="-173" y="344"/>
                      <a:pt x="69" y="765"/>
                      <a:pt x="248" y="456"/>
                    </a:cubicBezTo>
                    <a:cubicBezTo>
                      <a:pt x="69" y="765"/>
                      <a:pt x="555" y="765"/>
                      <a:pt x="377" y="456"/>
                    </a:cubicBezTo>
                    <a:cubicBezTo>
                      <a:pt x="555" y="765"/>
                      <a:pt x="798" y="344"/>
                      <a:pt x="441" y="344"/>
                    </a:cubicBezTo>
                    <a:cubicBezTo>
                      <a:pt x="798" y="344"/>
                      <a:pt x="555" y="-77"/>
                      <a:pt x="377" y="2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
          <p:nvSpPr>
            <p:cNvPr id="336" name="Google Shape;336;p14"/>
            <p:cNvSpPr/>
            <p:nvPr/>
          </p:nvSpPr>
          <p:spPr>
            <a:xfrm>
              <a:off x="389138" y="196449"/>
              <a:ext cx="8110509" cy="4750608"/>
            </a:xfrm>
            <a:custGeom>
              <a:avLst/>
              <a:gdLst/>
              <a:ahLst/>
              <a:cxnLst/>
              <a:rect l="l" t="t" r="r" b="b"/>
              <a:pathLst>
                <a:path w="25006" h="14647" extrusionOk="0">
                  <a:moveTo>
                    <a:pt x="23739" y="0"/>
                  </a:moveTo>
                  <a:lnTo>
                    <a:pt x="1267" y="0"/>
                  </a:lnTo>
                  <a:cubicBezTo>
                    <a:pt x="569" y="0"/>
                    <a:pt x="0" y="591"/>
                    <a:pt x="0" y="1317"/>
                  </a:cubicBezTo>
                  <a:lnTo>
                    <a:pt x="0" y="13329"/>
                  </a:lnTo>
                  <a:cubicBezTo>
                    <a:pt x="0" y="14056"/>
                    <a:pt x="569" y="14647"/>
                    <a:pt x="1267" y="14647"/>
                  </a:cubicBezTo>
                  <a:lnTo>
                    <a:pt x="23739" y="14647"/>
                  </a:lnTo>
                  <a:cubicBezTo>
                    <a:pt x="24437" y="14647"/>
                    <a:pt x="25006" y="14056"/>
                    <a:pt x="25006" y="13329"/>
                  </a:cubicBezTo>
                  <a:lnTo>
                    <a:pt x="25006" y="1317"/>
                  </a:lnTo>
                  <a:cubicBezTo>
                    <a:pt x="25006" y="591"/>
                    <a:pt x="24437" y="0"/>
                    <a:pt x="23739" y="0"/>
                  </a:cubicBezTo>
                  <a:close/>
                </a:path>
              </a:pathLst>
            </a:custGeom>
            <a:solidFill>
              <a:schemeClr val="accent2"/>
            </a:solidFill>
            <a:ln>
              <a:noFill/>
            </a:ln>
            <a:effectLst>
              <a:outerShdw blurRad="42863" dist="19050" dir="1980000" algn="bl" rotWithShape="0">
                <a:schemeClr val="dk1">
                  <a:alpha val="40000"/>
                </a:scheme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nvGrpSpPr>
            <p:cNvPr id="337" name="Google Shape;337;p14"/>
            <p:cNvGrpSpPr/>
            <p:nvPr/>
          </p:nvGrpSpPr>
          <p:grpSpPr>
            <a:xfrm>
              <a:off x="8283286" y="1390347"/>
              <a:ext cx="660361" cy="321096"/>
              <a:chOff x="8283286" y="1390347"/>
              <a:chExt cx="660361" cy="321096"/>
            </a:xfrm>
          </p:grpSpPr>
          <p:sp>
            <p:nvSpPr>
              <p:cNvPr id="338" name="Google Shape;338;p14"/>
              <p:cNvSpPr/>
              <p:nvPr/>
            </p:nvSpPr>
            <p:spPr>
              <a:xfrm>
                <a:off x="8283286" y="1390347"/>
                <a:ext cx="660361" cy="321096"/>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339" name="Google Shape;339;p14"/>
              <p:cNvSpPr/>
              <p:nvPr/>
            </p:nvSpPr>
            <p:spPr>
              <a:xfrm>
                <a:off x="8654333" y="1500623"/>
                <a:ext cx="104114" cy="107681"/>
              </a:xfrm>
              <a:custGeom>
                <a:avLst/>
                <a:gdLst/>
                <a:ahLst/>
                <a:cxnLst/>
                <a:rect l="l" t="t" r="r" b="b"/>
                <a:pathLst>
                  <a:path w="321" h="332" extrusionOk="0">
                    <a:moveTo>
                      <a:pt x="20" y="332"/>
                    </a:moveTo>
                    <a:lnTo>
                      <a:pt x="0" y="312"/>
                    </a:lnTo>
                    <a:cubicBezTo>
                      <a:pt x="1" y="311"/>
                      <a:pt x="171" y="136"/>
                      <a:pt x="171" y="15"/>
                    </a:cubicBezTo>
                    <a:cubicBezTo>
                      <a:pt x="171" y="9"/>
                      <a:pt x="175" y="2"/>
                      <a:pt x="181" y="1"/>
                    </a:cubicBezTo>
                    <a:cubicBezTo>
                      <a:pt x="188" y="-1"/>
                      <a:pt x="194" y="2"/>
                      <a:pt x="197" y="8"/>
                    </a:cubicBezTo>
                    <a:cubicBezTo>
                      <a:pt x="202" y="17"/>
                      <a:pt x="318" y="227"/>
                      <a:pt x="321" y="322"/>
                    </a:cubicBezTo>
                    <a:lnTo>
                      <a:pt x="292" y="323"/>
                    </a:lnTo>
                    <a:cubicBezTo>
                      <a:pt x="291" y="287"/>
                      <a:pt x="270" y="223"/>
                      <a:pt x="232" y="140"/>
                    </a:cubicBezTo>
                    <a:cubicBezTo>
                      <a:pt x="218" y="110"/>
                      <a:pt x="204" y="82"/>
                      <a:pt x="193" y="61"/>
                    </a:cubicBezTo>
                    <a:cubicBezTo>
                      <a:pt x="163" y="185"/>
                      <a:pt x="26" y="326"/>
                      <a:pt x="20" y="332"/>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40" name="Google Shape;340;p14"/>
              <p:cNvSpPr/>
              <p:nvPr/>
            </p:nvSpPr>
            <p:spPr>
              <a:xfrm>
                <a:off x="8642332" y="1465270"/>
                <a:ext cx="76220" cy="53192"/>
              </a:xfrm>
              <a:custGeom>
                <a:avLst/>
                <a:gdLst/>
                <a:ahLst/>
                <a:cxnLst/>
                <a:rect l="l" t="t" r="r" b="b"/>
                <a:pathLst>
                  <a:path w="235" h="164" extrusionOk="0">
                    <a:moveTo>
                      <a:pt x="235" y="143"/>
                    </a:moveTo>
                    <a:cubicBezTo>
                      <a:pt x="136" y="200"/>
                      <a:pt x="10" y="134"/>
                      <a:pt x="0" y="21"/>
                    </a:cubicBezTo>
                    <a:cubicBezTo>
                      <a:pt x="99" y="-36"/>
                      <a:pt x="225" y="30"/>
                      <a:pt x="235" y="143"/>
                    </a:cubicBezTo>
                    <a:close/>
                  </a:path>
                </a:pathLst>
              </a:custGeom>
              <a:solidFill>
                <a:schemeClr val="accent2"/>
              </a:solidFill>
              <a:ln>
                <a:noFill/>
              </a:ln>
            </p:spPr>
            <p:txBody>
              <a:bodyPr spcFirstLastPara="1" wrap="square" lIns="90000" tIns="14025" rIns="90000" bIns="14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41" name="Google Shape;341;p14"/>
              <p:cNvSpPr/>
              <p:nvPr/>
            </p:nvSpPr>
            <p:spPr>
              <a:xfrm>
                <a:off x="8714985" y="1442890"/>
                <a:ext cx="55787" cy="68760"/>
              </a:xfrm>
              <a:custGeom>
                <a:avLst/>
                <a:gdLst/>
                <a:ahLst/>
                <a:cxnLst/>
                <a:rect l="l" t="t" r="r" b="b"/>
                <a:pathLst>
                  <a:path w="172" h="212" extrusionOk="0">
                    <a:moveTo>
                      <a:pt x="11" y="212"/>
                    </a:moveTo>
                    <a:cubicBezTo>
                      <a:pt x="-31" y="109"/>
                      <a:pt x="49" y="-5"/>
                      <a:pt x="161" y="0"/>
                    </a:cubicBezTo>
                    <a:cubicBezTo>
                      <a:pt x="203" y="104"/>
                      <a:pt x="122" y="217"/>
                      <a:pt x="11" y="212"/>
                    </a:cubicBezTo>
                    <a:close/>
                  </a:path>
                </a:pathLst>
              </a:custGeom>
              <a:solidFill>
                <a:schemeClr val="accent2"/>
              </a:solidFill>
              <a:ln>
                <a:noFill/>
              </a:ln>
            </p:spPr>
            <p:txBody>
              <a:bodyPr spcFirstLastPara="1" wrap="square" lIns="90000" tIns="31300" rIns="90000" bIns="313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42" name="Google Shape;342;p14"/>
              <p:cNvSpPr/>
              <p:nvPr/>
            </p:nvSpPr>
            <p:spPr>
              <a:xfrm>
                <a:off x="8612493" y="1580411"/>
                <a:ext cx="78815" cy="78815"/>
              </a:xfrm>
              <a:custGeom>
                <a:avLst/>
                <a:gdLst/>
                <a:ahLst/>
                <a:cxnLst/>
                <a:rect l="l" t="t" r="r" b="b"/>
                <a:pathLst>
                  <a:path w="243" h="243" extrusionOk="0">
                    <a:moveTo>
                      <a:pt x="243" y="121"/>
                    </a:moveTo>
                    <a:cubicBezTo>
                      <a:pt x="243" y="143"/>
                      <a:pt x="238" y="164"/>
                      <a:pt x="227" y="182"/>
                    </a:cubicBezTo>
                    <a:cubicBezTo>
                      <a:pt x="216" y="200"/>
                      <a:pt x="202" y="215"/>
                      <a:pt x="183" y="226"/>
                    </a:cubicBezTo>
                    <a:cubicBezTo>
                      <a:pt x="165" y="236"/>
                      <a:pt x="143" y="243"/>
                      <a:pt x="122" y="243"/>
                    </a:cubicBezTo>
                    <a:cubicBezTo>
                      <a:pt x="101" y="243"/>
                      <a:pt x="80" y="236"/>
                      <a:pt x="61" y="226"/>
                    </a:cubicBezTo>
                    <a:cubicBezTo>
                      <a:pt x="43" y="215"/>
                      <a:pt x="28" y="200"/>
                      <a:pt x="17" y="182"/>
                    </a:cubicBezTo>
                    <a:cubicBezTo>
                      <a:pt x="7" y="164"/>
                      <a:pt x="0" y="143"/>
                      <a:pt x="0" y="121"/>
                    </a:cubicBezTo>
                    <a:cubicBezTo>
                      <a:pt x="0" y="100"/>
                      <a:pt x="6" y="79"/>
                      <a:pt x="17" y="61"/>
                    </a:cubicBezTo>
                    <a:cubicBezTo>
                      <a:pt x="27" y="42"/>
                      <a:pt x="43" y="26"/>
                      <a:pt x="61" y="16"/>
                    </a:cubicBezTo>
                    <a:cubicBezTo>
                      <a:pt x="80" y="5"/>
                      <a:pt x="101" y="0"/>
                      <a:pt x="122" y="0"/>
                    </a:cubicBezTo>
                    <a:cubicBezTo>
                      <a:pt x="143" y="0"/>
                      <a:pt x="165" y="5"/>
                      <a:pt x="183" y="16"/>
                    </a:cubicBezTo>
                    <a:cubicBezTo>
                      <a:pt x="202" y="26"/>
                      <a:pt x="216" y="42"/>
                      <a:pt x="227" y="61"/>
                    </a:cubicBezTo>
                    <a:cubicBezTo>
                      <a:pt x="238"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43" name="Google Shape;343;p14"/>
              <p:cNvSpPr/>
              <p:nvPr/>
            </p:nvSpPr>
            <p:spPr>
              <a:xfrm>
                <a:off x="8714336" y="1580411"/>
                <a:ext cx="78815" cy="78815"/>
              </a:xfrm>
              <a:custGeom>
                <a:avLst/>
                <a:gdLst/>
                <a:ahLst/>
                <a:cxnLst/>
                <a:rect l="l" t="t" r="r" b="b"/>
                <a:pathLst>
                  <a:path w="243" h="243" extrusionOk="0">
                    <a:moveTo>
                      <a:pt x="243" y="121"/>
                    </a:moveTo>
                    <a:cubicBezTo>
                      <a:pt x="243" y="143"/>
                      <a:pt x="238" y="164"/>
                      <a:pt x="227" y="182"/>
                    </a:cubicBezTo>
                    <a:cubicBezTo>
                      <a:pt x="217" y="200"/>
                      <a:pt x="201" y="215"/>
                      <a:pt x="182" y="226"/>
                    </a:cubicBezTo>
                    <a:cubicBezTo>
                      <a:pt x="164" y="236"/>
                      <a:pt x="143" y="243"/>
                      <a:pt x="121" y="243"/>
                    </a:cubicBezTo>
                    <a:cubicBezTo>
                      <a:pt x="100" y="243"/>
                      <a:pt x="80" y="236"/>
                      <a:pt x="61" y="226"/>
                    </a:cubicBezTo>
                    <a:cubicBezTo>
                      <a:pt x="43" y="215"/>
                      <a:pt x="27" y="200"/>
                      <a:pt x="16" y="182"/>
                    </a:cubicBezTo>
                    <a:cubicBezTo>
                      <a:pt x="6" y="164"/>
                      <a:pt x="0" y="143"/>
                      <a:pt x="0" y="121"/>
                    </a:cubicBezTo>
                    <a:cubicBezTo>
                      <a:pt x="0" y="100"/>
                      <a:pt x="6" y="79"/>
                      <a:pt x="16" y="61"/>
                    </a:cubicBezTo>
                    <a:cubicBezTo>
                      <a:pt x="27" y="42"/>
                      <a:pt x="43" y="26"/>
                      <a:pt x="61" y="16"/>
                    </a:cubicBezTo>
                    <a:cubicBezTo>
                      <a:pt x="80" y="5"/>
                      <a:pt x="100" y="0"/>
                      <a:pt x="121" y="0"/>
                    </a:cubicBezTo>
                    <a:cubicBezTo>
                      <a:pt x="143" y="0"/>
                      <a:pt x="164" y="5"/>
                      <a:pt x="182" y="16"/>
                    </a:cubicBezTo>
                    <a:cubicBezTo>
                      <a:pt x="201" y="26"/>
                      <a:pt x="216" y="42"/>
                      <a:pt x="227" y="61"/>
                    </a:cubicBezTo>
                    <a:cubicBezTo>
                      <a:pt x="237"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pic>
          <p:nvPicPr>
            <p:cNvPr id="344" name="Google Shape;344;p14"/>
            <p:cNvPicPr preferRelativeResize="0"/>
            <p:nvPr/>
          </p:nvPicPr>
          <p:blipFill>
            <a:blip r:embed="rId2">
              <a:alphaModFix/>
            </a:blip>
            <a:stretch>
              <a:fillRect/>
            </a:stretch>
          </p:blipFill>
          <p:spPr>
            <a:xfrm>
              <a:off x="195813" y="687101"/>
              <a:ext cx="441525" cy="3769299"/>
            </a:xfrm>
            <a:prstGeom prst="rect">
              <a:avLst/>
            </a:prstGeom>
            <a:noFill/>
            <a:ln>
              <a:noFill/>
            </a:ln>
          </p:spPr>
        </p:pic>
      </p:grpSp>
      <p:sp>
        <p:nvSpPr>
          <p:cNvPr id="345" name="Google Shape;345;p14"/>
          <p:cNvSpPr txBox="1">
            <a:spLocks noGrp="1"/>
          </p:cNvSpPr>
          <p:nvPr>
            <p:ph type="title"/>
          </p:nvPr>
        </p:nvSpPr>
        <p:spPr>
          <a:xfrm>
            <a:off x="3196500" y="2236400"/>
            <a:ext cx="5067600" cy="973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46" name="Google Shape;346;p14"/>
          <p:cNvSpPr txBox="1">
            <a:spLocks noGrp="1"/>
          </p:cNvSpPr>
          <p:nvPr>
            <p:ph type="title" idx="2" hasCustomPrompt="1"/>
          </p:nvPr>
        </p:nvSpPr>
        <p:spPr>
          <a:xfrm>
            <a:off x="4904250" y="1241525"/>
            <a:ext cx="1652100" cy="915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50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347" name="Google Shape;347;p14"/>
          <p:cNvSpPr txBox="1">
            <a:spLocks noGrp="1"/>
          </p:cNvSpPr>
          <p:nvPr>
            <p:ph type="subTitle" idx="1"/>
          </p:nvPr>
        </p:nvSpPr>
        <p:spPr>
          <a:xfrm>
            <a:off x="3196500" y="3360725"/>
            <a:ext cx="5067600" cy="375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348" name="Google Shape;348;p14"/>
          <p:cNvGrpSpPr/>
          <p:nvPr/>
        </p:nvGrpSpPr>
        <p:grpSpPr>
          <a:xfrm>
            <a:off x="7296854" y="393616"/>
            <a:ext cx="413420" cy="413517"/>
            <a:chOff x="1020960" y="2953800"/>
            <a:chExt cx="973440" cy="973440"/>
          </a:xfrm>
        </p:grpSpPr>
        <p:sp>
          <p:nvSpPr>
            <p:cNvPr id="349" name="Google Shape;349;p14"/>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50" name="Google Shape;350;p14"/>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51" name="Google Shape;351;p14"/>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352" name="Google Shape;352;p14"/>
          <p:cNvGrpSpPr/>
          <p:nvPr/>
        </p:nvGrpSpPr>
        <p:grpSpPr>
          <a:xfrm>
            <a:off x="5016379" y="4308266"/>
            <a:ext cx="413420" cy="413517"/>
            <a:chOff x="1020960" y="2953800"/>
            <a:chExt cx="973440" cy="973440"/>
          </a:xfrm>
        </p:grpSpPr>
        <p:sp>
          <p:nvSpPr>
            <p:cNvPr id="353" name="Google Shape;353;p14"/>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54" name="Google Shape;354;p14"/>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55" name="Google Shape;355;p14"/>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Section header 2">
  <p:cSld name="SECTION_HEADER_1_1">
    <p:spTree>
      <p:nvGrpSpPr>
        <p:cNvPr id="1" name="Shape 356"/>
        <p:cNvGrpSpPr/>
        <p:nvPr/>
      </p:nvGrpSpPr>
      <p:grpSpPr>
        <a:xfrm>
          <a:off x="0" y="0"/>
          <a:ext cx="0" cy="0"/>
          <a:chOff x="0" y="0"/>
          <a:chExt cx="0" cy="0"/>
        </a:xfrm>
      </p:grpSpPr>
      <p:grpSp>
        <p:nvGrpSpPr>
          <p:cNvPr id="357" name="Google Shape;357;p15"/>
          <p:cNvGrpSpPr/>
          <p:nvPr/>
        </p:nvGrpSpPr>
        <p:grpSpPr>
          <a:xfrm flipH="1">
            <a:off x="195813" y="196449"/>
            <a:ext cx="8752375" cy="4750608"/>
            <a:chOff x="195813" y="196449"/>
            <a:chExt cx="8752375" cy="4750608"/>
          </a:xfrm>
        </p:grpSpPr>
        <p:sp>
          <p:nvSpPr>
            <p:cNvPr id="358" name="Google Shape;358;p15"/>
            <p:cNvSpPr/>
            <p:nvPr/>
          </p:nvSpPr>
          <p:spPr>
            <a:xfrm>
              <a:off x="389138" y="196449"/>
              <a:ext cx="8434517" cy="4750602"/>
            </a:xfrm>
            <a:custGeom>
              <a:avLst/>
              <a:gdLst/>
              <a:ahLst/>
              <a:cxnLst/>
              <a:rect l="l" t="t" r="r" b="b"/>
              <a:pathLst>
                <a:path w="26005" h="14647" extrusionOk="0">
                  <a:moveTo>
                    <a:pt x="24688" y="0"/>
                  </a:moveTo>
                  <a:lnTo>
                    <a:pt x="1318" y="0"/>
                  </a:lnTo>
                  <a:cubicBezTo>
                    <a:pt x="591" y="0"/>
                    <a:pt x="0" y="591"/>
                    <a:pt x="0" y="1317"/>
                  </a:cubicBezTo>
                  <a:lnTo>
                    <a:pt x="0" y="13329"/>
                  </a:lnTo>
                  <a:cubicBezTo>
                    <a:pt x="0" y="14056"/>
                    <a:pt x="591" y="14647"/>
                    <a:pt x="1318" y="14647"/>
                  </a:cubicBezTo>
                  <a:lnTo>
                    <a:pt x="24687" y="14647"/>
                  </a:lnTo>
                  <a:cubicBezTo>
                    <a:pt x="25414" y="14647"/>
                    <a:pt x="26005" y="14056"/>
                    <a:pt x="26005" y="13329"/>
                  </a:cubicBezTo>
                  <a:lnTo>
                    <a:pt x="26005" y="1317"/>
                  </a:lnTo>
                  <a:cubicBezTo>
                    <a:pt x="26005" y="591"/>
                    <a:pt x="25414" y="0"/>
                    <a:pt x="24688" y="0"/>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59" name="Google Shape;359;p15"/>
            <p:cNvSpPr/>
            <p:nvPr/>
          </p:nvSpPr>
          <p:spPr>
            <a:xfrm>
              <a:off x="431626" y="196449"/>
              <a:ext cx="8110175" cy="4750602"/>
            </a:xfrm>
            <a:custGeom>
              <a:avLst/>
              <a:gdLst/>
              <a:ahLst/>
              <a:cxnLst/>
              <a:rect l="l" t="t" r="r" b="b"/>
              <a:pathLst>
                <a:path w="25005" h="14647" extrusionOk="0">
                  <a:moveTo>
                    <a:pt x="23738" y="0"/>
                  </a:moveTo>
                  <a:lnTo>
                    <a:pt x="1267" y="0"/>
                  </a:lnTo>
                  <a:cubicBezTo>
                    <a:pt x="568" y="0"/>
                    <a:pt x="0" y="591"/>
                    <a:pt x="0" y="1317"/>
                  </a:cubicBezTo>
                  <a:lnTo>
                    <a:pt x="0" y="13329"/>
                  </a:lnTo>
                  <a:cubicBezTo>
                    <a:pt x="0" y="14056"/>
                    <a:pt x="568" y="14647"/>
                    <a:pt x="1267"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60" name="Google Shape;360;p15"/>
            <p:cNvSpPr/>
            <p:nvPr/>
          </p:nvSpPr>
          <p:spPr>
            <a:xfrm>
              <a:off x="410544" y="196449"/>
              <a:ext cx="8110175" cy="4750602"/>
            </a:xfrm>
            <a:custGeom>
              <a:avLst/>
              <a:gdLst/>
              <a:ahLst/>
              <a:cxnLst/>
              <a:rect l="l" t="t" r="r" b="b"/>
              <a:pathLst>
                <a:path w="25005" h="14647" extrusionOk="0">
                  <a:moveTo>
                    <a:pt x="23738" y="0"/>
                  </a:moveTo>
                  <a:lnTo>
                    <a:pt x="1266" y="0"/>
                  </a:lnTo>
                  <a:cubicBezTo>
                    <a:pt x="568" y="0"/>
                    <a:pt x="0" y="591"/>
                    <a:pt x="0" y="1317"/>
                  </a:cubicBezTo>
                  <a:lnTo>
                    <a:pt x="0" y="13329"/>
                  </a:lnTo>
                  <a:cubicBezTo>
                    <a:pt x="0" y="14056"/>
                    <a:pt x="568" y="14647"/>
                    <a:pt x="1266"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61" name="Google Shape;361;p15"/>
            <p:cNvSpPr/>
            <p:nvPr/>
          </p:nvSpPr>
          <p:spPr>
            <a:xfrm>
              <a:off x="8283286" y="1390347"/>
              <a:ext cx="660361" cy="321096"/>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362" name="Google Shape;362;p15"/>
            <p:cNvSpPr/>
            <p:nvPr/>
          </p:nvSpPr>
          <p:spPr>
            <a:xfrm>
              <a:off x="8654333" y="1500623"/>
              <a:ext cx="104114" cy="107681"/>
            </a:xfrm>
            <a:custGeom>
              <a:avLst/>
              <a:gdLst/>
              <a:ahLst/>
              <a:cxnLst/>
              <a:rect l="l" t="t" r="r" b="b"/>
              <a:pathLst>
                <a:path w="321" h="332" extrusionOk="0">
                  <a:moveTo>
                    <a:pt x="20" y="332"/>
                  </a:moveTo>
                  <a:lnTo>
                    <a:pt x="0" y="312"/>
                  </a:lnTo>
                  <a:cubicBezTo>
                    <a:pt x="1" y="311"/>
                    <a:pt x="171" y="136"/>
                    <a:pt x="171" y="15"/>
                  </a:cubicBezTo>
                  <a:cubicBezTo>
                    <a:pt x="171" y="9"/>
                    <a:pt x="175" y="2"/>
                    <a:pt x="181" y="1"/>
                  </a:cubicBezTo>
                  <a:cubicBezTo>
                    <a:pt x="188" y="-1"/>
                    <a:pt x="194" y="2"/>
                    <a:pt x="197" y="8"/>
                  </a:cubicBezTo>
                  <a:cubicBezTo>
                    <a:pt x="202" y="17"/>
                    <a:pt x="318" y="227"/>
                    <a:pt x="321" y="322"/>
                  </a:cubicBezTo>
                  <a:lnTo>
                    <a:pt x="292" y="323"/>
                  </a:lnTo>
                  <a:cubicBezTo>
                    <a:pt x="291" y="287"/>
                    <a:pt x="270" y="223"/>
                    <a:pt x="232" y="140"/>
                  </a:cubicBezTo>
                  <a:cubicBezTo>
                    <a:pt x="218" y="110"/>
                    <a:pt x="204" y="82"/>
                    <a:pt x="193" y="61"/>
                  </a:cubicBezTo>
                  <a:cubicBezTo>
                    <a:pt x="163" y="185"/>
                    <a:pt x="26" y="326"/>
                    <a:pt x="20" y="332"/>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63" name="Google Shape;363;p15"/>
            <p:cNvSpPr/>
            <p:nvPr/>
          </p:nvSpPr>
          <p:spPr>
            <a:xfrm>
              <a:off x="8642332" y="1465270"/>
              <a:ext cx="76220" cy="53192"/>
            </a:xfrm>
            <a:custGeom>
              <a:avLst/>
              <a:gdLst/>
              <a:ahLst/>
              <a:cxnLst/>
              <a:rect l="l" t="t" r="r" b="b"/>
              <a:pathLst>
                <a:path w="235" h="164" extrusionOk="0">
                  <a:moveTo>
                    <a:pt x="235" y="143"/>
                  </a:moveTo>
                  <a:cubicBezTo>
                    <a:pt x="136" y="200"/>
                    <a:pt x="10" y="134"/>
                    <a:pt x="0" y="21"/>
                  </a:cubicBezTo>
                  <a:cubicBezTo>
                    <a:pt x="99" y="-36"/>
                    <a:pt x="225" y="30"/>
                    <a:pt x="235" y="143"/>
                  </a:cubicBezTo>
                  <a:close/>
                </a:path>
              </a:pathLst>
            </a:custGeom>
            <a:solidFill>
              <a:schemeClr val="accent2"/>
            </a:solidFill>
            <a:ln>
              <a:noFill/>
            </a:ln>
          </p:spPr>
          <p:txBody>
            <a:bodyPr spcFirstLastPara="1" wrap="square" lIns="90000" tIns="14025" rIns="90000" bIns="14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64" name="Google Shape;364;p15"/>
            <p:cNvSpPr/>
            <p:nvPr/>
          </p:nvSpPr>
          <p:spPr>
            <a:xfrm>
              <a:off x="8714985" y="1442890"/>
              <a:ext cx="55787" cy="68760"/>
            </a:xfrm>
            <a:custGeom>
              <a:avLst/>
              <a:gdLst/>
              <a:ahLst/>
              <a:cxnLst/>
              <a:rect l="l" t="t" r="r" b="b"/>
              <a:pathLst>
                <a:path w="172" h="212" extrusionOk="0">
                  <a:moveTo>
                    <a:pt x="11" y="212"/>
                  </a:moveTo>
                  <a:cubicBezTo>
                    <a:pt x="-31" y="109"/>
                    <a:pt x="49" y="-5"/>
                    <a:pt x="161" y="0"/>
                  </a:cubicBezTo>
                  <a:cubicBezTo>
                    <a:pt x="203" y="104"/>
                    <a:pt x="122" y="217"/>
                    <a:pt x="11" y="212"/>
                  </a:cubicBezTo>
                  <a:close/>
                </a:path>
              </a:pathLst>
            </a:custGeom>
            <a:solidFill>
              <a:schemeClr val="accent2"/>
            </a:solidFill>
            <a:ln>
              <a:noFill/>
            </a:ln>
          </p:spPr>
          <p:txBody>
            <a:bodyPr spcFirstLastPara="1" wrap="square" lIns="90000" tIns="31300" rIns="90000" bIns="313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65" name="Google Shape;365;p15"/>
            <p:cNvSpPr/>
            <p:nvPr/>
          </p:nvSpPr>
          <p:spPr>
            <a:xfrm>
              <a:off x="8612493" y="1580411"/>
              <a:ext cx="78815" cy="78815"/>
            </a:xfrm>
            <a:custGeom>
              <a:avLst/>
              <a:gdLst/>
              <a:ahLst/>
              <a:cxnLst/>
              <a:rect l="l" t="t" r="r" b="b"/>
              <a:pathLst>
                <a:path w="243" h="243" extrusionOk="0">
                  <a:moveTo>
                    <a:pt x="243" y="121"/>
                  </a:moveTo>
                  <a:cubicBezTo>
                    <a:pt x="243" y="143"/>
                    <a:pt x="238" y="164"/>
                    <a:pt x="227" y="182"/>
                  </a:cubicBezTo>
                  <a:cubicBezTo>
                    <a:pt x="216" y="200"/>
                    <a:pt x="202" y="215"/>
                    <a:pt x="183" y="226"/>
                  </a:cubicBezTo>
                  <a:cubicBezTo>
                    <a:pt x="165" y="236"/>
                    <a:pt x="143" y="243"/>
                    <a:pt x="122" y="243"/>
                  </a:cubicBezTo>
                  <a:cubicBezTo>
                    <a:pt x="101" y="243"/>
                    <a:pt x="80" y="236"/>
                    <a:pt x="61" y="226"/>
                  </a:cubicBezTo>
                  <a:cubicBezTo>
                    <a:pt x="43" y="215"/>
                    <a:pt x="28" y="200"/>
                    <a:pt x="17" y="182"/>
                  </a:cubicBezTo>
                  <a:cubicBezTo>
                    <a:pt x="7" y="164"/>
                    <a:pt x="0" y="143"/>
                    <a:pt x="0" y="121"/>
                  </a:cubicBezTo>
                  <a:cubicBezTo>
                    <a:pt x="0" y="100"/>
                    <a:pt x="6" y="79"/>
                    <a:pt x="17" y="61"/>
                  </a:cubicBezTo>
                  <a:cubicBezTo>
                    <a:pt x="27" y="42"/>
                    <a:pt x="43" y="26"/>
                    <a:pt x="61" y="16"/>
                  </a:cubicBezTo>
                  <a:cubicBezTo>
                    <a:pt x="80" y="5"/>
                    <a:pt x="101" y="0"/>
                    <a:pt x="122" y="0"/>
                  </a:cubicBezTo>
                  <a:cubicBezTo>
                    <a:pt x="143" y="0"/>
                    <a:pt x="165" y="5"/>
                    <a:pt x="183" y="16"/>
                  </a:cubicBezTo>
                  <a:cubicBezTo>
                    <a:pt x="202" y="26"/>
                    <a:pt x="216" y="42"/>
                    <a:pt x="227" y="61"/>
                  </a:cubicBezTo>
                  <a:cubicBezTo>
                    <a:pt x="238"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66" name="Google Shape;366;p15"/>
            <p:cNvSpPr/>
            <p:nvPr/>
          </p:nvSpPr>
          <p:spPr>
            <a:xfrm>
              <a:off x="8714336" y="1580411"/>
              <a:ext cx="78815" cy="78815"/>
            </a:xfrm>
            <a:custGeom>
              <a:avLst/>
              <a:gdLst/>
              <a:ahLst/>
              <a:cxnLst/>
              <a:rect l="l" t="t" r="r" b="b"/>
              <a:pathLst>
                <a:path w="243" h="243" extrusionOk="0">
                  <a:moveTo>
                    <a:pt x="243" y="121"/>
                  </a:moveTo>
                  <a:cubicBezTo>
                    <a:pt x="243" y="143"/>
                    <a:pt x="238" y="164"/>
                    <a:pt x="227" y="182"/>
                  </a:cubicBezTo>
                  <a:cubicBezTo>
                    <a:pt x="217" y="200"/>
                    <a:pt x="201" y="215"/>
                    <a:pt x="182" y="226"/>
                  </a:cubicBezTo>
                  <a:cubicBezTo>
                    <a:pt x="164" y="236"/>
                    <a:pt x="143" y="243"/>
                    <a:pt x="121" y="243"/>
                  </a:cubicBezTo>
                  <a:cubicBezTo>
                    <a:pt x="100" y="243"/>
                    <a:pt x="80" y="236"/>
                    <a:pt x="61" y="226"/>
                  </a:cubicBezTo>
                  <a:cubicBezTo>
                    <a:pt x="43" y="215"/>
                    <a:pt x="27" y="200"/>
                    <a:pt x="16" y="182"/>
                  </a:cubicBezTo>
                  <a:cubicBezTo>
                    <a:pt x="6" y="164"/>
                    <a:pt x="0" y="143"/>
                    <a:pt x="0" y="121"/>
                  </a:cubicBezTo>
                  <a:cubicBezTo>
                    <a:pt x="0" y="100"/>
                    <a:pt x="6" y="79"/>
                    <a:pt x="16" y="61"/>
                  </a:cubicBezTo>
                  <a:cubicBezTo>
                    <a:pt x="27" y="42"/>
                    <a:pt x="43" y="26"/>
                    <a:pt x="61" y="16"/>
                  </a:cubicBezTo>
                  <a:cubicBezTo>
                    <a:pt x="80" y="5"/>
                    <a:pt x="100" y="0"/>
                    <a:pt x="121" y="0"/>
                  </a:cubicBezTo>
                  <a:cubicBezTo>
                    <a:pt x="143" y="0"/>
                    <a:pt x="164" y="5"/>
                    <a:pt x="182" y="16"/>
                  </a:cubicBezTo>
                  <a:cubicBezTo>
                    <a:pt x="201" y="26"/>
                    <a:pt x="216" y="42"/>
                    <a:pt x="227" y="61"/>
                  </a:cubicBezTo>
                  <a:cubicBezTo>
                    <a:pt x="237"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67" name="Google Shape;367;p15"/>
            <p:cNvSpPr/>
            <p:nvPr/>
          </p:nvSpPr>
          <p:spPr>
            <a:xfrm>
              <a:off x="8283286" y="3903339"/>
              <a:ext cx="660361" cy="320772"/>
            </a:xfrm>
            <a:custGeom>
              <a:avLst/>
              <a:gdLst/>
              <a:ahLst/>
              <a:cxnLst/>
              <a:rect l="l" t="t" r="r" b="b"/>
              <a:pathLst>
                <a:path w="2036" h="989" extrusionOk="0">
                  <a:moveTo>
                    <a:pt x="1541" y="989"/>
                  </a:moveTo>
                  <a:lnTo>
                    <a:pt x="0" y="989"/>
                  </a:lnTo>
                  <a:lnTo>
                    <a:pt x="0" y="0"/>
                  </a:lnTo>
                  <a:lnTo>
                    <a:pt x="1541" y="0"/>
                  </a:lnTo>
                  <a:cubicBezTo>
                    <a:pt x="1814" y="0"/>
                    <a:pt x="2036" y="221"/>
                    <a:pt x="2036" y="494"/>
                  </a:cubicBezTo>
                  <a:lnTo>
                    <a:pt x="2036" y="494"/>
                  </a:lnTo>
                  <a:cubicBezTo>
                    <a:pt x="2036" y="768"/>
                    <a:pt x="1814" y="989"/>
                    <a:pt x="1541" y="989"/>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68" name="Google Shape;368;p15"/>
            <p:cNvSpPr/>
            <p:nvPr/>
          </p:nvSpPr>
          <p:spPr>
            <a:xfrm>
              <a:off x="8622872" y="3969180"/>
              <a:ext cx="216012" cy="189090"/>
            </a:xfrm>
            <a:custGeom>
              <a:avLst/>
              <a:gdLst/>
              <a:ahLst/>
              <a:cxnLst/>
              <a:rect l="l" t="t" r="r" b="b"/>
              <a:pathLst>
                <a:path w="666" h="583" extrusionOk="0">
                  <a:moveTo>
                    <a:pt x="330" y="583"/>
                  </a:moveTo>
                  <a:cubicBezTo>
                    <a:pt x="320" y="583"/>
                    <a:pt x="311" y="579"/>
                    <a:pt x="305" y="573"/>
                  </a:cubicBezTo>
                  <a:lnTo>
                    <a:pt x="93" y="361"/>
                  </a:lnTo>
                  <a:cubicBezTo>
                    <a:pt x="11" y="280"/>
                    <a:pt x="-19" y="184"/>
                    <a:pt x="13" y="106"/>
                  </a:cubicBezTo>
                  <a:cubicBezTo>
                    <a:pt x="38" y="46"/>
                    <a:pt x="96" y="8"/>
                    <a:pt x="164" y="8"/>
                  </a:cubicBezTo>
                  <a:cubicBezTo>
                    <a:pt x="204" y="8"/>
                    <a:pt x="263" y="21"/>
                    <a:pt x="329" y="76"/>
                  </a:cubicBezTo>
                  <a:cubicBezTo>
                    <a:pt x="387" y="27"/>
                    <a:pt x="449" y="0"/>
                    <a:pt x="507" y="0"/>
                  </a:cubicBezTo>
                  <a:cubicBezTo>
                    <a:pt x="573" y="0"/>
                    <a:pt x="629" y="36"/>
                    <a:pt x="653" y="93"/>
                  </a:cubicBezTo>
                  <a:cubicBezTo>
                    <a:pt x="686" y="173"/>
                    <a:pt x="654" y="273"/>
                    <a:pt x="566" y="361"/>
                  </a:cubicBezTo>
                  <a:lnTo>
                    <a:pt x="354" y="573"/>
                  </a:lnTo>
                  <a:cubicBezTo>
                    <a:pt x="348" y="579"/>
                    <a:pt x="339" y="583"/>
                    <a:pt x="330" y="5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369" name="Google Shape;369;p15"/>
            <p:cNvSpPr/>
            <p:nvPr/>
          </p:nvSpPr>
          <p:spPr>
            <a:xfrm>
              <a:off x="8283286" y="3095082"/>
              <a:ext cx="660361" cy="321096"/>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370" name="Google Shape;370;p15"/>
            <p:cNvSpPr/>
            <p:nvPr/>
          </p:nvSpPr>
          <p:spPr>
            <a:xfrm>
              <a:off x="8630980" y="3139841"/>
              <a:ext cx="201092" cy="231903"/>
            </a:xfrm>
            <a:custGeom>
              <a:avLst/>
              <a:gdLst/>
              <a:ahLst/>
              <a:cxnLst/>
              <a:rect l="l" t="t" r="r" b="b"/>
              <a:pathLst>
                <a:path w="620" h="715" extrusionOk="0">
                  <a:moveTo>
                    <a:pt x="617" y="360"/>
                  </a:moveTo>
                  <a:cubicBezTo>
                    <a:pt x="382" y="401"/>
                    <a:pt x="348" y="440"/>
                    <a:pt x="313" y="712"/>
                  </a:cubicBezTo>
                  <a:cubicBezTo>
                    <a:pt x="313" y="715"/>
                    <a:pt x="307" y="715"/>
                    <a:pt x="307" y="712"/>
                  </a:cubicBezTo>
                  <a:cubicBezTo>
                    <a:pt x="272" y="440"/>
                    <a:pt x="237" y="401"/>
                    <a:pt x="2" y="360"/>
                  </a:cubicBezTo>
                  <a:cubicBezTo>
                    <a:pt x="-1" y="360"/>
                    <a:pt x="-1" y="355"/>
                    <a:pt x="2" y="354"/>
                  </a:cubicBezTo>
                  <a:cubicBezTo>
                    <a:pt x="237" y="314"/>
                    <a:pt x="272" y="275"/>
                    <a:pt x="307" y="3"/>
                  </a:cubicBezTo>
                  <a:cubicBezTo>
                    <a:pt x="307" y="-1"/>
                    <a:pt x="313" y="-1"/>
                    <a:pt x="313" y="3"/>
                  </a:cubicBezTo>
                  <a:cubicBezTo>
                    <a:pt x="348" y="275"/>
                    <a:pt x="382" y="314"/>
                    <a:pt x="617" y="354"/>
                  </a:cubicBezTo>
                  <a:cubicBezTo>
                    <a:pt x="621" y="355"/>
                    <a:pt x="621" y="360"/>
                    <a:pt x="617" y="36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nvGrpSpPr>
            <p:cNvPr id="371" name="Google Shape;371;p15"/>
            <p:cNvGrpSpPr/>
            <p:nvPr/>
          </p:nvGrpSpPr>
          <p:grpSpPr>
            <a:xfrm>
              <a:off x="8287827" y="885997"/>
              <a:ext cx="660361" cy="321096"/>
              <a:chOff x="8297462" y="881777"/>
              <a:chExt cx="662016" cy="321901"/>
            </a:xfrm>
          </p:grpSpPr>
          <p:sp>
            <p:nvSpPr>
              <p:cNvPr id="372" name="Google Shape;372;p15"/>
              <p:cNvSpPr/>
              <p:nvPr/>
            </p:nvSpPr>
            <p:spPr>
              <a:xfrm>
                <a:off x="8297462" y="881777"/>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73" name="Google Shape;373;p15"/>
              <p:cNvSpPr/>
              <p:nvPr/>
            </p:nvSpPr>
            <p:spPr>
              <a:xfrm>
                <a:off x="8626843" y="930875"/>
                <a:ext cx="203222" cy="223705"/>
              </a:xfrm>
              <a:custGeom>
                <a:avLst/>
                <a:gdLst/>
                <a:ahLst/>
                <a:cxnLst/>
                <a:rect l="l" t="t" r="r" b="b"/>
                <a:pathLst>
                  <a:path w="625" h="688" extrusionOk="0">
                    <a:moveTo>
                      <a:pt x="377" y="232"/>
                    </a:moveTo>
                    <a:cubicBezTo>
                      <a:pt x="555" y="-77"/>
                      <a:pt x="69" y="-77"/>
                      <a:pt x="248" y="232"/>
                    </a:cubicBezTo>
                    <a:cubicBezTo>
                      <a:pt x="69" y="-77"/>
                      <a:pt x="-173" y="344"/>
                      <a:pt x="183" y="344"/>
                    </a:cubicBezTo>
                    <a:cubicBezTo>
                      <a:pt x="-173" y="344"/>
                      <a:pt x="69" y="765"/>
                      <a:pt x="248" y="456"/>
                    </a:cubicBezTo>
                    <a:cubicBezTo>
                      <a:pt x="69" y="765"/>
                      <a:pt x="555" y="765"/>
                      <a:pt x="377" y="456"/>
                    </a:cubicBezTo>
                    <a:cubicBezTo>
                      <a:pt x="555" y="765"/>
                      <a:pt x="798" y="344"/>
                      <a:pt x="441" y="344"/>
                    </a:cubicBezTo>
                    <a:cubicBezTo>
                      <a:pt x="798" y="344"/>
                      <a:pt x="555" y="-77"/>
                      <a:pt x="377" y="2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
          <p:nvSpPr>
            <p:cNvPr id="374" name="Google Shape;374;p15"/>
            <p:cNvSpPr/>
            <p:nvPr/>
          </p:nvSpPr>
          <p:spPr>
            <a:xfrm>
              <a:off x="389138" y="196449"/>
              <a:ext cx="8110509" cy="4750608"/>
            </a:xfrm>
            <a:custGeom>
              <a:avLst/>
              <a:gdLst/>
              <a:ahLst/>
              <a:cxnLst/>
              <a:rect l="l" t="t" r="r" b="b"/>
              <a:pathLst>
                <a:path w="25006" h="14647" extrusionOk="0">
                  <a:moveTo>
                    <a:pt x="23739" y="0"/>
                  </a:moveTo>
                  <a:lnTo>
                    <a:pt x="1267" y="0"/>
                  </a:lnTo>
                  <a:cubicBezTo>
                    <a:pt x="569" y="0"/>
                    <a:pt x="0" y="591"/>
                    <a:pt x="0" y="1317"/>
                  </a:cubicBezTo>
                  <a:lnTo>
                    <a:pt x="0" y="13329"/>
                  </a:lnTo>
                  <a:cubicBezTo>
                    <a:pt x="0" y="14056"/>
                    <a:pt x="569" y="14647"/>
                    <a:pt x="1267" y="14647"/>
                  </a:cubicBezTo>
                  <a:lnTo>
                    <a:pt x="23739" y="14647"/>
                  </a:lnTo>
                  <a:cubicBezTo>
                    <a:pt x="24437" y="14647"/>
                    <a:pt x="25006" y="14056"/>
                    <a:pt x="25006" y="13329"/>
                  </a:cubicBezTo>
                  <a:lnTo>
                    <a:pt x="25006" y="1317"/>
                  </a:lnTo>
                  <a:cubicBezTo>
                    <a:pt x="25006" y="591"/>
                    <a:pt x="24437" y="0"/>
                    <a:pt x="23739" y="0"/>
                  </a:cubicBezTo>
                  <a:close/>
                </a:path>
              </a:pathLst>
            </a:custGeom>
            <a:solidFill>
              <a:schemeClr val="accent2"/>
            </a:solidFill>
            <a:ln>
              <a:noFill/>
            </a:ln>
            <a:effectLst>
              <a:outerShdw blurRad="42863" dist="19050" dir="1980000" algn="bl" rotWithShape="0">
                <a:schemeClr val="dk1">
                  <a:alpha val="40000"/>
                </a:scheme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pic>
          <p:nvPicPr>
            <p:cNvPr id="375" name="Google Shape;375;p15"/>
            <p:cNvPicPr preferRelativeResize="0"/>
            <p:nvPr/>
          </p:nvPicPr>
          <p:blipFill>
            <a:blip r:embed="rId2">
              <a:alphaModFix/>
            </a:blip>
            <a:stretch>
              <a:fillRect/>
            </a:stretch>
          </p:blipFill>
          <p:spPr>
            <a:xfrm>
              <a:off x="195813" y="687101"/>
              <a:ext cx="441525" cy="3769299"/>
            </a:xfrm>
            <a:prstGeom prst="rect">
              <a:avLst/>
            </a:prstGeom>
            <a:noFill/>
            <a:ln>
              <a:noFill/>
            </a:ln>
          </p:spPr>
        </p:pic>
        <p:grpSp>
          <p:nvGrpSpPr>
            <p:cNvPr id="376" name="Google Shape;376;p15"/>
            <p:cNvGrpSpPr/>
            <p:nvPr/>
          </p:nvGrpSpPr>
          <p:grpSpPr>
            <a:xfrm>
              <a:off x="8287827" y="2590732"/>
              <a:ext cx="660361" cy="321096"/>
              <a:chOff x="8287827" y="2590732"/>
              <a:chExt cx="660361" cy="321096"/>
            </a:xfrm>
          </p:grpSpPr>
          <p:sp>
            <p:nvSpPr>
              <p:cNvPr id="377" name="Google Shape;377;p15"/>
              <p:cNvSpPr/>
              <p:nvPr/>
            </p:nvSpPr>
            <p:spPr>
              <a:xfrm>
                <a:off x="8287827" y="2590732"/>
                <a:ext cx="660361" cy="321096"/>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78" name="Google Shape;378;p15"/>
              <p:cNvSpPr/>
              <p:nvPr/>
            </p:nvSpPr>
            <p:spPr>
              <a:xfrm>
                <a:off x="8618007" y="2640032"/>
                <a:ext cx="221850" cy="222173"/>
              </a:xfrm>
              <a:custGeom>
                <a:avLst/>
                <a:gdLst/>
                <a:ahLst/>
                <a:cxnLst/>
                <a:rect l="l" t="t" r="r" b="b"/>
                <a:pathLst>
                  <a:path w="684" h="685" extrusionOk="0">
                    <a:moveTo>
                      <a:pt x="684" y="292"/>
                    </a:moveTo>
                    <a:lnTo>
                      <a:pt x="464" y="292"/>
                    </a:lnTo>
                    <a:lnTo>
                      <a:pt x="620" y="136"/>
                    </a:lnTo>
                    <a:lnTo>
                      <a:pt x="548" y="65"/>
                    </a:lnTo>
                    <a:lnTo>
                      <a:pt x="392" y="221"/>
                    </a:lnTo>
                    <a:lnTo>
                      <a:pt x="392" y="0"/>
                    </a:lnTo>
                    <a:lnTo>
                      <a:pt x="292" y="0"/>
                    </a:lnTo>
                    <a:lnTo>
                      <a:pt x="292" y="221"/>
                    </a:lnTo>
                    <a:lnTo>
                      <a:pt x="136" y="65"/>
                    </a:lnTo>
                    <a:lnTo>
                      <a:pt x="64" y="136"/>
                    </a:lnTo>
                    <a:lnTo>
                      <a:pt x="220" y="292"/>
                    </a:lnTo>
                    <a:lnTo>
                      <a:pt x="0" y="292"/>
                    </a:lnTo>
                    <a:lnTo>
                      <a:pt x="0" y="393"/>
                    </a:lnTo>
                    <a:lnTo>
                      <a:pt x="220" y="393"/>
                    </a:lnTo>
                    <a:lnTo>
                      <a:pt x="64" y="549"/>
                    </a:lnTo>
                    <a:lnTo>
                      <a:pt x="136" y="620"/>
                    </a:lnTo>
                    <a:lnTo>
                      <a:pt x="292" y="464"/>
                    </a:lnTo>
                    <a:lnTo>
                      <a:pt x="292" y="685"/>
                    </a:lnTo>
                    <a:lnTo>
                      <a:pt x="392" y="685"/>
                    </a:lnTo>
                    <a:lnTo>
                      <a:pt x="392" y="464"/>
                    </a:lnTo>
                    <a:lnTo>
                      <a:pt x="548" y="620"/>
                    </a:lnTo>
                    <a:lnTo>
                      <a:pt x="620" y="549"/>
                    </a:lnTo>
                    <a:lnTo>
                      <a:pt x="464" y="393"/>
                    </a:lnTo>
                    <a:lnTo>
                      <a:pt x="684" y="393"/>
                    </a:lnTo>
                    <a:lnTo>
                      <a:pt x="684" y="29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sp>
        <p:nvSpPr>
          <p:cNvPr id="379" name="Google Shape;379;p15"/>
          <p:cNvSpPr txBox="1">
            <a:spLocks noGrp="1"/>
          </p:cNvSpPr>
          <p:nvPr>
            <p:ph type="title"/>
          </p:nvPr>
        </p:nvSpPr>
        <p:spPr>
          <a:xfrm>
            <a:off x="834300" y="2236400"/>
            <a:ext cx="5067600" cy="973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45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380" name="Google Shape;380;p15"/>
          <p:cNvSpPr txBox="1">
            <a:spLocks noGrp="1"/>
          </p:cNvSpPr>
          <p:nvPr>
            <p:ph type="title" idx="2" hasCustomPrompt="1"/>
          </p:nvPr>
        </p:nvSpPr>
        <p:spPr>
          <a:xfrm>
            <a:off x="2542050" y="1241525"/>
            <a:ext cx="1652100" cy="915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50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381" name="Google Shape;381;p15"/>
          <p:cNvSpPr txBox="1">
            <a:spLocks noGrp="1"/>
          </p:cNvSpPr>
          <p:nvPr>
            <p:ph type="subTitle" idx="1"/>
          </p:nvPr>
        </p:nvSpPr>
        <p:spPr>
          <a:xfrm>
            <a:off x="834300" y="3360725"/>
            <a:ext cx="5067600" cy="375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382" name="Google Shape;382;p15"/>
          <p:cNvGrpSpPr/>
          <p:nvPr/>
        </p:nvGrpSpPr>
        <p:grpSpPr>
          <a:xfrm>
            <a:off x="3607192" y="4328541"/>
            <a:ext cx="413420" cy="413517"/>
            <a:chOff x="1020960" y="2953800"/>
            <a:chExt cx="973440" cy="973440"/>
          </a:xfrm>
        </p:grpSpPr>
        <p:sp>
          <p:nvSpPr>
            <p:cNvPr id="383" name="Google Shape;383;p15"/>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84" name="Google Shape;384;p15"/>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85" name="Google Shape;385;p15"/>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386" name="Google Shape;386;p15"/>
          <p:cNvGrpSpPr/>
          <p:nvPr/>
        </p:nvGrpSpPr>
        <p:grpSpPr>
          <a:xfrm>
            <a:off x="1373742" y="332741"/>
            <a:ext cx="413420" cy="413517"/>
            <a:chOff x="1020960" y="2953800"/>
            <a:chExt cx="973440" cy="973440"/>
          </a:xfrm>
        </p:grpSpPr>
        <p:sp>
          <p:nvSpPr>
            <p:cNvPr id="387" name="Google Shape;387;p15"/>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88" name="Google Shape;388;p15"/>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89" name="Google Shape;389;p15"/>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424"/>
        <p:cNvGrpSpPr/>
        <p:nvPr/>
      </p:nvGrpSpPr>
      <p:grpSpPr>
        <a:xfrm>
          <a:off x="0" y="0"/>
          <a:ext cx="0" cy="0"/>
          <a:chOff x="0" y="0"/>
          <a:chExt cx="0" cy="0"/>
        </a:xfrm>
      </p:grpSpPr>
      <p:grpSp>
        <p:nvGrpSpPr>
          <p:cNvPr id="425" name="Google Shape;425;p17"/>
          <p:cNvGrpSpPr/>
          <p:nvPr/>
        </p:nvGrpSpPr>
        <p:grpSpPr>
          <a:xfrm>
            <a:off x="195813" y="196449"/>
            <a:ext cx="8752375" cy="4750602"/>
            <a:chOff x="99150" y="196449"/>
            <a:chExt cx="8752375" cy="4750602"/>
          </a:xfrm>
        </p:grpSpPr>
        <p:grpSp>
          <p:nvGrpSpPr>
            <p:cNvPr id="426" name="Google Shape;426;p17"/>
            <p:cNvGrpSpPr/>
            <p:nvPr/>
          </p:nvGrpSpPr>
          <p:grpSpPr>
            <a:xfrm>
              <a:off x="292475" y="196449"/>
              <a:ext cx="8559050" cy="4750602"/>
              <a:chOff x="378976" y="190500"/>
              <a:chExt cx="8580501" cy="4762509"/>
            </a:xfrm>
          </p:grpSpPr>
          <p:sp>
            <p:nvSpPr>
              <p:cNvPr id="427" name="Google Shape;427;p17"/>
              <p:cNvSpPr/>
              <p:nvPr/>
            </p:nvSpPr>
            <p:spPr>
              <a:xfrm>
                <a:off x="378976" y="190500"/>
                <a:ext cx="8455656" cy="4762509"/>
              </a:xfrm>
              <a:custGeom>
                <a:avLst/>
                <a:gdLst/>
                <a:ahLst/>
                <a:cxnLst/>
                <a:rect l="l" t="t" r="r" b="b"/>
                <a:pathLst>
                  <a:path w="26005" h="14647" extrusionOk="0">
                    <a:moveTo>
                      <a:pt x="24688" y="0"/>
                    </a:moveTo>
                    <a:lnTo>
                      <a:pt x="1318" y="0"/>
                    </a:lnTo>
                    <a:cubicBezTo>
                      <a:pt x="591" y="0"/>
                      <a:pt x="0" y="591"/>
                      <a:pt x="0" y="1317"/>
                    </a:cubicBezTo>
                    <a:lnTo>
                      <a:pt x="0" y="13329"/>
                    </a:lnTo>
                    <a:cubicBezTo>
                      <a:pt x="0" y="14056"/>
                      <a:pt x="591" y="14647"/>
                      <a:pt x="1318" y="14647"/>
                    </a:cubicBezTo>
                    <a:lnTo>
                      <a:pt x="24687" y="14647"/>
                    </a:lnTo>
                    <a:cubicBezTo>
                      <a:pt x="25414" y="14647"/>
                      <a:pt x="26005" y="14056"/>
                      <a:pt x="26005" y="13329"/>
                    </a:cubicBezTo>
                    <a:lnTo>
                      <a:pt x="26005" y="1317"/>
                    </a:lnTo>
                    <a:cubicBezTo>
                      <a:pt x="26005" y="591"/>
                      <a:pt x="25414" y="0"/>
                      <a:pt x="24688" y="0"/>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28" name="Google Shape;428;p17"/>
              <p:cNvSpPr/>
              <p:nvPr/>
            </p:nvSpPr>
            <p:spPr>
              <a:xfrm>
                <a:off x="421571" y="190500"/>
                <a:ext cx="8130501" cy="4762509"/>
              </a:xfrm>
              <a:custGeom>
                <a:avLst/>
                <a:gdLst/>
                <a:ahLst/>
                <a:cxnLst/>
                <a:rect l="l" t="t" r="r" b="b"/>
                <a:pathLst>
                  <a:path w="25005" h="14647" extrusionOk="0">
                    <a:moveTo>
                      <a:pt x="23738" y="0"/>
                    </a:moveTo>
                    <a:lnTo>
                      <a:pt x="1267" y="0"/>
                    </a:lnTo>
                    <a:cubicBezTo>
                      <a:pt x="568" y="0"/>
                      <a:pt x="0" y="591"/>
                      <a:pt x="0" y="1317"/>
                    </a:cubicBezTo>
                    <a:lnTo>
                      <a:pt x="0" y="13329"/>
                    </a:lnTo>
                    <a:cubicBezTo>
                      <a:pt x="0" y="14056"/>
                      <a:pt x="568" y="14647"/>
                      <a:pt x="1267"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29" name="Google Shape;429;p17"/>
              <p:cNvSpPr/>
              <p:nvPr/>
            </p:nvSpPr>
            <p:spPr>
              <a:xfrm>
                <a:off x="400436" y="190500"/>
                <a:ext cx="8130501" cy="4762509"/>
              </a:xfrm>
              <a:custGeom>
                <a:avLst/>
                <a:gdLst/>
                <a:ahLst/>
                <a:cxnLst/>
                <a:rect l="l" t="t" r="r" b="b"/>
                <a:pathLst>
                  <a:path w="25005" h="14647" extrusionOk="0">
                    <a:moveTo>
                      <a:pt x="23738" y="0"/>
                    </a:moveTo>
                    <a:lnTo>
                      <a:pt x="1266" y="0"/>
                    </a:lnTo>
                    <a:cubicBezTo>
                      <a:pt x="568" y="0"/>
                      <a:pt x="0" y="591"/>
                      <a:pt x="0" y="1317"/>
                    </a:cubicBezTo>
                    <a:lnTo>
                      <a:pt x="0" y="13329"/>
                    </a:lnTo>
                    <a:cubicBezTo>
                      <a:pt x="0" y="14056"/>
                      <a:pt x="568" y="14647"/>
                      <a:pt x="1266"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30" name="Google Shape;430;p17"/>
              <p:cNvSpPr/>
              <p:nvPr/>
            </p:nvSpPr>
            <p:spPr>
              <a:xfrm>
                <a:off x="8292909" y="1387390"/>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431" name="Google Shape;431;p17"/>
              <p:cNvSpPr/>
              <p:nvPr/>
            </p:nvSpPr>
            <p:spPr>
              <a:xfrm>
                <a:off x="8664886" y="1497943"/>
                <a:ext cx="104375" cy="107951"/>
              </a:xfrm>
              <a:custGeom>
                <a:avLst/>
                <a:gdLst/>
                <a:ahLst/>
                <a:cxnLst/>
                <a:rect l="l" t="t" r="r" b="b"/>
                <a:pathLst>
                  <a:path w="321" h="332" extrusionOk="0">
                    <a:moveTo>
                      <a:pt x="20" y="332"/>
                    </a:moveTo>
                    <a:lnTo>
                      <a:pt x="0" y="312"/>
                    </a:lnTo>
                    <a:cubicBezTo>
                      <a:pt x="1" y="311"/>
                      <a:pt x="171" y="136"/>
                      <a:pt x="171" y="15"/>
                    </a:cubicBezTo>
                    <a:cubicBezTo>
                      <a:pt x="171" y="9"/>
                      <a:pt x="175" y="2"/>
                      <a:pt x="181" y="1"/>
                    </a:cubicBezTo>
                    <a:cubicBezTo>
                      <a:pt x="188" y="-1"/>
                      <a:pt x="194" y="2"/>
                      <a:pt x="197" y="8"/>
                    </a:cubicBezTo>
                    <a:cubicBezTo>
                      <a:pt x="202" y="17"/>
                      <a:pt x="318" y="227"/>
                      <a:pt x="321" y="322"/>
                    </a:cubicBezTo>
                    <a:lnTo>
                      <a:pt x="292" y="323"/>
                    </a:lnTo>
                    <a:cubicBezTo>
                      <a:pt x="291" y="287"/>
                      <a:pt x="270" y="223"/>
                      <a:pt x="232" y="140"/>
                    </a:cubicBezTo>
                    <a:cubicBezTo>
                      <a:pt x="218" y="110"/>
                      <a:pt x="204" y="82"/>
                      <a:pt x="193" y="61"/>
                    </a:cubicBezTo>
                    <a:cubicBezTo>
                      <a:pt x="163" y="185"/>
                      <a:pt x="26" y="326"/>
                      <a:pt x="20" y="332"/>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32" name="Google Shape;432;p17"/>
              <p:cNvSpPr/>
              <p:nvPr/>
            </p:nvSpPr>
            <p:spPr>
              <a:xfrm>
                <a:off x="8652855" y="1462501"/>
                <a:ext cx="76411" cy="53325"/>
              </a:xfrm>
              <a:custGeom>
                <a:avLst/>
                <a:gdLst/>
                <a:ahLst/>
                <a:cxnLst/>
                <a:rect l="l" t="t" r="r" b="b"/>
                <a:pathLst>
                  <a:path w="235" h="164" extrusionOk="0">
                    <a:moveTo>
                      <a:pt x="235" y="143"/>
                    </a:moveTo>
                    <a:cubicBezTo>
                      <a:pt x="136" y="200"/>
                      <a:pt x="10" y="134"/>
                      <a:pt x="0" y="21"/>
                    </a:cubicBezTo>
                    <a:cubicBezTo>
                      <a:pt x="99" y="-36"/>
                      <a:pt x="225" y="30"/>
                      <a:pt x="235" y="143"/>
                    </a:cubicBezTo>
                    <a:close/>
                  </a:path>
                </a:pathLst>
              </a:custGeom>
              <a:solidFill>
                <a:schemeClr val="accent2"/>
              </a:solidFill>
              <a:ln>
                <a:noFill/>
              </a:ln>
            </p:spPr>
            <p:txBody>
              <a:bodyPr spcFirstLastPara="1" wrap="square" lIns="90000" tIns="14025" rIns="90000" bIns="14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33" name="Google Shape;433;p17"/>
              <p:cNvSpPr/>
              <p:nvPr/>
            </p:nvSpPr>
            <p:spPr>
              <a:xfrm>
                <a:off x="8725690" y="1440065"/>
                <a:ext cx="55927" cy="68932"/>
              </a:xfrm>
              <a:custGeom>
                <a:avLst/>
                <a:gdLst/>
                <a:ahLst/>
                <a:cxnLst/>
                <a:rect l="l" t="t" r="r" b="b"/>
                <a:pathLst>
                  <a:path w="172" h="212" extrusionOk="0">
                    <a:moveTo>
                      <a:pt x="11" y="212"/>
                    </a:moveTo>
                    <a:cubicBezTo>
                      <a:pt x="-31" y="109"/>
                      <a:pt x="49" y="-5"/>
                      <a:pt x="161" y="0"/>
                    </a:cubicBezTo>
                    <a:cubicBezTo>
                      <a:pt x="203" y="104"/>
                      <a:pt x="122" y="217"/>
                      <a:pt x="11" y="212"/>
                    </a:cubicBezTo>
                    <a:close/>
                  </a:path>
                </a:pathLst>
              </a:custGeom>
              <a:solidFill>
                <a:schemeClr val="accent2"/>
              </a:solidFill>
              <a:ln>
                <a:noFill/>
              </a:ln>
            </p:spPr>
            <p:txBody>
              <a:bodyPr spcFirstLastPara="1" wrap="square" lIns="90000" tIns="31300" rIns="90000" bIns="313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34" name="Google Shape;434;p17"/>
              <p:cNvSpPr/>
              <p:nvPr/>
            </p:nvSpPr>
            <p:spPr>
              <a:xfrm>
                <a:off x="8622941" y="1577930"/>
                <a:ext cx="79013" cy="79012"/>
              </a:xfrm>
              <a:custGeom>
                <a:avLst/>
                <a:gdLst/>
                <a:ahLst/>
                <a:cxnLst/>
                <a:rect l="l" t="t" r="r" b="b"/>
                <a:pathLst>
                  <a:path w="243" h="243" extrusionOk="0">
                    <a:moveTo>
                      <a:pt x="243" y="121"/>
                    </a:moveTo>
                    <a:cubicBezTo>
                      <a:pt x="243" y="143"/>
                      <a:pt x="238" y="164"/>
                      <a:pt x="227" y="182"/>
                    </a:cubicBezTo>
                    <a:cubicBezTo>
                      <a:pt x="216" y="200"/>
                      <a:pt x="202" y="215"/>
                      <a:pt x="183" y="226"/>
                    </a:cubicBezTo>
                    <a:cubicBezTo>
                      <a:pt x="165" y="236"/>
                      <a:pt x="143" y="243"/>
                      <a:pt x="122" y="243"/>
                    </a:cubicBezTo>
                    <a:cubicBezTo>
                      <a:pt x="101" y="243"/>
                      <a:pt x="80" y="236"/>
                      <a:pt x="61" y="226"/>
                    </a:cubicBezTo>
                    <a:cubicBezTo>
                      <a:pt x="43" y="215"/>
                      <a:pt x="28" y="200"/>
                      <a:pt x="17" y="182"/>
                    </a:cubicBezTo>
                    <a:cubicBezTo>
                      <a:pt x="7" y="164"/>
                      <a:pt x="0" y="143"/>
                      <a:pt x="0" y="121"/>
                    </a:cubicBezTo>
                    <a:cubicBezTo>
                      <a:pt x="0" y="100"/>
                      <a:pt x="6" y="79"/>
                      <a:pt x="17" y="61"/>
                    </a:cubicBezTo>
                    <a:cubicBezTo>
                      <a:pt x="27" y="42"/>
                      <a:pt x="43" y="26"/>
                      <a:pt x="61" y="16"/>
                    </a:cubicBezTo>
                    <a:cubicBezTo>
                      <a:pt x="80" y="5"/>
                      <a:pt x="101" y="0"/>
                      <a:pt x="122" y="0"/>
                    </a:cubicBezTo>
                    <a:cubicBezTo>
                      <a:pt x="143" y="0"/>
                      <a:pt x="165" y="5"/>
                      <a:pt x="183" y="16"/>
                    </a:cubicBezTo>
                    <a:cubicBezTo>
                      <a:pt x="202" y="26"/>
                      <a:pt x="216" y="42"/>
                      <a:pt x="227" y="61"/>
                    </a:cubicBezTo>
                    <a:cubicBezTo>
                      <a:pt x="238"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35" name="Google Shape;435;p17"/>
              <p:cNvSpPr/>
              <p:nvPr/>
            </p:nvSpPr>
            <p:spPr>
              <a:xfrm>
                <a:off x="8725040" y="1577930"/>
                <a:ext cx="79013" cy="79012"/>
              </a:xfrm>
              <a:custGeom>
                <a:avLst/>
                <a:gdLst/>
                <a:ahLst/>
                <a:cxnLst/>
                <a:rect l="l" t="t" r="r" b="b"/>
                <a:pathLst>
                  <a:path w="243" h="243" extrusionOk="0">
                    <a:moveTo>
                      <a:pt x="243" y="121"/>
                    </a:moveTo>
                    <a:cubicBezTo>
                      <a:pt x="243" y="143"/>
                      <a:pt x="238" y="164"/>
                      <a:pt x="227" y="182"/>
                    </a:cubicBezTo>
                    <a:cubicBezTo>
                      <a:pt x="217" y="200"/>
                      <a:pt x="201" y="215"/>
                      <a:pt x="182" y="226"/>
                    </a:cubicBezTo>
                    <a:cubicBezTo>
                      <a:pt x="164" y="236"/>
                      <a:pt x="143" y="243"/>
                      <a:pt x="121" y="243"/>
                    </a:cubicBezTo>
                    <a:cubicBezTo>
                      <a:pt x="100" y="243"/>
                      <a:pt x="80" y="236"/>
                      <a:pt x="61" y="226"/>
                    </a:cubicBezTo>
                    <a:cubicBezTo>
                      <a:pt x="43" y="215"/>
                      <a:pt x="27" y="200"/>
                      <a:pt x="16" y="182"/>
                    </a:cubicBezTo>
                    <a:cubicBezTo>
                      <a:pt x="6" y="164"/>
                      <a:pt x="0" y="143"/>
                      <a:pt x="0" y="121"/>
                    </a:cubicBezTo>
                    <a:cubicBezTo>
                      <a:pt x="0" y="100"/>
                      <a:pt x="6" y="79"/>
                      <a:pt x="16" y="61"/>
                    </a:cubicBezTo>
                    <a:cubicBezTo>
                      <a:pt x="27" y="42"/>
                      <a:pt x="43" y="26"/>
                      <a:pt x="61" y="16"/>
                    </a:cubicBezTo>
                    <a:cubicBezTo>
                      <a:pt x="80" y="5"/>
                      <a:pt x="100" y="0"/>
                      <a:pt x="121" y="0"/>
                    </a:cubicBezTo>
                    <a:cubicBezTo>
                      <a:pt x="143" y="0"/>
                      <a:pt x="164" y="5"/>
                      <a:pt x="182" y="16"/>
                    </a:cubicBezTo>
                    <a:cubicBezTo>
                      <a:pt x="201" y="26"/>
                      <a:pt x="216" y="42"/>
                      <a:pt x="227" y="61"/>
                    </a:cubicBezTo>
                    <a:cubicBezTo>
                      <a:pt x="237"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36" name="Google Shape;436;p17"/>
              <p:cNvSpPr/>
              <p:nvPr/>
            </p:nvSpPr>
            <p:spPr>
              <a:xfrm>
                <a:off x="8292909" y="3906681"/>
                <a:ext cx="662016" cy="321576"/>
              </a:xfrm>
              <a:custGeom>
                <a:avLst/>
                <a:gdLst/>
                <a:ahLst/>
                <a:cxnLst/>
                <a:rect l="l" t="t" r="r" b="b"/>
                <a:pathLst>
                  <a:path w="2036" h="989" extrusionOk="0">
                    <a:moveTo>
                      <a:pt x="1541" y="989"/>
                    </a:moveTo>
                    <a:lnTo>
                      <a:pt x="0" y="989"/>
                    </a:lnTo>
                    <a:lnTo>
                      <a:pt x="0" y="0"/>
                    </a:lnTo>
                    <a:lnTo>
                      <a:pt x="1541" y="0"/>
                    </a:lnTo>
                    <a:cubicBezTo>
                      <a:pt x="1814" y="0"/>
                      <a:pt x="2036" y="221"/>
                      <a:pt x="2036" y="494"/>
                    </a:cubicBezTo>
                    <a:lnTo>
                      <a:pt x="2036" y="494"/>
                    </a:lnTo>
                    <a:cubicBezTo>
                      <a:pt x="2036" y="768"/>
                      <a:pt x="1814" y="989"/>
                      <a:pt x="1541" y="989"/>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37" name="Google Shape;437;p17"/>
              <p:cNvSpPr/>
              <p:nvPr/>
            </p:nvSpPr>
            <p:spPr>
              <a:xfrm>
                <a:off x="8633346" y="3972687"/>
                <a:ext cx="216553" cy="189564"/>
              </a:xfrm>
              <a:custGeom>
                <a:avLst/>
                <a:gdLst/>
                <a:ahLst/>
                <a:cxnLst/>
                <a:rect l="l" t="t" r="r" b="b"/>
                <a:pathLst>
                  <a:path w="666" h="583" extrusionOk="0">
                    <a:moveTo>
                      <a:pt x="330" y="583"/>
                    </a:moveTo>
                    <a:cubicBezTo>
                      <a:pt x="320" y="583"/>
                      <a:pt x="311" y="579"/>
                      <a:pt x="305" y="573"/>
                    </a:cubicBezTo>
                    <a:lnTo>
                      <a:pt x="93" y="361"/>
                    </a:lnTo>
                    <a:cubicBezTo>
                      <a:pt x="11" y="280"/>
                      <a:pt x="-19" y="184"/>
                      <a:pt x="13" y="106"/>
                    </a:cubicBezTo>
                    <a:cubicBezTo>
                      <a:pt x="38" y="46"/>
                      <a:pt x="96" y="8"/>
                      <a:pt x="164" y="8"/>
                    </a:cubicBezTo>
                    <a:cubicBezTo>
                      <a:pt x="204" y="8"/>
                      <a:pt x="263" y="21"/>
                      <a:pt x="329" y="76"/>
                    </a:cubicBezTo>
                    <a:cubicBezTo>
                      <a:pt x="387" y="27"/>
                      <a:pt x="449" y="0"/>
                      <a:pt x="507" y="0"/>
                    </a:cubicBezTo>
                    <a:cubicBezTo>
                      <a:pt x="573" y="0"/>
                      <a:pt x="629" y="36"/>
                      <a:pt x="653" y="93"/>
                    </a:cubicBezTo>
                    <a:cubicBezTo>
                      <a:pt x="686" y="173"/>
                      <a:pt x="654" y="273"/>
                      <a:pt x="566" y="361"/>
                    </a:cubicBezTo>
                    <a:lnTo>
                      <a:pt x="354" y="573"/>
                    </a:lnTo>
                    <a:cubicBezTo>
                      <a:pt x="348" y="579"/>
                      <a:pt x="339" y="583"/>
                      <a:pt x="330" y="5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438" name="Google Shape;438;p17"/>
              <p:cNvSpPr/>
              <p:nvPr/>
            </p:nvSpPr>
            <p:spPr>
              <a:xfrm>
                <a:off x="8297462" y="881777"/>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39" name="Google Shape;439;p17"/>
              <p:cNvSpPr/>
              <p:nvPr/>
            </p:nvSpPr>
            <p:spPr>
              <a:xfrm>
                <a:off x="8626843" y="930875"/>
                <a:ext cx="203222" cy="223705"/>
              </a:xfrm>
              <a:custGeom>
                <a:avLst/>
                <a:gdLst/>
                <a:ahLst/>
                <a:cxnLst/>
                <a:rect l="l" t="t" r="r" b="b"/>
                <a:pathLst>
                  <a:path w="625" h="688" extrusionOk="0">
                    <a:moveTo>
                      <a:pt x="377" y="232"/>
                    </a:moveTo>
                    <a:cubicBezTo>
                      <a:pt x="555" y="-77"/>
                      <a:pt x="69" y="-77"/>
                      <a:pt x="248" y="232"/>
                    </a:cubicBezTo>
                    <a:cubicBezTo>
                      <a:pt x="69" y="-77"/>
                      <a:pt x="-173" y="344"/>
                      <a:pt x="183" y="344"/>
                    </a:cubicBezTo>
                    <a:cubicBezTo>
                      <a:pt x="-173" y="344"/>
                      <a:pt x="69" y="765"/>
                      <a:pt x="248" y="456"/>
                    </a:cubicBezTo>
                    <a:cubicBezTo>
                      <a:pt x="69" y="765"/>
                      <a:pt x="555" y="765"/>
                      <a:pt x="377" y="456"/>
                    </a:cubicBezTo>
                    <a:cubicBezTo>
                      <a:pt x="555" y="765"/>
                      <a:pt x="798" y="344"/>
                      <a:pt x="441" y="344"/>
                    </a:cubicBezTo>
                    <a:cubicBezTo>
                      <a:pt x="798" y="344"/>
                      <a:pt x="555" y="-77"/>
                      <a:pt x="377" y="2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40" name="Google Shape;440;p17"/>
              <p:cNvSpPr/>
              <p:nvPr/>
            </p:nvSpPr>
            <p:spPr>
              <a:xfrm>
                <a:off x="8292909" y="3096398"/>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441" name="Google Shape;441;p17"/>
              <p:cNvSpPr/>
              <p:nvPr/>
            </p:nvSpPr>
            <p:spPr>
              <a:xfrm>
                <a:off x="8641475" y="3141269"/>
                <a:ext cx="201596" cy="232484"/>
              </a:xfrm>
              <a:custGeom>
                <a:avLst/>
                <a:gdLst/>
                <a:ahLst/>
                <a:cxnLst/>
                <a:rect l="l" t="t" r="r" b="b"/>
                <a:pathLst>
                  <a:path w="620" h="715" extrusionOk="0">
                    <a:moveTo>
                      <a:pt x="617" y="360"/>
                    </a:moveTo>
                    <a:cubicBezTo>
                      <a:pt x="382" y="401"/>
                      <a:pt x="348" y="440"/>
                      <a:pt x="313" y="712"/>
                    </a:cubicBezTo>
                    <a:cubicBezTo>
                      <a:pt x="313" y="715"/>
                      <a:pt x="307" y="715"/>
                      <a:pt x="307" y="712"/>
                    </a:cubicBezTo>
                    <a:cubicBezTo>
                      <a:pt x="272" y="440"/>
                      <a:pt x="237" y="401"/>
                      <a:pt x="2" y="360"/>
                    </a:cubicBezTo>
                    <a:cubicBezTo>
                      <a:pt x="-1" y="360"/>
                      <a:pt x="-1" y="355"/>
                      <a:pt x="2" y="354"/>
                    </a:cubicBezTo>
                    <a:cubicBezTo>
                      <a:pt x="237" y="314"/>
                      <a:pt x="272" y="275"/>
                      <a:pt x="307" y="3"/>
                    </a:cubicBezTo>
                    <a:cubicBezTo>
                      <a:pt x="307" y="-1"/>
                      <a:pt x="313" y="-1"/>
                      <a:pt x="313" y="3"/>
                    </a:cubicBezTo>
                    <a:cubicBezTo>
                      <a:pt x="348" y="275"/>
                      <a:pt x="382" y="314"/>
                      <a:pt x="617" y="354"/>
                    </a:cubicBezTo>
                    <a:cubicBezTo>
                      <a:pt x="621" y="355"/>
                      <a:pt x="621" y="360"/>
                      <a:pt x="617" y="36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42" name="Google Shape;442;p17"/>
              <p:cNvSpPr/>
              <p:nvPr/>
            </p:nvSpPr>
            <p:spPr>
              <a:xfrm>
                <a:off x="8297462" y="2590784"/>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43" name="Google Shape;443;p17"/>
              <p:cNvSpPr/>
              <p:nvPr/>
            </p:nvSpPr>
            <p:spPr>
              <a:xfrm>
                <a:off x="8628469" y="2640207"/>
                <a:ext cx="222406" cy="222729"/>
              </a:xfrm>
              <a:custGeom>
                <a:avLst/>
                <a:gdLst/>
                <a:ahLst/>
                <a:cxnLst/>
                <a:rect l="l" t="t" r="r" b="b"/>
                <a:pathLst>
                  <a:path w="684" h="685" extrusionOk="0">
                    <a:moveTo>
                      <a:pt x="684" y="292"/>
                    </a:moveTo>
                    <a:lnTo>
                      <a:pt x="464" y="292"/>
                    </a:lnTo>
                    <a:lnTo>
                      <a:pt x="620" y="136"/>
                    </a:lnTo>
                    <a:lnTo>
                      <a:pt x="548" y="65"/>
                    </a:lnTo>
                    <a:lnTo>
                      <a:pt x="392" y="221"/>
                    </a:lnTo>
                    <a:lnTo>
                      <a:pt x="392" y="0"/>
                    </a:lnTo>
                    <a:lnTo>
                      <a:pt x="292" y="0"/>
                    </a:lnTo>
                    <a:lnTo>
                      <a:pt x="292" y="221"/>
                    </a:lnTo>
                    <a:lnTo>
                      <a:pt x="136" y="65"/>
                    </a:lnTo>
                    <a:lnTo>
                      <a:pt x="64" y="136"/>
                    </a:lnTo>
                    <a:lnTo>
                      <a:pt x="220" y="292"/>
                    </a:lnTo>
                    <a:lnTo>
                      <a:pt x="0" y="292"/>
                    </a:lnTo>
                    <a:lnTo>
                      <a:pt x="0" y="393"/>
                    </a:lnTo>
                    <a:lnTo>
                      <a:pt x="220" y="393"/>
                    </a:lnTo>
                    <a:lnTo>
                      <a:pt x="64" y="549"/>
                    </a:lnTo>
                    <a:lnTo>
                      <a:pt x="136" y="620"/>
                    </a:lnTo>
                    <a:lnTo>
                      <a:pt x="292" y="464"/>
                    </a:lnTo>
                    <a:lnTo>
                      <a:pt x="292" y="685"/>
                    </a:lnTo>
                    <a:lnTo>
                      <a:pt x="392" y="685"/>
                    </a:lnTo>
                    <a:lnTo>
                      <a:pt x="392" y="464"/>
                    </a:lnTo>
                    <a:lnTo>
                      <a:pt x="548" y="620"/>
                    </a:lnTo>
                    <a:lnTo>
                      <a:pt x="620" y="549"/>
                    </a:lnTo>
                    <a:lnTo>
                      <a:pt x="464" y="393"/>
                    </a:lnTo>
                    <a:lnTo>
                      <a:pt x="684" y="393"/>
                    </a:lnTo>
                    <a:lnTo>
                      <a:pt x="684" y="29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444" name="Google Shape;444;p17"/>
              <p:cNvSpPr/>
              <p:nvPr/>
            </p:nvSpPr>
            <p:spPr>
              <a:xfrm>
                <a:off x="378976" y="190500"/>
                <a:ext cx="8130826" cy="4762509"/>
              </a:xfrm>
              <a:custGeom>
                <a:avLst/>
                <a:gdLst/>
                <a:ahLst/>
                <a:cxnLst/>
                <a:rect l="l" t="t" r="r" b="b"/>
                <a:pathLst>
                  <a:path w="25006" h="14647" extrusionOk="0">
                    <a:moveTo>
                      <a:pt x="23739" y="0"/>
                    </a:moveTo>
                    <a:lnTo>
                      <a:pt x="1267" y="0"/>
                    </a:lnTo>
                    <a:cubicBezTo>
                      <a:pt x="569" y="0"/>
                      <a:pt x="0" y="591"/>
                      <a:pt x="0" y="1317"/>
                    </a:cubicBezTo>
                    <a:lnTo>
                      <a:pt x="0" y="13329"/>
                    </a:lnTo>
                    <a:cubicBezTo>
                      <a:pt x="0" y="14056"/>
                      <a:pt x="569" y="14647"/>
                      <a:pt x="1267" y="14647"/>
                    </a:cubicBezTo>
                    <a:lnTo>
                      <a:pt x="23739" y="14647"/>
                    </a:lnTo>
                    <a:cubicBezTo>
                      <a:pt x="24437" y="14647"/>
                      <a:pt x="25006" y="14056"/>
                      <a:pt x="25006" y="13329"/>
                    </a:cubicBezTo>
                    <a:lnTo>
                      <a:pt x="25006" y="1317"/>
                    </a:lnTo>
                    <a:cubicBezTo>
                      <a:pt x="25006" y="591"/>
                      <a:pt x="24437" y="0"/>
                      <a:pt x="23739" y="0"/>
                    </a:cubicBezTo>
                    <a:close/>
                  </a:path>
                </a:pathLst>
              </a:custGeom>
              <a:solidFill>
                <a:schemeClr val="accent2"/>
              </a:solidFill>
              <a:ln>
                <a:noFill/>
              </a:ln>
              <a:effectLst>
                <a:outerShdw blurRad="42863" dist="19050" dir="1980000" algn="bl" rotWithShape="0">
                  <a:schemeClr val="dk1">
                    <a:alpha val="40000"/>
                  </a:scheme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pic>
          <p:nvPicPr>
            <p:cNvPr id="445" name="Google Shape;445;p17"/>
            <p:cNvPicPr preferRelativeResize="0"/>
            <p:nvPr/>
          </p:nvPicPr>
          <p:blipFill>
            <a:blip r:embed="rId2">
              <a:alphaModFix/>
            </a:blip>
            <a:stretch>
              <a:fillRect/>
            </a:stretch>
          </p:blipFill>
          <p:spPr>
            <a:xfrm>
              <a:off x="99150" y="687101"/>
              <a:ext cx="441525" cy="3769299"/>
            </a:xfrm>
            <a:prstGeom prst="rect">
              <a:avLst/>
            </a:prstGeom>
            <a:noFill/>
            <a:ln>
              <a:noFill/>
            </a:ln>
          </p:spPr>
        </p:pic>
      </p:grpSp>
      <p:sp>
        <p:nvSpPr>
          <p:cNvPr id="446" name="Google Shape;446;p1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447" name="Google Shape;447;p17"/>
          <p:cNvGrpSpPr/>
          <p:nvPr/>
        </p:nvGrpSpPr>
        <p:grpSpPr>
          <a:xfrm>
            <a:off x="5488219" y="4392655"/>
            <a:ext cx="413454" cy="413454"/>
            <a:chOff x="3537000" y="3031200"/>
            <a:chExt cx="955080" cy="955080"/>
          </a:xfrm>
        </p:grpSpPr>
        <p:sp>
          <p:nvSpPr>
            <p:cNvPr id="448" name="Google Shape;448;p17"/>
            <p:cNvSpPr/>
            <p:nvPr/>
          </p:nvSpPr>
          <p:spPr>
            <a:xfrm>
              <a:off x="3537000" y="3031200"/>
              <a:ext cx="955080" cy="955080"/>
            </a:xfrm>
            <a:custGeom>
              <a:avLst/>
              <a:gdLst/>
              <a:ahLst/>
              <a:cxnLst/>
              <a:rect l="l" t="t" r="r" b="b"/>
              <a:pathLst>
                <a:path w="2653" h="2653" extrusionOk="0">
                  <a:moveTo>
                    <a:pt x="962" y="2209"/>
                  </a:moveTo>
                  <a:lnTo>
                    <a:pt x="647" y="2523"/>
                  </a:lnTo>
                  <a:lnTo>
                    <a:pt x="130" y="2006"/>
                  </a:lnTo>
                  <a:lnTo>
                    <a:pt x="445" y="1692"/>
                  </a:lnTo>
                  <a:lnTo>
                    <a:pt x="0" y="1692"/>
                  </a:lnTo>
                  <a:lnTo>
                    <a:pt x="0" y="962"/>
                  </a:lnTo>
                  <a:lnTo>
                    <a:pt x="445" y="962"/>
                  </a:lnTo>
                  <a:lnTo>
                    <a:pt x="130" y="647"/>
                  </a:lnTo>
                  <a:lnTo>
                    <a:pt x="647" y="131"/>
                  </a:lnTo>
                  <a:lnTo>
                    <a:pt x="962" y="445"/>
                  </a:lnTo>
                  <a:lnTo>
                    <a:pt x="962" y="0"/>
                  </a:lnTo>
                  <a:lnTo>
                    <a:pt x="1691" y="0"/>
                  </a:lnTo>
                  <a:lnTo>
                    <a:pt x="1691" y="445"/>
                  </a:lnTo>
                  <a:lnTo>
                    <a:pt x="2006" y="131"/>
                  </a:lnTo>
                  <a:lnTo>
                    <a:pt x="2523" y="647"/>
                  </a:lnTo>
                  <a:lnTo>
                    <a:pt x="2208" y="962"/>
                  </a:lnTo>
                  <a:lnTo>
                    <a:pt x="2653" y="962"/>
                  </a:lnTo>
                  <a:lnTo>
                    <a:pt x="2653" y="1692"/>
                  </a:lnTo>
                  <a:lnTo>
                    <a:pt x="2208" y="1692"/>
                  </a:lnTo>
                  <a:lnTo>
                    <a:pt x="2523" y="2006"/>
                  </a:lnTo>
                  <a:lnTo>
                    <a:pt x="2006" y="2523"/>
                  </a:lnTo>
                  <a:lnTo>
                    <a:pt x="1691" y="2209"/>
                  </a:lnTo>
                  <a:lnTo>
                    <a:pt x="1691" y="2653"/>
                  </a:lnTo>
                  <a:lnTo>
                    <a:pt x="962" y="2653"/>
                  </a:lnTo>
                  <a:lnTo>
                    <a:pt x="962" y="2209"/>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49" name="Google Shape;449;p17"/>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50" name="Google Shape;450;p17"/>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451" name="Google Shape;451;p17"/>
          <p:cNvGrpSpPr/>
          <p:nvPr/>
        </p:nvGrpSpPr>
        <p:grpSpPr>
          <a:xfrm>
            <a:off x="3189142" y="4388741"/>
            <a:ext cx="413420" cy="413517"/>
            <a:chOff x="1020960" y="2953800"/>
            <a:chExt cx="973440" cy="973440"/>
          </a:xfrm>
        </p:grpSpPr>
        <p:sp>
          <p:nvSpPr>
            <p:cNvPr id="452" name="Google Shape;452;p17"/>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53" name="Google Shape;453;p17"/>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54" name="Google Shape;454;p17"/>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5">
  <p:cSld name="TITLE_ONLY_6">
    <p:spTree>
      <p:nvGrpSpPr>
        <p:cNvPr id="1" name="Shape 540"/>
        <p:cNvGrpSpPr/>
        <p:nvPr/>
      </p:nvGrpSpPr>
      <p:grpSpPr>
        <a:xfrm>
          <a:off x="0" y="0"/>
          <a:ext cx="0" cy="0"/>
          <a:chOff x="0" y="0"/>
          <a:chExt cx="0" cy="0"/>
        </a:xfrm>
      </p:grpSpPr>
      <p:grpSp>
        <p:nvGrpSpPr>
          <p:cNvPr id="541" name="Google Shape;541;p21"/>
          <p:cNvGrpSpPr/>
          <p:nvPr/>
        </p:nvGrpSpPr>
        <p:grpSpPr>
          <a:xfrm flipH="1">
            <a:off x="195813" y="196449"/>
            <a:ext cx="8752375" cy="4750602"/>
            <a:chOff x="99150" y="196449"/>
            <a:chExt cx="8752375" cy="4750602"/>
          </a:xfrm>
        </p:grpSpPr>
        <p:grpSp>
          <p:nvGrpSpPr>
            <p:cNvPr id="542" name="Google Shape;542;p21"/>
            <p:cNvGrpSpPr/>
            <p:nvPr/>
          </p:nvGrpSpPr>
          <p:grpSpPr>
            <a:xfrm>
              <a:off x="292475" y="196449"/>
              <a:ext cx="8559050" cy="4750602"/>
              <a:chOff x="378976" y="190500"/>
              <a:chExt cx="8580501" cy="4762509"/>
            </a:xfrm>
          </p:grpSpPr>
          <p:sp>
            <p:nvSpPr>
              <p:cNvPr id="543" name="Google Shape;543;p21"/>
              <p:cNvSpPr/>
              <p:nvPr/>
            </p:nvSpPr>
            <p:spPr>
              <a:xfrm>
                <a:off x="378976" y="190500"/>
                <a:ext cx="8455656" cy="4762509"/>
              </a:xfrm>
              <a:custGeom>
                <a:avLst/>
                <a:gdLst/>
                <a:ahLst/>
                <a:cxnLst/>
                <a:rect l="l" t="t" r="r" b="b"/>
                <a:pathLst>
                  <a:path w="26005" h="14647" extrusionOk="0">
                    <a:moveTo>
                      <a:pt x="24688" y="0"/>
                    </a:moveTo>
                    <a:lnTo>
                      <a:pt x="1318" y="0"/>
                    </a:lnTo>
                    <a:cubicBezTo>
                      <a:pt x="591" y="0"/>
                      <a:pt x="0" y="591"/>
                      <a:pt x="0" y="1317"/>
                    </a:cubicBezTo>
                    <a:lnTo>
                      <a:pt x="0" y="13329"/>
                    </a:lnTo>
                    <a:cubicBezTo>
                      <a:pt x="0" y="14056"/>
                      <a:pt x="591" y="14647"/>
                      <a:pt x="1318" y="14647"/>
                    </a:cubicBezTo>
                    <a:lnTo>
                      <a:pt x="24687" y="14647"/>
                    </a:lnTo>
                    <a:cubicBezTo>
                      <a:pt x="25414" y="14647"/>
                      <a:pt x="26005" y="14056"/>
                      <a:pt x="26005" y="13329"/>
                    </a:cubicBezTo>
                    <a:lnTo>
                      <a:pt x="26005" y="1317"/>
                    </a:lnTo>
                    <a:cubicBezTo>
                      <a:pt x="26005" y="591"/>
                      <a:pt x="25414" y="0"/>
                      <a:pt x="24688" y="0"/>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44" name="Google Shape;544;p21"/>
              <p:cNvSpPr/>
              <p:nvPr/>
            </p:nvSpPr>
            <p:spPr>
              <a:xfrm>
                <a:off x="421571" y="190500"/>
                <a:ext cx="8130501" cy="4762509"/>
              </a:xfrm>
              <a:custGeom>
                <a:avLst/>
                <a:gdLst/>
                <a:ahLst/>
                <a:cxnLst/>
                <a:rect l="l" t="t" r="r" b="b"/>
                <a:pathLst>
                  <a:path w="25005" h="14647" extrusionOk="0">
                    <a:moveTo>
                      <a:pt x="23738" y="0"/>
                    </a:moveTo>
                    <a:lnTo>
                      <a:pt x="1267" y="0"/>
                    </a:lnTo>
                    <a:cubicBezTo>
                      <a:pt x="568" y="0"/>
                      <a:pt x="0" y="591"/>
                      <a:pt x="0" y="1317"/>
                    </a:cubicBezTo>
                    <a:lnTo>
                      <a:pt x="0" y="13329"/>
                    </a:lnTo>
                    <a:cubicBezTo>
                      <a:pt x="0" y="14056"/>
                      <a:pt x="568" y="14647"/>
                      <a:pt x="1267"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45" name="Google Shape;545;p21"/>
              <p:cNvSpPr/>
              <p:nvPr/>
            </p:nvSpPr>
            <p:spPr>
              <a:xfrm>
                <a:off x="400436" y="190500"/>
                <a:ext cx="8130501" cy="4762509"/>
              </a:xfrm>
              <a:custGeom>
                <a:avLst/>
                <a:gdLst/>
                <a:ahLst/>
                <a:cxnLst/>
                <a:rect l="l" t="t" r="r" b="b"/>
                <a:pathLst>
                  <a:path w="25005" h="14647" extrusionOk="0">
                    <a:moveTo>
                      <a:pt x="23738" y="0"/>
                    </a:moveTo>
                    <a:lnTo>
                      <a:pt x="1266" y="0"/>
                    </a:lnTo>
                    <a:cubicBezTo>
                      <a:pt x="568" y="0"/>
                      <a:pt x="0" y="591"/>
                      <a:pt x="0" y="1317"/>
                    </a:cubicBezTo>
                    <a:lnTo>
                      <a:pt x="0" y="13329"/>
                    </a:lnTo>
                    <a:cubicBezTo>
                      <a:pt x="0" y="14056"/>
                      <a:pt x="568" y="14647"/>
                      <a:pt x="1266"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46" name="Google Shape;546;p21"/>
              <p:cNvSpPr/>
              <p:nvPr/>
            </p:nvSpPr>
            <p:spPr>
              <a:xfrm>
                <a:off x="8292909" y="1387390"/>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547" name="Google Shape;547;p21"/>
              <p:cNvSpPr/>
              <p:nvPr/>
            </p:nvSpPr>
            <p:spPr>
              <a:xfrm>
                <a:off x="8664886" y="1497943"/>
                <a:ext cx="104375" cy="107951"/>
              </a:xfrm>
              <a:custGeom>
                <a:avLst/>
                <a:gdLst/>
                <a:ahLst/>
                <a:cxnLst/>
                <a:rect l="l" t="t" r="r" b="b"/>
                <a:pathLst>
                  <a:path w="321" h="332" extrusionOk="0">
                    <a:moveTo>
                      <a:pt x="20" y="332"/>
                    </a:moveTo>
                    <a:lnTo>
                      <a:pt x="0" y="312"/>
                    </a:lnTo>
                    <a:cubicBezTo>
                      <a:pt x="1" y="311"/>
                      <a:pt x="171" y="136"/>
                      <a:pt x="171" y="15"/>
                    </a:cubicBezTo>
                    <a:cubicBezTo>
                      <a:pt x="171" y="9"/>
                      <a:pt x="175" y="2"/>
                      <a:pt x="181" y="1"/>
                    </a:cubicBezTo>
                    <a:cubicBezTo>
                      <a:pt x="188" y="-1"/>
                      <a:pt x="194" y="2"/>
                      <a:pt x="197" y="8"/>
                    </a:cubicBezTo>
                    <a:cubicBezTo>
                      <a:pt x="202" y="17"/>
                      <a:pt x="318" y="227"/>
                      <a:pt x="321" y="322"/>
                    </a:cubicBezTo>
                    <a:lnTo>
                      <a:pt x="292" y="323"/>
                    </a:lnTo>
                    <a:cubicBezTo>
                      <a:pt x="291" y="287"/>
                      <a:pt x="270" y="223"/>
                      <a:pt x="232" y="140"/>
                    </a:cubicBezTo>
                    <a:cubicBezTo>
                      <a:pt x="218" y="110"/>
                      <a:pt x="204" y="82"/>
                      <a:pt x="193" y="61"/>
                    </a:cubicBezTo>
                    <a:cubicBezTo>
                      <a:pt x="163" y="185"/>
                      <a:pt x="26" y="326"/>
                      <a:pt x="20" y="332"/>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48" name="Google Shape;548;p21"/>
              <p:cNvSpPr/>
              <p:nvPr/>
            </p:nvSpPr>
            <p:spPr>
              <a:xfrm>
                <a:off x="8652855" y="1462501"/>
                <a:ext cx="76411" cy="53325"/>
              </a:xfrm>
              <a:custGeom>
                <a:avLst/>
                <a:gdLst/>
                <a:ahLst/>
                <a:cxnLst/>
                <a:rect l="l" t="t" r="r" b="b"/>
                <a:pathLst>
                  <a:path w="235" h="164" extrusionOk="0">
                    <a:moveTo>
                      <a:pt x="235" y="143"/>
                    </a:moveTo>
                    <a:cubicBezTo>
                      <a:pt x="136" y="200"/>
                      <a:pt x="10" y="134"/>
                      <a:pt x="0" y="21"/>
                    </a:cubicBezTo>
                    <a:cubicBezTo>
                      <a:pt x="99" y="-36"/>
                      <a:pt x="225" y="30"/>
                      <a:pt x="235" y="143"/>
                    </a:cubicBezTo>
                    <a:close/>
                  </a:path>
                </a:pathLst>
              </a:custGeom>
              <a:solidFill>
                <a:schemeClr val="accent2"/>
              </a:solidFill>
              <a:ln>
                <a:noFill/>
              </a:ln>
            </p:spPr>
            <p:txBody>
              <a:bodyPr spcFirstLastPara="1" wrap="square" lIns="90000" tIns="14025" rIns="90000" bIns="14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49" name="Google Shape;549;p21"/>
              <p:cNvSpPr/>
              <p:nvPr/>
            </p:nvSpPr>
            <p:spPr>
              <a:xfrm>
                <a:off x="8725690" y="1440065"/>
                <a:ext cx="55927" cy="68932"/>
              </a:xfrm>
              <a:custGeom>
                <a:avLst/>
                <a:gdLst/>
                <a:ahLst/>
                <a:cxnLst/>
                <a:rect l="l" t="t" r="r" b="b"/>
                <a:pathLst>
                  <a:path w="172" h="212" extrusionOk="0">
                    <a:moveTo>
                      <a:pt x="11" y="212"/>
                    </a:moveTo>
                    <a:cubicBezTo>
                      <a:pt x="-31" y="109"/>
                      <a:pt x="49" y="-5"/>
                      <a:pt x="161" y="0"/>
                    </a:cubicBezTo>
                    <a:cubicBezTo>
                      <a:pt x="203" y="104"/>
                      <a:pt x="122" y="217"/>
                      <a:pt x="11" y="212"/>
                    </a:cubicBezTo>
                    <a:close/>
                  </a:path>
                </a:pathLst>
              </a:custGeom>
              <a:solidFill>
                <a:schemeClr val="accent2"/>
              </a:solidFill>
              <a:ln>
                <a:noFill/>
              </a:ln>
            </p:spPr>
            <p:txBody>
              <a:bodyPr spcFirstLastPara="1" wrap="square" lIns="90000" tIns="31300" rIns="90000" bIns="313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50" name="Google Shape;550;p21"/>
              <p:cNvSpPr/>
              <p:nvPr/>
            </p:nvSpPr>
            <p:spPr>
              <a:xfrm>
                <a:off x="8622941" y="1577930"/>
                <a:ext cx="79013" cy="79012"/>
              </a:xfrm>
              <a:custGeom>
                <a:avLst/>
                <a:gdLst/>
                <a:ahLst/>
                <a:cxnLst/>
                <a:rect l="l" t="t" r="r" b="b"/>
                <a:pathLst>
                  <a:path w="243" h="243" extrusionOk="0">
                    <a:moveTo>
                      <a:pt x="243" y="121"/>
                    </a:moveTo>
                    <a:cubicBezTo>
                      <a:pt x="243" y="143"/>
                      <a:pt x="238" y="164"/>
                      <a:pt x="227" y="182"/>
                    </a:cubicBezTo>
                    <a:cubicBezTo>
                      <a:pt x="216" y="200"/>
                      <a:pt x="202" y="215"/>
                      <a:pt x="183" y="226"/>
                    </a:cubicBezTo>
                    <a:cubicBezTo>
                      <a:pt x="165" y="236"/>
                      <a:pt x="143" y="243"/>
                      <a:pt x="122" y="243"/>
                    </a:cubicBezTo>
                    <a:cubicBezTo>
                      <a:pt x="101" y="243"/>
                      <a:pt x="80" y="236"/>
                      <a:pt x="61" y="226"/>
                    </a:cubicBezTo>
                    <a:cubicBezTo>
                      <a:pt x="43" y="215"/>
                      <a:pt x="28" y="200"/>
                      <a:pt x="17" y="182"/>
                    </a:cubicBezTo>
                    <a:cubicBezTo>
                      <a:pt x="7" y="164"/>
                      <a:pt x="0" y="143"/>
                      <a:pt x="0" y="121"/>
                    </a:cubicBezTo>
                    <a:cubicBezTo>
                      <a:pt x="0" y="100"/>
                      <a:pt x="6" y="79"/>
                      <a:pt x="17" y="61"/>
                    </a:cubicBezTo>
                    <a:cubicBezTo>
                      <a:pt x="27" y="42"/>
                      <a:pt x="43" y="26"/>
                      <a:pt x="61" y="16"/>
                    </a:cubicBezTo>
                    <a:cubicBezTo>
                      <a:pt x="80" y="5"/>
                      <a:pt x="101" y="0"/>
                      <a:pt x="122" y="0"/>
                    </a:cubicBezTo>
                    <a:cubicBezTo>
                      <a:pt x="143" y="0"/>
                      <a:pt x="165" y="5"/>
                      <a:pt x="183" y="16"/>
                    </a:cubicBezTo>
                    <a:cubicBezTo>
                      <a:pt x="202" y="26"/>
                      <a:pt x="216" y="42"/>
                      <a:pt x="227" y="61"/>
                    </a:cubicBezTo>
                    <a:cubicBezTo>
                      <a:pt x="238"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51" name="Google Shape;551;p21"/>
              <p:cNvSpPr/>
              <p:nvPr/>
            </p:nvSpPr>
            <p:spPr>
              <a:xfrm>
                <a:off x="8725040" y="1577930"/>
                <a:ext cx="79013" cy="79012"/>
              </a:xfrm>
              <a:custGeom>
                <a:avLst/>
                <a:gdLst/>
                <a:ahLst/>
                <a:cxnLst/>
                <a:rect l="l" t="t" r="r" b="b"/>
                <a:pathLst>
                  <a:path w="243" h="243" extrusionOk="0">
                    <a:moveTo>
                      <a:pt x="243" y="121"/>
                    </a:moveTo>
                    <a:cubicBezTo>
                      <a:pt x="243" y="143"/>
                      <a:pt x="238" y="164"/>
                      <a:pt x="227" y="182"/>
                    </a:cubicBezTo>
                    <a:cubicBezTo>
                      <a:pt x="217" y="200"/>
                      <a:pt x="201" y="215"/>
                      <a:pt x="182" y="226"/>
                    </a:cubicBezTo>
                    <a:cubicBezTo>
                      <a:pt x="164" y="236"/>
                      <a:pt x="143" y="243"/>
                      <a:pt x="121" y="243"/>
                    </a:cubicBezTo>
                    <a:cubicBezTo>
                      <a:pt x="100" y="243"/>
                      <a:pt x="80" y="236"/>
                      <a:pt x="61" y="226"/>
                    </a:cubicBezTo>
                    <a:cubicBezTo>
                      <a:pt x="43" y="215"/>
                      <a:pt x="27" y="200"/>
                      <a:pt x="16" y="182"/>
                    </a:cubicBezTo>
                    <a:cubicBezTo>
                      <a:pt x="6" y="164"/>
                      <a:pt x="0" y="143"/>
                      <a:pt x="0" y="121"/>
                    </a:cubicBezTo>
                    <a:cubicBezTo>
                      <a:pt x="0" y="100"/>
                      <a:pt x="6" y="79"/>
                      <a:pt x="16" y="61"/>
                    </a:cubicBezTo>
                    <a:cubicBezTo>
                      <a:pt x="27" y="42"/>
                      <a:pt x="43" y="26"/>
                      <a:pt x="61" y="16"/>
                    </a:cubicBezTo>
                    <a:cubicBezTo>
                      <a:pt x="80" y="5"/>
                      <a:pt x="100" y="0"/>
                      <a:pt x="121" y="0"/>
                    </a:cubicBezTo>
                    <a:cubicBezTo>
                      <a:pt x="143" y="0"/>
                      <a:pt x="164" y="5"/>
                      <a:pt x="182" y="16"/>
                    </a:cubicBezTo>
                    <a:cubicBezTo>
                      <a:pt x="201" y="26"/>
                      <a:pt x="216" y="42"/>
                      <a:pt x="227" y="61"/>
                    </a:cubicBezTo>
                    <a:cubicBezTo>
                      <a:pt x="237"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52" name="Google Shape;552;p21"/>
              <p:cNvSpPr/>
              <p:nvPr/>
            </p:nvSpPr>
            <p:spPr>
              <a:xfrm>
                <a:off x="8292909" y="3906681"/>
                <a:ext cx="662016" cy="321576"/>
              </a:xfrm>
              <a:custGeom>
                <a:avLst/>
                <a:gdLst/>
                <a:ahLst/>
                <a:cxnLst/>
                <a:rect l="l" t="t" r="r" b="b"/>
                <a:pathLst>
                  <a:path w="2036" h="989" extrusionOk="0">
                    <a:moveTo>
                      <a:pt x="1541" y="989"/>
                    </a:moveTo>
                    <a:lnTo>
                      <a:pt x="0" y="989"/>
                    </a:lnTo>
                    <a:lnTo>
                      <a:pt x="0" y="0"/>
                    </a:lnTo>
                    <a:lnTo>
                      <a:pt x="1541" y="0"/>
                    </a:lnTo>
                    <a:cubicBezTo>
                      <a:pt x="1814" y="0"/>
                      <a:pt x="2036" y="221"/>
                      <a:pt x="2036" y="494"/>
                    </a:cubicBezTo>
                    <a:lnTo>
                      <a:pt x="2036" y="494"/>
                    </a:lnTo>
                    <a:cubicBezTo>
                      <a:pt x="2036" y="768"/>
                      <a:pt x="1814" y="989"/>
                      <a:pt x="1541" y="989"/>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53" name="Google Shape;553;p21"/>
              <p:cNvSpPr/>
              <p:nvPr/>
            </p:nvSpPr>
            <p:spPr>
              <a:xfrm>
                <a:off x="8633346" y="3972687"/>
                <a:ext cx="216553" cy="189564"/>
              </a:xfrm>
              <a:custGeom>
                <a:avLst/>
                <a:gdLst/>
                <a:ahLst/>
                <a:cxnLst/>
                <a:rect l="l" t="t" r="r" b="b"/>
                <a:pathLst>
                  <a:path w="666" h="583" extrusionOk="0">
                    <a:moveTo>
                      <a:pt x="330" y="583"/>
                    </a:moveTo>
                    <a:cubicBezTo>
                      <a:pt x="320" y="583"/>
                      <a:pt x="311" y="579"/>
                      <a:pt x="305" y="573"/>
                    </a:cubicBezTo>
                    <a:lnTo>
                      <a:pt x="93" y="361"/>
                    </a:lnTo>
                    <a:cubicBezTo>
                      <a:pt x="11" y="280"/>
                      <a:pt x="-19" y="184"/>
                      <a:pt x="13" y="106"/>
                    </a:cubicBezTo>
                    <a:cubicBezTo>
                      <a:pt x="38" y="46"/>
                      <a:pt x="96" y="8"/>
                      <a:pt x="164" y="8"/>
                    </a:cubicBezTo>
                    <a:cubicBezTo>
                      <a:pt x="204" y="8"/>
                      <a:pt x="263" y="21"/>
                      <a:pt x="329" y="76"/>
                    </a:cubicBezTo>
                    <a:cubicBezTo>
                      <a:pt x="387" y="27"/>
                      <a:pt x="449" y="0"/>
                      <a:pt x="507" y="0"/>
                    </a:cubicBezTo>
                    <a:cubicBezTo>
                      <a:pt x="573" y="0"/>
                      <a:pt x="629" y="36"/>
                      <a:pt x="653" y="93"/>
                    </a:cubicBezTo>
                    <a:cubicBezTo>
                      <a:pt x="686" y="173"/>
                      <a:pt x="654" y="273"/>
                      <a:pt x="566" y="361"/>
                    </a:cubicBezTo>
                    <a:lnTo>
                      <a:pt x="354" y="573"/>
                    </a:lnTo>
                    <a:cubicBezTo>
                      <a:pt x="348" y="579"/>
                      <a:pt x="339" y="583"/>
                      <a:pt x="330" y="5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554" name="Google Shape;554;p21"/>
              <p:cNvSpPr/>
              <p:nvPr/>
            </p:nvSpPr>
            <p:spPr>
              <a:xfrm>
                <a:off x="8297462" y="881777"/>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55" name="Google Shape;555;p21"/>
              <p:cNvSpPr/>
              <p:nvPr/>
            </p:nvSpPr>
            <p:spPr>
              <a:xfrm>
                <a:off x="8626843" y="930875"/>
                <a:ext cx="203222" cy="223705"/>
              </a:xfrm>
              <a:custGeom>
                <a:avLst/>
                <a:gdLst/>
                <a:ahLst/>
                <a:cxnLst/>
                <a:rect l="l" t="t" r="r" b="b"/>
                <a:pathLst>
                  <a:path w="625" h="688" extrusionOk="0">
                    <a:moveTo>
                      <a:pt x="377" y="232"/>
                    </a:moveTo>
                    <a:cubicBezTo>
                      <a:pt x="555" y="-77"/>
                      <a:pt x="69" y="-77"/>
                      <a:pt x="248" y="232"/>
                    </a:cubicBezTo>
                    <a:cubicBezTo>
                      <a:pt x="69" y="-77"/>
                      <a:pt x="-173" y="344"/>
                      <a:pt x="183" y="344"/>
                    </a:cubicBezTo>
                    <a:cubicBezTo>
                      <a:pt x="-173" y="344"/>
                      <a:pt x="69" y="765"/>
                      <a:pt x="248" y="456"/>
                    </a:cubicBezTo>
                    <a:cubicBezTo>
                      <a:pt x="69" y="765"/>
                      <a:pt x="555" y="765"/>
                      <a:pt x="377" y="456"/>
                    </a:cubicBezTo>
                    <a:cubicBezTo>
                      <a:pt x="555" y="765"/>
                      <a:pt x="798" y="344"/>
                      <a:pt x="441" y="344"/>
                    </a:cubicBezTo>
                    <a:cubicBezTo>
                      <a:pt x="798" y="344"/>
                      <a:pt x="555" y="-77"/>
                      <a:pt x="377" y="2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56" name="Google Shape;556;p21"/>
              <p:cNvSpPr/>
              <p:nvPr/>
            </p:nvSpPr>
            <p:spPr>
              <a:xfrm>
                <a:off x="8292909" y="3096398"/>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557" name="Google Shape;557;p21"/>
              <p:cNvSpPr/>
              <p:nvPr/>
            </p:nvSpPr>
            <p:spPr>
              <a:xfrm>
                <a:off x="8641475" y="3141269"/>
                <a:ext cx="201596" cy="232484"/>
              </a:xfrm>
              <a:custGeom>
                <a:avLst/>
                <a:gdLst/>
                <a:ahLst/>
                <a:cxnLst/>
                <a:rect l="l" t="t" r="r" b="b"/>
                <a:pathLst>
                  <a:path w="620" h="715" extrusionOk="0">
                    <a:moveTo>
                      <a:pt x="617" y="360"/>
                    </a:moveTo>
                    <a:cubicBezTo>
                      <a:pt x="382" y="401"/>
                      <a:pt x="348" y="440"/>
                      <a:pt x="313" y="712"/>
                    </a:cubicBezTo>
                    <a:cubicBezTo>
                      <a:pt x="313" y="715"/>
                      <a:pt x="307" y="715"/>
                      <a:pt x="307" y="712"/>
                    </a:cubicBezTo>
                    <a:cubicBezTo>
                      <a:pt x="272" y="440"/>
                      <a:pt x="237" y="401"/>
                      <a:pt x="2" y="360"/>
                    </a:cubicBezTo>
                    <a:cubicBezTo>
                      <a:pt x="-1" y="360"/>
                      <a:pt x="-1" y="355"/>
                      <a:pt x="2" y="354"/>
                    </a:cubicBezTo>
                    <a:cubicBezTo>
                      <a:pt x="237" y="314"/>
                      <a:pt x="272" y="275"/>
                      <a:pt x="307" y="3"/>
                    </a:cubicBezTo>
                    <a:cubicBezTo>
                      <a:pt x="307" y="-1"/>
                      <a:pt x="313" y="-1"/>
                      <a:pt x="313" y="3"/>
                    </a:cubicBezTo>
                    <a:cubicBezTo>
                      <a:pt x="348" y="275"/>
                      <a:pt x="382" y="314"/>
                      <a:pt x="617" y="354"/>
                    </a:cubicBezTo>
                    <a:cubicBezTo>
                      <a:pt x="621" y="355"/>
                      <a:pt x="621" y="360"/>
                      <a:pt x="617" y="36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58" name="Google Shape;558;p21"/>
              <p:cNvSpPr/>
              <p:nvPr/>
            </p:nvSpPr>
            <p:spPr>
              <a:xfrm>
                <a:off x="8297462" y="2590784"/>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59" name="Google Shape;559;p21"/>
              <p:cNvSpPr/>
              <p:nvPr/>
            </p:nvSpPr>
            <p:spPr>
              <a:xfrm>
                <a:off x="8628469" y="2640207"/>
                <a:ext cx="222406" cy="222729"/>
              </a:xfrm>
              <a:custGeom>
                <a:avLst/>
                <a:gdLst/>
                <a:ahLst/>
                <a:cxnLst/>
                <a:rect l="l" t="t" r="r" b="b"/>
                <a:pathLst>
                  <a:path w="684" h="685" extrusionOk="0">
                    <a:moveTo>
                      <a:pt x="684" y="292"/>
                    </a:moveTo>
                    <a:lnTo>
                      <a:pt x="464" y="292"/>
                    </a:lnTo>
                    <a:lnTo>
                      <a:pt x="620" y="136"/>
                    </a:lnTo>
                    <a:lnTo>
                      <a:pt x="548" y="65"/>
                    </a:lnTo>
                    <a:lnTo>
                      <a:pt x="392" y="221"/>
                    </a:lnTo>
                    <a:lnTo>
                      <a:pt x="392" y="0"/>
                    </a:lnTo>
                    <a:lnTo>
                      <a:pt x="292" y="0"/>
                    </a:lnTo>
                    <a:lnTo>
                      <a:pt x="292" y="221"/>
                    </a:lnTo>
                    <a:lnTo>
                      <a:pt x="136" y="65"/>
                    </a:lnTo>
                    <a:lnTo>
                      <a:pt x="64" y="136"/>
                    </a:lnTo>
                    <a:lnTo>
                      <a:pt x="220" y="292"/>
                    </a:lnTo>
                    <a:lnTo>
                      <a:pt x="0" y="292"/>
                    </a:lnTo>
                    <a:lnTo>
                      <a:pt x="0" y="393"/>
                    </a:lnTo>
                    <a:lnTo>
                      <a:pt x="220" y="393"/>
                    </a:lnTo>
                    <a:lnTo>
                      <a:pt x="64" y="549"/>
                    </a:lnTo>
                    <a:lnTo>
                      <a:pt x="136" y="620"/>
                    </a:lnTo>
                    <a:lnTo>
                      <a:pt x="292" y="464"/>
                    </a:lnTo>
                    <a:lnTo>
                      <a:pt x="292" y="685"/>
                    </a:lnTo>
                    <a:lnTo>
                      <a:pt x="392" y="685"/>
                    </a:lnTo>
                    <a:lnTo>
                      <a:pt x="392" y="464"/>
                    </a:lnTo>
                    <a:lnTo>
                      <a:pt x="548" y="620"/>
                    </a:lnTo>
                    <a:lnTo>
                      <a:pt x="620" y="549"/>
                    </a:lnTo>
                    <a:lnTo>
                      <a:pt x="464" y="393"/>
                    </a:lnTo>
                    <a:lnTo>
                      <a:pt x="684" y="393"/>
                    </a:lnTo>
                    <a:lnTo>
                      <a:pt x="684" y="29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560" name="Google Shape;560;p21"/>
              <p:cNvSpPr/>
              <p:nvPr/>
            </p:nvSpPr>
            <p:spPr>
              <a:xfrm>
                <a:off x="378976" y="190500"/>
                <a:ext cx="8130826" cy="4762509"/>
              </a:xfrm>
              <a:custGeom>
                <a:avLst/>
                <a:gdLst/>
                <a:ahLst/>
                <a:cxnLst/>
                <a:rect l="l" t="t" r="r" b="b"/>
                <a:pathLst>
                  <a:path w="25006" h="14647" extrusionOk="0">
                    <a:moveTo>
                      <a:pt x="23739" y="0"/>
                    </a:moveTo>
                    <a:lnTo>
                      <a:pt x="1267" y="0"/>
                    </a:lnTo>
                    <a:cubicBezTo>
                      <a:pt x="569" y="0"/>
                      <a:pt x="0" y="591"/>
                      <a:pt x="0" y="1317"/>
                    </a:cubicBezTo>
                    <a:lnTo>
                      <a:pt x="0" y="13329"/>
                    </a:lnTo>
                    <a:cubicBezTo>
                      <a:pt x="0" y="14056"/>
                      <a:pt x="569" y="14647"/>
                      <a:pt x="1267" y="14647"/>
                    </a:cubicBezTo>
                    <a:lnTo>
                      <a:pt x="23739" y="14647"/>
                    </a:lnTo>
                    <a:cubicBezTo>
                      <a:pt x="24437" y="14647"/>
                      <a:pt x="25006" y="14056"/>
                      <a:pt x="25006" y="13329"/>
                    </a:cubicBezTo>
                    <a:lnTo>
                      <a:pt x="25006" y="1317"/>
                    </a:lnTo>
                    <a:cubicBezTo>
                      <a:pt x="25006" y="591"/>
                      <a:pt x="24437" y="0"/>
                      <a:pt x="23739" y="0"/>
                    </a:cubicBezTo>
                    <a:close/>
                  </a:path>
                </a:pathLst>
              </a:custGeom>
              <a:solidFill>
                <a:schemeClr val="accent2"/>
              </a:solidFill>
              <a:ln>
                <a:noFill/>
              </a:ln>
              <a:effectLst>
                <a:outerShdw blurRad="42863" dist="19050" dir="1980000" algn="bl" rotWithShape="0">
                  <a:schemeClr val="dk1">
                    <a:alpha val="40000"/>
                  </a:scheme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pic>
          <p:nvPicPr>
            <p:cNvPr id="561" name="Google Shape;561;p21"/>
            <p:cNvPicPr preferRelativeResize="0"/>
            <p:nvPr/>
          </p:nvPicPr>
          <p:blipFill>
            <a:blip r:embed="rId2">
              <a:alphaModFix/>
            </a:blip>
            <a:stretch>
              <a:fillRect/>
            </a:stretch>
          </p:blipFill>
          <p:spPr>
            <a:xfrm>
              <a:off x="99150" y="687101"/>
              <a:ext cx="441525" cy="3769299"/>
            </a:xfrm>
            <a:prstGeom prst="rect">
              <a:avLst/>
            </a:prstGeom>
            <a:noFill/>
            <a:ln>
              <a:noFill/>
            </a:ln>
          </p:spPr>
        </p:pic>
      </p:grpSp>
      <p:sp>
        <p:nvSpPr>
          <p:cNvPr id="562" name="Google Shape;562;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563" name="Google Shape;563;p21"/>
          <p:cNvGrpSpPr/>
          <p:nvPr/>
        </p:nvGrpSpPr>
        <p:grpSpPr>
          <a:xfrm>
            <a:off x="1284092" y="4302391"/>
            <a:ext cx="413420" cy="413517"/>
            <a:chOff x="1020960" y="2953800"/>
            <a:chExt cx="973440" cy="973440"/>
          </a:xfrm>
        </p:grpSpPr>
        <p:sp>
          <p:nvSpPr>
            <p:cNvPr id="564" name="Google Shape;564;p21"/>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65" name="Google Shape;565;p21"/>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66" name="Google Shape;566;p21"/>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567"/>
        <p:cNvGrpSpPr/>
        <p:nvPr/>
      </p:nvGrpSpPr>
      <p:grpSpPr>
        <a:xfrm>
          <a:off x="0" y="0"/>
          <a:ext cx="0" cy="0"/>
          <a:chOff x="0" y="0"/>
          <a:chExt cx="0" cy="0"/>
        </a:xfrm>
      </p:grpSpPr>
      <p:grpSp>
        <p:nvGrpSpPr>
          <p:cNvPr id="568" name="Google Shape;568;p22"/>
          <p:cNvGrpSpPr/>
          <p:nvPr/>
        </p:nvGrpSpPr>
        <p:grpSpPr>
          <a:xfrm flipH="1">
            <a:off x="195813" y="196449"/>
            <a:ext cx="8752375" cy="4750602"/>
            <a:chOff x="99150" y="196449"/>
            <a:chExt cx="8752375" cy="4750602"/>
          </a:xfrm>
        </p:grpSpPr>
        <p:grpSp>
          <p:nvGrpSpPr>
            <p:cNvPr id="569" name="Google Shape;569;p22"/>
            <p:cNvGrpSpPr/>
            <p:nvPr/>
          </p:nvGrpSpPr>
          <p:grpSpPr>
            <a:xfrm>
              <a:off x="292475" y="196449"/>
              <a:ext cx="8559050" cy="4750602"/>
              <a:chOff x="378976" y="190500"/>
              <a:chExt cx="8580501" cy="4762509"/>
            </a:xfrm>
          </p:grpSpPr>
          <p:sp>
            <p:nvSpPr>
              <p:cNvPr id="570" name="Google Shape;570;p22"/>
              <p:cNvSpPr/>
              <p:nvPr/>
            </p:nvSpPr>
            <p:spPr>
              <a:xfrm>
                <a:off x="378976" y="190500"/>
                <a:ext cx="8455656" cy="4762509"/>
              </a:xfrm>
              <a:custGeom>
                <a:avLst/>
                <a:gdLst/>
                <a:ahLst/>
                <a:cxnLst/>
                <a:rect l="l" t="t" r="r" b="b"/>
                <a:pathLst>
                  <a:path w="26005" h="14647" extrusionOk="0">
                    <a:moveTo>
                      <a:pt x="24688" y="0"/>
                    </a:moveTo>
                    <a:lnTo>
                      <a:pt x="1318" y="0"/>
                    </a:lnTo>
                    <a:cubicBezTo>
                      <a:pt x="591" y="0"/>
                      <a:pt x="0" y="591"/>
                      <a:pt x="0" y="1317"/>
                    </a:cubicBezTo>
                    <a:lnTo>
                      <a:pt x="0" y="13329"/>
                    </a:lnTo>
                    <a:cubicBezTo>
                      <a:pt x="0" y="14056"/>
                      <a:pt x="591" y="14647"/>
                      <a:pt x="1318" y="14647"/>
                    </a:cubicBezTo>
                    <a:lnTo>
                      <a:pt x="24687" y="14647"/>
                    </a:lnTo>
                    <a:cubicBezTo>
                      <a:pt x="25414" y="14647"/>
                      <a:pt x="26005" y="14056"/>
                      <a:pt x="26005" y="13329"/>
                    </a:cubicBezTo>
                    <a:lnTo>
                      <a:pt x="26005" y="1317"/>
                    </a:lnTo>
                    <a:cubicBezTo>
                      <a:pt x="26005" y="591"/>
                      <a:pt x="25414" y="0"/>
                      <a:pt x="24688" y="0"/>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71" name="Google Shape;571;p22"/>
              <p:cNvSpPr/>
              <p:nvPr/>
            </p:nvSpPr>
            <p:spPr>
              <a:xfrm>
                <a:off x="421571" y="190500"/>
                <a:ext cx="8130501" cy="4762509"/>
              </a:xfrm>
              <a:custGeom>
                <a:avLst/>
                <a:gdLst/>
                <a:ahLst/>
                <a:cxnLst/>
                <a:rect l="l" t="t" r="r" b="b"/>
                <a:pathLst>
                  <a:path w="25005" h="14647" extrusionOk="0">
                    <a:moveTo>
                      <a:pt x="23738" y="0"/>
                    </a:moveTo>
                    <a:lnTo>
                      <a:pt x="1267" y="0"/>
                    </a:lnTo>
                    <a:cubicBezTo>
                      <a:pt x="568" y="0"/>
                      <a:pt x="0" y="591"/>
                      <a:pt x="0" y="1317"/>
                    </a:cubicBezTo>
                    <a:lnTo>
                      <a:pt x="0" y="13329"/>
                    </a:lnTo>
                    <a:cubicBezTo>
                      <a:pt x="0" y="14056"/>
                      <a:pt x="568" y="14647"/>
                      <a:pt x="1267"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72" name="Google Shape;572;p22"/>
              <p:cNvSpPr/>
              <p:nvPr/>
            </p:nvSpPr>
            <p:spPr>
              <a:xfrm>
                <a:off x="400436" y="190500"/>
                <a:ext cx="8130501" cy="4762509"/>
              </a:xfrm>
              <a:custGeom>
                <a:avLst/>
                <a:gdLst/>
                <a:ahLst/>
                <a:cxnLst/>
                <a:rect l="l" t="t" r="r" b="b"/>
                <a:pathLst>
                  <a:path w="25005" h="14647" extrusionOk="0">
                    <a:moveTo>
                      <a:pt x="23738" y="0"/>
                    </a:moveTo>
                    <a:lnTo>
                      <a:pt x="1266" y="0"/>
                    </a:lnTo>
                    <a:cubicBezTo>
                      <a:pt x="568" y="0"/>
                      <a:pt x="0" y="591"/>
                      <a:pt x="0" y="1317"/>
                    </a:cubicBezTo>
                    <a:lnTo>
                      <a:pt x="0" y="13329"/>
                    </a:lnTo>
                    <a:cubicBezTo>
                      <a:pt x="0" y="14056"/>
                      <a:pt x="568" y="14647"/>
                      <a:pt x="1266"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73" name="Google Shape;573;p22"/>
              <p:cNvSpPr/>
              <p:nvPr/>
            </p:nvSpPr>
            <p:spPr>
              <a:xfrm>
                <a:off x="8292909" y="1387390"/>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574" name="Google Shape;574;p22"/>
              <p:cNvSpPr/>
              <p:nvPr/>
            </p:nvSpPr>
            <p:spPr>
              <a:xfrm>
                <a:off x="8664886" y="1497943"/>
                <a:ext cx="104375" cy="107951"/>
              </a:xfrm>
              <a:custGeom>
                <a:avLst/>
                <a:gdLst/>
                <a:ahLst/>
                <a:cxnLst/>
                <a:rect l="l" t="t" r="r" b="b"/>
                <a:pathLst>
                  <a:path w="321" h="332" extrusionOk="0">
                    <a:moveTo>
                      <a:pt x="20" y="332"/>
                    </a:moveTo>
                    <a:lnTo>
                      <a:pt x="0" y="312"/>
                    </a:lnTo>
                    <a:cubicBezTo>
                      <a:pt x="1" y="311"/>
                      <a:pt x="171" y="136"/>
                      <a:pt x="171" y="15"/>
                    </a:cubicBezTo>
                    <a:cubicBezTo>
                      <a:pt x="171" y="9"/>
                      <a:pt x="175" y="2"/>
                      <a:pt x="181" y="1"/>
                    </a:cubicBezTo>
                    <a:cubicBezTo>
                      <a:pt x="188" y="-1"/>
                      <a:pt x="194" y="2"/>
                      <a:pt x="197" y="8"/>
                    </a:cubicBezTo>
                    <a:cubicBezTo>
                      <a:pt x="202" y="17"/>
                      <a:pt x="318" y="227"/>
                      <a:pt x="321" y="322"/>
                    </a:cubicBezTo>
                    <a:lnTo>
                      <a:pt x="292" y="323"/>
                    </a:lnTo>
                    <a:cubicBezTo>
                      <a:pt x="291" y="287"/>
                      <a:pt x="270" y="223"/>
                      <a:pt x="232" y="140"/>
                    </a:cubicBezTo>
                    <a:cubicBezTo>
                      <a:pt x="218" y="110"/>
                      <a:pt x="204" y="82"/>
                      <a:pt x="193" y="61"/>
                    </a:cubicBezTo>
                    <a:cubicBezTo>
                      <a:pt x="163" y="185"/>
                      <a:pt x="26" y="326"/>
                      <a:pt x="20" y="332"/>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75" name="Google Shape;575;p22"/>
              <p:cNvSpPr/>
              <p:nvPr/>
            </p:nvSpPr>
            <p:spPr>
              <a:xfrm>
                <a:off x="8652855" y="1462501"/>
                <a:ext cx="76411" cy="53325"/>
              </a:xfrm>
              <a:custGeom>
                <a:avLst/>
                <a:gdLst/>
                <a:ahLst/>
                <a:cxnLst/>
                <a:rect l="l" t="t" r="r" b="b"/>
                <a:pathLst>
                  <a:path w="235" h="164" extrusionOk="0">
                    <a:moveTo>
                      <a:pt x="235" y="143"/>
                    </a:moveTo>
                    <a:cubicBezTo>
                      <a:pt x="136" y="200"/>
                      <a:pt x="10" y="134"/>
                      <a:pt x="0" y="21"/>
                    </a:cubicBezTo>
                    <a:cubicBezTo>
                      <a:pt x="99" y="-36"/>
                      <a:pt x="225" y="30"/>
                      <a:pt x="235" y="143"/>
                    </a:cubicBezTo>
                    <a:close/>
                  </a:path>
                </a:pathLst>
              </a:custGeom>
              <a:solidFill>
                <a:schemeClr val="accent2"/>
              </a:solidFill>
              <a:ln>
                <a:noFill/>
              </a:ln>
            </p:spPr>
            <p:txBody>
              <a:bodyPr spcFirstLastPara="1" wrap="square" lIns="90000" tIns="14025" rIns="90000" bIns="14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76" name="Google Shape;576;p22"/>
              <p:cNvSpPr/>
              <p:nvPr/>
            </p:nvSpPr>
            <p:spPr>
              <a:xfrm>
                <a:off x="8725690" y="1440065"/>
                <a:ext cx="55927" cy="68932"/>
              </a:xfrm>
              <a:custGeom>
                <a:avLst/>
                <a:gdLst/>
                <a:ahLst/>
                <a:cxnLst/>
                <a:rect l="l" t="t" r="r" b="b"/>
                <a:pathLst>
                  <a:path w="172" h="212" extrusionOk="0">
                    <a:moveTo>
                      <a:pt x="11" y="212"/>
                    </a:moveTo>
                    <a:cubicBezTo>
                      <a:pt x="-31" y="109"/>
                      <a:pt x="49" y="-5"/>
                      <a:pt x="161" y="0"/>
                    </a:cubicBezTo>
                    <a:cubicBezTo>
                      <a:pt x="203" y="104"/>
                      <a:pt x="122" y="217"/>
                      <a:pt x="11" y="212"/>
                    </a:cubicBezTo>
                    <a:close/>
                  </a:path>
                </a:pathLst>
              </a:custGeom>
              <a:solidFill>
                <a:schemeClr val="accent2"/>
              </a:solidFill>
              <a:ln>
                <a:noFill/>
              </a:ln>
            </p:spPr>
            <p:txBody>
              <a:bodyPr spcFirstLastPara="1" wrap="square" lIns="90000" tIns="31300" rIns="90000" bIns="313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77" name="Google Shape;577;p22"/>
              <p:cNvSpPr/>
              <p:nvPr/>
            </p:nvSpPr>
            <p:spPr>
              <a:xfrm>
                <a:off x="8622941" y="1577930"/>
                <a:ext cx="79013" cy="79012"/>
              </a:xfrm>
              <a:custGeom>
                <a:avLst/>
                <a:gdLst/>
                <a:ahLst/>
                <a:cxnLst/>
                <a:rect l="l" t="t" r="r" b="b"/>
                <a:pathLst>
                  <a:path w="243" h="243" extrusionOk="0">
                    <a:moveTo>
                      <a:pt x="243" y="121"/>
                    </a:moveTo>
                    <a:cubicBezTo>
                      <a:pt x="243" y="143"/>
                      <a:pt x="238" y="164"/>
                      <a:pt x="227" y="182"/>
                    </a:cubicBezTo>
                    <a:cubicBezTo>
                      <a:pt x="216" y="200"/>
                      <a:pt x="202" y="215"/>
                      <a:pt x="183" y="226"/>
                    </a:cubicBezTo>
                    <a:cubicBezTo>
                      <a:pt x="165" y="236"/>
                      <a:pt x="143" y="243"/>
                      <a:pt x="122" y="243"/>
                    </a:cubicBezTo>
                    <a:cubicBezTo>
                      <a:pt x="101" y="243"/>
                      <a:pt x="80" y="236"/>
                      <a:pt x="61" y="226"/>
                    </a:cubicBezTo>
                    <a:cubicBezTo>
                      <a:pt x="43" y="215"/>
                      <a:pt x="28" y="200"/>
                      <a:pt x="17" y="182"/>
                    </a:cubicBezTo>
                    <a:cubicBezTo>
                      <a:pt x="7" y="164"/>
                      <a:pt x="0" y="143"/>
                      <a:pt x="0" y="121"/>
                    </a:cubicBezTo>
                    <a:cubicBezTo>
                      <a:pt x="0" y="100"/>
                      <a:pt x="6" y="79"/>
                      <a:pt x="17" y="61"/>
                    </a:cubicBezTo>
                    <a:cubicBezTo>
                      <a:pt x="27" y="42"/>
                      <a:pt x="43" y="26"/>
                      <a:pt x="61" y="16"/>
                    </a:cubicBezTo>
                    <a:cubicBezTo>
                      <a:pt x="80" y="5"/>
                      <a:pt x="101" y="0"/>
                      <a:pt x="122" y="0"/>
                    </a:cubicBezTo>
                    <a:cubicBezTo>
                      <a:pt x="143" y="0"/>
                      <a:pt x="165" y="5"/>
                      <a:pt x="183" y="16"/>
                    </a:cubicBezTo>
                    <a:cubicBezTo>
                      <a:pt x="202" y="26"/>
                      <a:pt x="216" y="42"/>
                      <a:pt x="227" y="61"/>
                    </a:cubicBezTo>
                    <a:cubicBezTo>
                      <a:pt x="238"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78" name="Google Shape;578;p22"/>
              <p:cNvSpPr/>
              <p:nvPr/>
            </p:nvSpPr>
            <p:spPr>
              <a:xfrm>
                <a:off x="8725040" y="1577930"/>
                <a:ext cx="79013" cy="79012"/>
              </a:xfrm>
              <a:custGeom>
                <a:avLst/>
                <a:gdLst/>
                <a:ahLst/>
                <a:cxnLst/>
                <a:rect l="l" t="t" r="r" b="b"/>
                <a:pathLst>
                  <a:path w="243" h="243" extrusionOk="0">
                    <a:moveTo>
                      <a:pt x="243" y="121"/>
                    </a:moveTo>
                    <a:cubicBezTo>
                      <a:pt x="243" y="143"/>
                      <a:pt x="238" y="164"/>
                      <a:pt x="227" y="182"/>
                    </a:cubicBezTo>
                    <a:cubicBezTo>
                      <a:pt x="217" y="200"/>
                      <a:pt x="201" y="215"/>
                      <a:pt x="182" y="226"/>
                    </a:cubicBezTo>
                    <a:cubicBezTo>
                      <a:pt x="164" y="236"/>
                      <a:pt x="143" y="243"/>
                      <a:pt x="121" y="243"/>
                    </a:cubicBezTo>
                    <a:cubicBezTo>
                      <a:pt x="100" y="243"/>
                      <a:pt x="80" y="236"/>
                      <a:pt x="61" y="226"/>
                    </a:cubicBezTo>
                    <a:cubicBezTo>
                      <a:pt x="43" y="215"/>
                      <a:pt x="27" y="200"/>
                      <a:pt x="16" y="182"/>
                    </a:cubicBezTo>
                    <a:cubicBezTo>
                      <a:pt x="6" y="164"/>
                      <a:pt x="0" y="143"/>
                      <a:pt x="0" y="121"/>
                    </a:cubicBezTo>
                    <a:cubicBezTo>
                      <a:pt x="0" y="100"/>
                      <a:pt x="6" y="79"/>
                      <a:pt x="16" y="61"/>
                    </a:cubicBezTo>
                    <a:cubicBezTo>
                      <a:pt x="27" y="42"/>
                      <a:pt x="43" y="26"/>
                      <a:pt x="61" y="16"/>
                    </a:cubicBezTo>
                    <a:cubicBezTo>
                      <a:pt x="80" y="5"/>
                      <a:pt x="100" y="0"/>
                      <a:pt x="121" y="0"/>
                    </a:cubicBezTo>
                    <a:cubicBezTo>
                      <a:pt x="143" y="0"/>
                      <a:pt x="164" y="5"/>
                      <a:pt x="182" y="16"/>
                    </a:cubicBezTo>
                    <a:cubicBezTo>
                      <a:pt x="201" y="26"/>
                      <a:pt x="216" y="42"/>
                      <a:pt x="227" y="61"/>
                    </a:cubicBezTo>
                    <a:cubicBezTo>
                      <a:pt x="237"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79" name="Google Shape;579;p22"/>
              <p:cNvSpPr/>
              <p:nvPr/>
            </p:nvSpPr>
            <p:spPr>
              <a:xfrm>
                <a:off x="8292909" y="3906681"/>
                <a:ext cx="662016" cy="321576"/>
              </a:xfrm>
              <a:custGeom>
                <a:avLst/>
                <a:gdLst/>
                <a:ahLst/>
                <a:cxnLst/>
                <a:rect l="l" t="t" r="r" b="b"/>
                <a:pathLst>
                  <a:path w="2036" h="989" extrusionOk="0">
                    <a:moveTo>
                      <a:pt x="1541" y="989"/>
                    </a:moveTo>
                    <a:lnTo>
                      <a:pt x="0" y="989"/>
                    </a:lnTo>
                    <a:lnTo>
                      <a:pt x="0" y="0"/>
                    </a:lnTo>
                    <a:lnTo>
                      <a:pt x="1541" y="0"/>
                    </a:lnTo>
                    <a:cubicBezTo>
                      <a:pt x="1814" y="0"/>
                      <a:pt x="2036" y="221"/>
                      <a:pt x="2036" y="494"/>
                    </a:cubicBezTo>
                    <a:lnTo>
                      <a:pt x="2036" y="494"/>
                    </a:lnTo>
                    <a:cubicBezTo>
                      <a:pt x="2036" y="768"/>
                      <a:pt x="1814" y="989"/>
                      <a:pt x="1541" y="989"/>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80" name="Google Shape;580;p22"/>
              <p:cNvSpPr/>
              <p:nvPr/>
            </p:nvSpPr>
            <p:spPr>
              <a:xfrm>
                <a:off x="8633346" y="3972687"/>
                <a:ext cx="216553" cy="189564"/>
              </a:xfrm>
              <a:custGeom>
                <a:avLst/>
                <a:gdLst/>
                <a:ahLst/>
                <a:cxnLst/>
                <a:rect l="l" t="t" r="r" b="b"/>
                <a:pathLst>
                  <a:path w="666" h="583" extrusionOk="0">
                    <a:moveTo>
                      <a:pt x="330" y="583"/>
                    </a:moveTo>
                    <a:cubicBezTo>
                      <a:pt x="320" y="583"/>
                      <a:pt x="311" y="579"/>
                      <a:pt x="305" y="573"/>
                    </a:cubicBezTo>
                    <a:lnTo>
                      <a:pt x="93" y="361"/>
                    </a:lnTo>
                    <a:cubicBezTo>
                      <a:pt x="11" y="280"/>
                      <a:pt x="-19" y="184"/>
                      <a:pt x="13" y="106"/>
                    </a:cubicBezTo>
                    <a:cubicBezTo>
                      <a:pt x="38" y="46"/>
                      <a:pt x="96" y="8"/>
                      <a:pt x="164" y="8"/>
                    </a:cubicBezTo>
                    <a:cubicBezTo>
                      <a:pt x="204" y="8"/>
                      <a:pt x="263" y="21"/>
                      <a:pt x="329" y="76"/>
                    </a:cubicBezTo>
                    <a:cubicBezTo>
                      <a:pt x="387" y="27"/>
                      <a:pt x="449" y="0"/>
                      <a:pt x="507" y="0"/>
                    </a:cubicBezTo>
                    <a:cubicBezTo>
                      <a:pt x="573" y="0"/>
                      <a:pt x="629" y="36"/>
                      <a:pt x="653" y="93"/>
                    </a:cubicBezTo>
                    <a:cubicBezTo>
                      <a:pt x="686" y="173"/>
                      <a:pt x="654" y="273"/>
                      <a:pt x="566" y="361"/>
                    </a:cubicBezTo>
                    <a:lnTo>
                      <a:pt x="354" y="573"/>
                    </a:lnTo>
                    <a:cubicBezTo>
                      <a:pt x="348" y="579"/>
                      <a:pt x="339" y="583"/>
                      <a:pt x="330" y="5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581" name="Google Shape;581;p22"/>
              <p:cNvSpPr/>
              <p:nvPr/>
            </p:nvSpPr>
            <p:spPr>
              <a:xfrm>
                <a:off x="8297462" y="881777"/>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82" name="Google Shape;582;p22"/>
              <p:cNvSpPr/>
              <p:nvPr/>
            </p:nvSpPr>
            <p:spPr>
              <a:xfrm>
                <a:off x="8626843" y="930875"/>
                <a:ext cx="203222" cy="223705"/>
              </a:xfrm>
              <a:custGeom>
                <a:avLst/>
                <a:gdLst/>
                <a:ahLst/>
                <a:cxnLst/>
                <a:rect l="l" t="t" r="r" b="b"/>
                <a:pathLst>
                  <a:path w="625" h="688" extrusionOk="0">
                    <a:moveTo>
                      <a:pt x="377" y="232"/>
                    </a:moveTo>
                    <a:cubicBezTo>
                      <a:pt x="555" y="-77"/>
                      <a:pt x="69" y="-77"/>
                      <a:pt x="248" y="232"/>
                    </a:cubicBezTo>
                    <a:cubicBezTo>
                      <a:pt x="69" y="-77"/>
                      <a:pt x="-173" y="344"/>
                      <a:pt x="183" y="344"/>
                    </a:cubicBezTo>
                    <a:cubicBezTo>
                      <a:pt x="-173" y="344"/>
                      <a:pt x="69" y="765"/>
                      <a:pt x="248" y="456"/>
                    </a:cubicBezTo>
                    <a:cubicBezTo>
                      <a:pt x="69" y="765"/>
                      <a:pt x="555" y="765"/>
                      <a:pt x="377" y="456"/>
                    </a:cubicBezTo>
                    <a:cubicBezTo>
                      <a:pt x="555" y="765"/>
                      <a:pt x="798" y="344"/>
                      <a:pt x="441" y="344"/>
                    </a:cubicBezTo>
                    <a:cubicBezTo>
                      <a:pt x="798" y="344"/>
                      <a:pt x="555" y="-77"/>
                      <a:pt x="377" y="2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83" name="Google Shape;583;p22"/>
              <p:cNvSpPr/>
              <p:nvPr/>
            </p:nvSpPr>
            <p:spPr>
              <a:xfrm>
                <a:off x="8292909" y="3096398"/>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584" name="Google Shape;584;p22"/>
              <p:cNvSpPr/>
              <p:nvPr/>
            </p:nvSpPr>
            <p:spPr>
              <a:xfrm>
                <a:off x="8641475" y="3141269"/>
                <a:ext cx="201596" cy="232484"/>
              </a:xfrm>
              <a:custGeom>
                <a:avLst/>
                <a:gdLst/>
                <a:ahLst/>
                <a:cxnLst/>
                <a:rect l="l" t="t" r="r" b="b"/>
                <a:pathLst>
                  <a:path w="620" h="715" extrusionOk="0">
                    <a:moveTo>
                      <a:pt x="617" y="360"/>
                    </a:moveTo>
                    <a:cubicBezTo>
                      <a:pt x="382" y="401"/>
                      <a:pt x="348" y="440"/>
                      <a:pt x="313" y="712"/>
                    </a:cubicBezTo>
                    <a:cubicBezTo>
                      <a:pt x="313" y="715"/>
                      <a:pt x="307" y="715"/>
                      <a:pt x="307" y="712"/>
                    </a:cubicBezTo>
                    <a:cubicBezTo>
                      <a:pt x="272" y="440"/>
                      <a:pt x="237" y="401"/>
                      <a:pt x="2" y="360"/>
                    </a:cubicBezTo>
                    <a:cubicBezTo>
                      <a:pt x="-1" y="360"/>
                      <a:pt x="-1" y="355"/>
                      <a:pt x="2" y="354"/>
                    </a:cubicBezTo>
                    <a:cubicBezTo>
                      <a:pt x="237" y="314"/>
                      <a:pt x="272" y="275"/>
                      <a:pt x="307" y="3"/>
                    </a:cubicBezTo>
                    <a:cubicBezTo>
                      <a:pt x="307" y="-1"/>
                      <a:pt x="313" y="-1"/>
                      <a:pt x="313" y="3"/>
                    </a:cubicBezTo>
                    <a:cubicBezTo>
                      <a:pt x="348" y="275"/>
                      <a:pt x="382" y="314"/>
                      <a:pt x="617" y="354"/>
                    </a:cubicBezTo>
                    <a:cubicBezTo>
                      <a:pt x="621" y="355"/>
                      <a:pt x="621" y="360"/>
                      <a:pt x="617" y="36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85" name="Google Shape;585;p22"/>
              <p:cNvSpPr/>
              <p:nvPr/>
            </p:nvSpPr>
            <p:spPr>
              <a:xfrm>
                <a:off x="8297462" y="2590784"/>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86" name="Google Shape;586;p22"/>
              <p:cNvSpPr/>
              <p:nvPr/>
            </p:nvSpPr>
            <p:spPr>
              <a:xfrm>
                <a:off x="8628469" y="2640207"/>
                <a:ext cx="222406" cy="222729"/>
              </a:xfrm>
              <a:custGeom>
                <a:avLst/>
                <a:gdLst/>
                <a:ahLst/>
                <a:cxnLst/>
                <a:rect l="l" t="t" r="r" b="b"/>
                <a:pathLst>
                  <a:path w="684" h="685" extrusionOk="0">
                    <a:moveTo>
                      <a:pt x="684" y="292"/>
                    </a:moveTo>
                    <a:lnTo>
                      <a:pt x="464" y="292"/>
                    </a:lnTo>
                    <a:lnTo>
                      <a:pt x="620" y="136"/>
                    </a:lnTo>
                    <a:lnTo>
                      <a:pt x="548" y="65"/>
                    </a:lnTo>
                    <a:lnTo>
                      <a:pt x="392" y="221"/>
                    </a:lnTo>
                    <a:lnTo>
                      <a:pt x="392" y="0"/>
                    </a:lnTo>
                    <a:lnTo>
                      <a:pt x="292" y="0"/>
                    </a:lnTo>
                    <a:lnTo>
                      <a:pt x="292" y="221"/>
                    </a:lnTo>
                    <a:lnTo>
                      <a:pt x="136" y="65"/>
                    </a:lnTo>
                    <a:lnTo>
                      <a:pt x="64" y="136"/>
                    </a:lnTo>
                    <a:lnTo>
                      <a:pt x="220" y="292"/>
                    </a:lnTo>
                    <a:lnTo>
                      <a:pt x="0" y="292"/>
                    </a:lnTo>
                    <a:lnTo>
                      <a:pt x="0" y="393"/>
                    </a:lnTo>
                    <a:lnTo>
                      <a:pt x="220" y="393"/>
                    </a:lnTo>
                    <a:lnTo>
                      <a:pt x="64" y="549"/>
                    </a:lnTo>
                    <a:lnTo>
                      <a:pt x="136" y="620"/>
                    </a:lnTo>
                    <a:lnTo>
                      <a:pt x="292" y="464"/>
                    </a:lnTo>
                    <a:lnTo>
                      <a:pt x="292" y="685"/>
                    </a:lnTo>
                    <a:lnTo>
                      <a:pt x="392" y="685"/>
                    </a:lnTo>
                    <a:lnTo>
                      <a:pt x="392" y="464"/>
                    </a:lnTo>
                    <a:lnTo>
                      <a:pt x="548" y="620"/>
                    </a:lnTo>
                    <a:lnTo>
                      <a:pt x="620" y="549"/>
                    </a:lnTo>
                    <a:lnTo>
                      <a:pt x="464" y="393"/>
                    </a:lnTo>
                    <a:lnTo>
                      <a:pt x="684" y="393"/>
                    </a:lnTo>
                    <a:lnTo>
                      <a:pt x="684" y="29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587" name="Google Shape;587;p22"/>
              <p:cNvSpPr/>
              <p:nvPr/>
            </p:nvSpPr>
            <p:spPr>
              <a:xfrm>
                <a:off x="378976" y="190500"/>
                <a:ext cx="8130826" cy="4762509"/>
              </a:xfrm>
              <a:custGeom>
                <a:avLst/>
                <a:gdLst/>
                <a:ahLst/>
                <a:cxnLst/>
                <a:rect l="l" t="t" r="r" b="b"/>
                <a:pathLst>
                  <a:path w="25006" h="14647" extrusionOk="0">
                    <a:moveTo>
                      <a:pt x="23739" y="0"/>
                    </a:moveTo>
                    <a:lnTo>
                      <a:pt x="1267" y="0"/>
                    </a:lnTo>
                    <a:cubicBezTo>
                      <a:pt x="569" y="0"/>
                      <a:pt x="0" y="591"/>
                      <a:pt x="0" y="1317"/>
                    </a:cubicBezTo>
                    <a:lnTo>
                      <a:pt x="0" y="13329"/>
                    </a:lnTo>
                    <a:cubicBezTo>
                      <a:pt x="0" y="14056"/>
                      <a:pt x="569" y="14647"/>
                      <a:pt x="1267" y="14647"/>
                    </a:cubicBezTo>
                    <a:lnTo>
                      <a:pt x="23739" y="14647"/>
                    </a:lnTo>
                    <a:cubicBezTo>
                      <a:pt x="24437" y="14647"/>
                      <a:pt x="25006" y="14056"/>
                      <a:pt x="25006" y="13329"/>
                    </a:cubicBezTo>
                    <a:lnTo>
                      <a:pt x="25006" y="1317"/>
                    </a:lnTo>
                    <a:cubicBezTo>
                      <a:pt x="25006" y="591"/>
                      <a:pt x="24437" y="0"/>
                      <a:pt x="23739" y="0"/>
                    </a:cubicBezTo>
                    <a:close/>
                  </a:path>
                </a:pathLst>
              </a:custGeom>
              <a:solidFill>
                <a:schemeClr val="accent2"/>
              </a:solidFill>
              <a:ln>
                <a:noFill/>
              </a:ln>
              <a:effectLst>
                <a:outerShdw blurRad="42863" dist="19050" dir="1980000" algn="bl" rotWithShape="0">
                  <a:schemeClr val="dk1">
                    <a:alpha val="40000"/>
                  </a:scheme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pic>
          <p:nvPicPr>
            <p:cNvPr id="588" name="Google Shape;588;p22"/>
            <p:cNvPicPr preferRelativeResize="0"/>
            <p:nvPr/>
          </p:nvPicPr>
          <p:blipFill>
            <a:blip r:embed="rId2">
              <a:alphaModFix/>
            </a:blip>
            <a:stretch>
              <a:fillRect/>
            </a:stretch>
          </p:blipFill>
          <p:spPr>
            <a:xfrm>
              <a:off x="99150" y="687101"/>
              <a:ext cx="441525" cy="3769299"/>
            </a:xfrm>
            <a:prstGeom prst="rect">
              <a:avLst/>
            </a:prstGeom>
            <a:noFill/>
            <a:ln>
              <a:noFill/>
            </a:ln>
          </p:spPr>
        </p:pic>
      </p:grpSp>
      <p:sp>
        <p:nvSpPr>
          <p:cNvPr id="589" name="Google Shape;589;p22"/>
          <p:cNvSpPr txBox="1">
            <a:spLocks noGrp="1"/>
          </p:cNvSpPr>
          <p:nvPr>
            <p:ph type="title"/>
          </p:nvPr>
        </p:nvSpPr>
        <p:spPr>
          <a:xfrm>
            <a:off x="1226428" y="3100300"/>
            <a:ext cx="6691200" cy="661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590" name="Google Shape;590;p22"/>
          <p:cNvSpPr txBox="1">
            <a:spLocks noGrp="1"/>
          </p:cNvSpPr>
          <p:nvPr>
            <p:ph type="subTitle" idx="1"/>
          </p:nvPr>
        </p:nvSpPr>
        <p:spPr>
          <a:xfrm>
            <a:off x="1226388" y="1366875"/>
            <a:ext cx="6691200" cy="16230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000"/>
              <a:buNone/>
              <a:defRPr sz="2500"/>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grpSp>
        <p:nvGrpSpPr>
          <p:cNvPr id="591" name="Google Shape;591;p22"/>
          <p:cNvGrpSpPr/>
          <p:nvPr/>
        </p:nvGrpSpPr>
        <p:grpSpPr>
          <a:xfrm>
            <a:off x="3176494" y="4397268"/>
            <a:ext cx="413454" cy="413454"/>
            <a:chOff x="3537000" y="3031200"/>
            <a:chExt cx="955080" cy="955080"/>
          </a:xfrm>
        </p:grpSpPr>
        <p:sp>
          <p:nvSpPr>
            <p:cNvPr id="592" name="Google Shape;592;p22"/>
            <p:cNvSpPr/>
            <p:nvPr/>
          </p:nvSpPr>
          <p:spPr>
            <a:xfrm>
              <a:off x="3537000" y="3031200"/>
              <a:ext cx="955080" cy="955080"/>
            </a:xfrm>
            <a:custGeom>
              <a:avLst/>
              <a:gdLst/>
              <a:ahLst/>
              <a:cxnLst/>
              <a:rect l="l" t="t" r="r" b="b"/>
              <a:pathLst>
                <a:path w="2653" h="2653" extrusionOk="0">
                  <a:moveTo>
                    <a:pt x="962" y="2209"/>
                  </a:moveTo>
                  <a:lnTo>
                    <a:pt x="647" y="2523"/>
                  </a:lnTo>
                  <a:lnTo>
                    <a:pt x="130" y="2006"/>
                  </a:lnTo>
                  <a:lnTo>
                    <a:pt x="445" y="1692"/>
                  </a:lnTo>
                  <a:lnTo>
                    <a:pt x="0" y="1692"/>
                  </a:lnTo>
                  <a:lnTo>
                    <a:pt x="0" y="962"/>
                  </a:lnTo>
                  <a:lnTo>
                    <a:pt x="445" y="962"/>
                  </a:lnTo>
                  <a:lnTo>
                    <a:pt x="130" y="647"/>
                  </a:lnTo>
                  <a:lnTo>
                    <a:pt x="647" y="131"/>
                  </a:lnTo>
                  <a:lnTo>
                    <a:pt x="962" y="445"/>
                  </a:lnTo>
                  <a:lnTo>
                    <a:pt x="962" y="0"/>
                  </a:lnTo>
                  <a:lnTo>
                    <a:pt x="1691" y="0"/>
                  </a:lnTo>
                  <a:lnTo>
                    <a:pt x="1691" y="445"/>
                  </a:lnTo>
                  <a:lnTo>
                    <a:pt x="2006" y="131"/>
                  </a:lnTo>
                  <a:lnTo>
                    <a:pt x="2523" y="647"/>
                  </a:lnTo>
                  <a:lnTo>
                    <a:pt x="2208" y="962"/>
                  </a:lnTo>
                  <a:lnTo>
                    <a:pt x="2653" y="962"/>
                  </a:lnTo>
                  <a:lnTo>
                    <a:pt x="2653" y="1692"/>
                  </a:lnTo>
                  <a:lnTo>
                    <a:pt x="2208" y="1692"/>
                  </a:lnTo>
                  <a:lnTo>
                    <a:pt x="2523" y="2006"/>
                  </a:lnTo>
                  <a:lnTo>
                    <a:pt x="2006" y="2523"/>
                  </a:lnTo>
                  <a:lnTo>
                    <a:pt x="1691" y="2209"/>
                  </a:lnTo>
                  <a:lnTo>
                    <a:pt x="1691" y="2653"/>
                  </a:lnTo>
                  <a:lnTo>
                    <a:pt x="962" y="2653"/>
                  </a:lnTo>
                  <a:lnTo>
                    <a:pt x="962" y="2209"/>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93" name="Google Shape;593;p22"/>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94" name="Google Shape;594;p22"/>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p:cSld name="CUSTOM">
    <p:spTree>
      <p:nvGrpSpPr>
        <p:cNvPr id="1" name="Shape 595"/>
        <p:cNvGrpSpPr/>
        <p:nvPr/>
      </p:nvGrpSpPr>
      <p:grpSpPr>
        <a:xfrm>
          <a:off x="0" y="0"/>
          <a:ext cx="0" cy="0"/>
          <a:chOff x="0" y="0"/>
          <a:chExt cx="0" cy="0"/>
        </a:xfrm>
      </p:grpSpPr>
      <p:grpSp>
        <p:nvGrpSpPr>
          <p:cNvPr id="596" name="Google Shape;596;p23"/>
          <p:cNvGrpSpPr/>
          <p:nvPr/>
        </p:nvGrpSpPr>
        <p:grpSpPr>
          <a:xfrm>
            <a:off x="195813" y="196449"/>
            <a:ext cx="8752375" cy="4750602"/>
            <a:chOff x="99150" y="196449"/>
            <a:chExt cx="8752375" cy="4750602"/>
          </a:xfrm>
        </p:grpSpPr>
        <p:grpSp>
          <p:nvGrpSpPr>
            <p:cNvPr id="597" name="Google Shape;597;p23"/>
            <p:cNvGrpSpPr/>
            <p:nvPr/>
          </p:nvGrpSpPr>
          <p:grpSpPr>
            <a:xfrm>
              <a:off x="292475" y="196449"/>
              <a:ext cx="8559050" cy="4750602"/>
              <a:chOff x="378976" y="190500"/>
              <a:chExt cx="8580501" cy="4762509"/>
            </a:xfrm>
          </p:grpSpPr>
          <p:sp>
            <p:nvSpPr>
              <p:cNvPr id="598" name="Google Shape;598;p23"/>
              <p:cNvSpPr/>
              <p:nvPr/>
            </p:nvSpPr>
            <p:spPr>
              <a:xfrm>
                <a:off x="378976" y="190500"/>
                <a:ext cx="8455656" cy="4762509"/>
              </a:xfrm>
              <a:custGeom>
                <a:avLst/>
                <a:gdLst/>
                <a:ahLst/>
                <a:cxnLst/>
                <a:rect l="l" t="t" r="r" b="b"/>
                <a:pathLst>
                  <a:path w="26005" h="14647" extrusionOk="0">
                    <a:moveTo>
                      <a:pt x="24688" y="0"/>
                    </a:moveTo>
                    <a:lnTo>
                      <a:pt x="1318" y="0"/>
                    </a:lnTo>
                    <a:cubicBezTo>
                      <a:pt x="591" y="0"/>
                      <a:pt x="0" y="591"/>
                      <a:pt x="0" y="1317"/>
                    </a:cubicBezTo>
                    <a:lnTo>
                      <a:pt x="0" y="13329"/>
                    </a:lnTo>
                    <a:cubicBezTo>
                      <a:pt x="0" y="14056"/>
                      <a:pt x="591" y="14647"/>
                      <a:pt x="1318" y="14647"/>
                    </a:cubicBezTo>
                    <a:lnTo>
                      <a:pt x="24687" y="14647"/>
                    </a:lnTo>
                    <a:cubicBezTo>
                      <a:pt x="25414" y="14647"/>
                      <a:pt x="26005" y="14056"/>
                      <a:pt x="26005" y="13329"/>
                    </a:cubicBezTo>
                    <a:lnTo>
                      <a:pt x="26005" y="1317"/>
                    </a:lnTo>
                    <a:cubicBezTo>
                      <a:pt x="26005" y="591"/>
                      <a:pt x="25414" y="0"/>
                      <a:pt x="24688" y="0"/>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99" name="Google Shape;599;p23"/>
              <p:cNvSpPr/>
              <p:nvPr/>
            </p:nvSpPr>
            <p:spPr>
              <a:xfrm>
                <a:off x="421571" y="190500"/>
                <a:ext cx="8130501" cy="4762509"/>
              </a:xfrm>
              <a:custGeom>
                <a:avLst/>
                <a:gdLst/>
                <a:ahLst/>
                <a:cxnLst/>
                <a:rect l="l" t="t" r="r" b="b"/>
                <a:pathLst>
                  <a:path w="25005" h="14647" extrusionOk="0">
                    <a:moveTo>
                      <a:pt x="23738" y="0"/>
                    </a:moveTo>
                    <a:lnTo>
                      <a:pt x="1267" y="0"/>
                    </a:lnTo>
                    <a:cubicBezTo>
                      <a:pt x="568" y="0"/>
                      <a:pt x="0" y="591"/>
                      <a:pt x="0" y="1317"/>
                    </a:cubicBezTo>
                    <a:lnTo>
                      <a:pt x="0" y="13329"/>
                    </a:lnTo>
                    <a:cubicBezTo>
                      <a:pt x="0" y="14056"/>
                      <a:pt x="568" y="14647"/>
                      <a:pt x="1267"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00" name="Google Shape;600;p23"/>
              <p:cNvSpPr/>
              <p:nvPr/>
            </p:nvSpPr>
            <p:spPr>
              <a:xfrm>
                <a:off x="400436" y="190500"/>
                <a:ext cx="8130501" cy="4762509"/>
              </a:xfrm>
              <a:custGeom>
                <a:avLst/>
                <a:gdLst/>
                <a:ahLst/>
                <a:cxnLst/>
                <a:rect l="l" t="t" r="r" b="b"/>
                <a:pathLst>
                  <a:path w="25005" h="14647" extrusionOk="0">
                    <a:moveTo>
                      <a:pt x="23738" y="0"/>
                    </a:moveTo>
                    <a:lnTo>
                      <a:pt x="1266" y="0"/>
                    </a:lnTo>
                    <a:cubicBezTo>
                      <a:pt x="568" y="0"/>
                      <a:pt x="0" y="591"/>
                      <a:pt x="0" y="1317"/>
                    </a:cubicBezTo>
                    <a:lnTo>
                      <a:pt x="0" y="13329"/>
                    </a:lnTo>
                    <a:cubicBezTo>
                      <a:pt x="0" y="14056"/>
                      <a:pt x="568" y="14647"/>
                      <a:pt x="1266"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01" name="Google Shape;601;p23"/>
              <p:cNvSpPr/>
              <p:nvPr/>
            </p:nvSpPr>
            <p:spPr>
              <a:xfrm>
                <a:off x="8292909" y="1387390"/>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602" name="Google Shape;602;p23"/>
              <p:cNvSpPr/>
              <p:nvPr/>
            </p:nvSpPr>
            <p:spPr>
              <a:xfrm>
                <a:off x="8664886" y="1497943"/>
                <a:ext cx="104375" cy="107951"/>
              </a:xfrm>
              <a:custGeom>
                <a:avLst/>
                <a:gdLst/>
                <a:ahLst/>
                <a:cxnLst/>
                <a:rect l="l" t="t" r="r" b="b"/>
                <a:pathLst>
                  <a:path w="321" h="332" extrusionOk="0">
                    <a:moveTo>
                      <a:pt x="20" y="332"/>
                    </a:moveTo>
                    <a:lnTo>
                      <a:pt x="0" y="312"/>
                    </a:lnTo>
                    <a:cubicBezTo>
                      <a:pt x="1" y="311"/>
                      <a:pt x="171" y="136"/>
                      <a:pt x="171" y="15"/>
                    </a:cubicBezTo>
                    <a:cubicBezTo>
                      <a:pt x="171" y="9"/>
                      <a:pt x="175" y="2"/>
                      <a:pt x="181" y="1"/>
                    </a:cubicBezTo>
                    <a:cubicBezTo>
                      <a:pt x="188" y="-1"/>
                      <a:pt x="194" y="2"/>
                      <a:pt x="197" y="8"/>
                    </a:cubicBezTo>
                    <a:cubicBezTo>
                      <a:pt x="202" y="17"/>
                      <a:pt x="318" y="227"/>
                      <a:pt x="321" y="322"/>
                    </a:cubicBezTo>
                    <a:lnTo>
                      <a:pt x="292" y="323"/>
                    </a:lnTo>
                    <a:cubicBezTo>
                      <a:pt x="291" y="287"/>
                      <a:pt x="270" y="223"/>
                      <a:pt x="232" y="140"/>
                    </a:cubicBezTo>
                    <a:cubicBezTo>
                      <a:pt x="218" y="110"/>
                      <a:pt x="204" y="82"/>
                      <a:pt x="193" y="61"/>
                    </a:cubicBezTo>
                    <a:cubicBezTo>
                      <a:pt x="163" y="185"/>
                      <a:pt x="26" y="326"/>
                      <a:pt x="20" y="332"/>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03" name="Google Shape;603;p23"/>
              <p:cNvSpPr/>
              <p:nvPr/>
            </p:nvSpPr>
            <p:spPr>
              <a:xfrm>
                <a:off x="8652855" y="1462501"/>
                <a:ext cx="76411" cy="53325"/>
              </a:xfrm>
              <a:custGeom>
                <a:avLst/>
                <a:gdLst/>
                <a:ahLst/>
                <a:cxnLst/>
                <a:rect l="l" t="t" r="r" b="b"/>
                <a:pathLst>
                  <a:path w="235" h="164" extrusionOk="0">
                    <a:moveTo>
                      <a:pt x="235" y="143"/>
                    </a:moveTo>
                    <a:cubicBezTo>
                      <a:pt x="136" y="200"/>
                      <a:pt x="10" y="134"/>
                      <a:pt x="0" y="21"/>
                    </a:cubicBezTo>
                    <a:cubicBezTo>
                      <a:pt x="99" y="-36"/>
                      <a:pt x="225" y="30"/>
                      <a:pt x="235" y="143"/>
                    </a:cubicBezTo>
                    <a:close/>
                  </a:path>
                </a:pathLst>
              </a:custGeom>
              <a:solidFill>
                <a:schemeClr val="accent2"/>
              </a:solidFill>
              <a:ln>
                <a:noFill/>
              </a:ln>
            </p:spPr>
            <p:txBody>
              <a:bodyPr spcFirstLastPara="1" wrap="square" lIns="90000" tIns="14025" rIns="90000" bIns="14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04" name="Google Shape;604;p23"/>
              <p:cNvSpPr/>
              <p:nvPr/>
            </p:nvSpPr>
            <p:spPr>
              <a:xfrm>
                <a:off x="8725690" y="1440065"/>
                <a:ext cx="55927" cy="68932"/>
              </a:xfrm>
              <a:custGeom>
                <a:avLst/>
                <a:gdLst/>
                <a:ahLst/>
                <a:cxnLst/>
                <a:rect l="l" t="t" r="r" b="b"/>
                <a:pathLst>
                  <a:path w="172" h="212" extrusionOk="0">
                    <a:moveTo>
                      <a:pt x="11" y="212"/>
                    </a:moveTo>
                    <a:cubicBezTo>
                      <a:pt x="-31" y="109"/>
                      <a:pt x="49" y="-5"/>
                      <a:pt x="161" y="0"/>
                    </a:cubicBezTo>
                    <a:cubicBezTo>
                      <a:pt x="203" y="104"/>
                      <a:pt x="122" y="217"/>
                      <a:pt x="11" y="212"/>
                    </a:cubicBezTo>
                    <a:close/>
                  </a:path>
                </a:pathLst>
              </a:custGeom>
              <a:solidFill>
                <a:schemeClr val="accent2"/>
              </a:solidFill>
              <a:ln>
                <a:noFill/>
              </a:ln>
            </p:spPr>
            <p:txBody>
              <a:bodyPr spcFirstLastPara="1" wrap="square" lIns="90000" tIns="31300" rIns="90000" bIns="313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05" name="Google Shape;605;p23"/>
              <p:cNvSpPr/>
              <p:nvPr/>
            </p:nvSpPr>
            <p:spPr>
              <a:xfrm>
                <a:off x="8622941" y="1577930"/>
                <a:ext cx="79013" cy="79012"/>
              </a:xfrm>
              <a:custGeom>
                <a:avLst/>
                <a:gdLst/>
                <a:ahLst/>
                <a:cxnLst/>
                <a:rect l="l" t="t" r="r" b="b"/>
                <a:pathLst>
                  <a:path w="243" h="243" extrusionOk="0">
                    <a:moveTo>
                      <a:pt x="243" y="121"/>
                    </a:moveTo>
                    <a:cubicBezTo>
                      <a:pt x="243" y="143"/>
                      <a:pt x="238" y="164"/>
                      <a:pt x="227" y="182"/>
                    </a:cubicBezTo>
                    <a:cubicBezTo>
                      <a:pt x="216" y="200"/>
                      <a:pt x="202" y="215"/>
                      <a:pt x="183" y="226"/>
                    </a:cubicBezTo>
                    <a:cubicBezTo>
                      <a:pt x="165" y="236"/>
                      <a:pt x="143" y="243"/>
                      <a:pt x="122" y="243"/>
                    </a:cubicBezTo>
                    <a:cubicBezTo>
                      <a:pt x="101" y="243"/>
                      <a:pt x="80" y="236"/>
                      <a:pt x="61" y="226"/>
                    </a:cubicBezTo>
                    <a:cubicBezTo>
                      <a:pt x="43" y="215"/>
                      <a:pt x="28" y="200"/>
                      <a:pt x="17" y="182"/>
                    </a:cubicBezTo>
                    <a:cubicBezTo>
                      <a:pt x="7" y="164"/>
                      <a:pt x="0" y="143"/>
                      <a:pt x="0" y="121"/>
                    </a:cubicBezTo>
                    <a:cubicBezTo>
                      <a:pt x="0" y="100"/>
                      <a:pt x="6" y="79"/>
                      <a:pt x="17" y="61"/>
                    </a:cubicBezTo>
                    <a:cubicBezTo>
                      <a:pt x="27" y="42"/>
                      <a:pt x="43" y="26"/>
                      <a:pt x="61" y="16"/>
                    </a:cubicBezTo>
                    <a:cubicBezTo>
                      <a:pt x="80" y="5"/>
                      <a:pt x="101" y="0"/>
                      <a:pt x="122" y="0"/>
                    </a:cubicBezTo>
                    <a:cubicBezTo>
                      <a:pt x="143" y="0"/>
                      <a:pt x="165" y="5"/>
                      <a:pt x="183" y="16"/>
                    </a:cubicBezTo>
                    <a:cubicBezTo>
                      <a:pt x="202" y="26"/>
                      <a:pt x="216" y="42"/>
                      <a:pt x="227" y="61"/>
                    </a:cubicBezTo>
                    <a:cubicBezTo>
                      <a:pt x="238"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06" name="Google Shape;606;p23"/>
              <p:cNvSpPr/>
              <p:nvPr/>
            </p:nvSpPr>
            <p:spPr>
              <a:xfrm>
                <a:off x="8725040" y="1577930"/>
                <a:ext cx="79013" cy="79012"/>
              </a:xfrm>
              <a:custGeom>
                <a:avLst/>
                <a:gdLst/>
                <a:ahLst/>
                <a:cxnLst/>
                <a:rect l="l" t="t" r="r" b="b"/>
                <a:pathLst>
                  <a:path w="243" h="243" extrusionOk="0">
                    <a:moveTo>
                      <a:pt x="243" y="121"/>
                    </a:moveTo>
                    <a:cubicBezTo>
                      <a:pt x="243" y="143"/>
                      <a:pt x="238" y="164"/>
                      <a:pt x="227" y="182"/>
                    </a:cubicBezTo>
                    <a:cubicBezTo>
                      <a:pt x="217" y="200"/>
                      <a:pt x="201" y="215"/>
                      <a:pt x="182" y="226"/>
                    </a:cubicBezTo>
                    <a:cubicBezTo>
                      <a:pt x="164" y="236"/>
                      <a:pt x="143" y="243"/>
                      <a:pt x="121" y="243"/>
                    </a:cubicBezTo>
                    <a:cubicBezTo>
                      <a:pt x="100" y="243"/>
                      <a:pt x="80" y="236"/>
                      <a:pt x="61" y="226"/>
                    </a:cubicBezTo>
                    <a:cubicBezTo>
                      <a:pt x="43" y="215"/>
                      <a:pt x="27" y="200"/>
                      <a:pt x="16" y="182"/>
                    </a:cubicBezTo>
                    <a:cubicBezTo>
                      <a:pt x="6" y="164"/>
                      <a:pt x="0" y="143"/>
                      <a:pt x="0" y="121"/>
                    </a:cubicBezTo>
                    <a:cubicBezTo>
                      <a:pt x="0" y="100"/>
                      <a:pt x="6" y="79"/>
                      <a:pt x="16" y="61"/>
                    </a:cubicBezTo>
                    <a:cubicBezTo>
                      <a:pt x="27" y="42"/>
                      <a:pt x="43" y="26"/>
                      <a:pt x="61" y="16"/>
                    </a:cubicBezTo>
                    <a:cubicBezTo>
                      <a:pt x="80" y="5"/>
                      <a:pt x="100" y="0"/>
                      <a:pt x="121" y="0"/>
                    </a:cubicBezTo>
                    <a:cubicBezTo>
                      <a:pt x="143" y="0"/>
                      <a:pt x="164" y="5"/>
                      <a:pt x="182" y="16"/>
                    </a:cubicBezTo>
                    <a:cubicBezTo>
                      <a:pt x="201" y="26"/>
                      <a:pt x="216" y="42"/>
                      <a:pt x="227" y="61"/>
                    </a:cubicBezTo>
                    <a:cubicBezTo>
                      <a:pt x="237"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07" name="Google Shape;607;p23"/>
              <p:cNvSpPr/>
              <p:nvPr/>
            </p:nvSpPr>
            <p:spPr>
              <a:xfrm>
                <a:off x="8292909" y="3906681"/>
                <a:ext cx="662016" cy="321576"/>
              </a:xfrm>
              <a:custGeom>
                <a:avLst/>
                <a:gdLst/>
                <a:ahLst/>
                <a:cxnLst/>
                <a:rect l="l" t="t" r="r" b="b"/>
                <a:pathLst>
                  <a:path w="2036" h="989" extrusionOk="0">
                    <a:moveTo>
                      <a:pt x="1541" y="989"/>
                    </a:moveTo>
                    <a:lnTo>
                      <a:pt x="0" y="989"/>
                    </a:lnTo>
                    <a:lnTo>
                      <a:pt x="0" y="0"/>
                    </a:lnTo>
                    <a:lnTo>
                      <a:pt x="1541" y="0"/>
                    </a:lnTo>
                    <a:cubicBezTo>
                      <a:pt x="1814" y="0"/>
                      <a:pt x="2036" y="221"/>
                      <a:pt x="2036" y="494"/>
                    </a:cubicBezTo>
                    <a:lnTo>
                      <a:pt x="2036" y="494"/>
                    </a:lnTo>
                    <a:cubicBezTo>
                      <a:pt x="2036" y="768"/>
                      <a:pt x="1814" y="989"/>
                      <a:pt x="1541" y="989"/>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08" name="Google Shape;608;p23"/>
              <p:cNvSpPr/>
              <p:nvPr/>
            </p:nvSpPr>
            <p:spPr>
              <a:xfrm>
                <a:off x="8633346" y="3972687"/>
                <a:ext cx="216553" cy="189564"/>
              </a:xfrm>
              <a:custGeom>
                <a:avLst/>
                <a:gdLst/>
                <a:ahLst/>
                <a:cxnLst/>
                <a:rect l="l" t="t" r="r" b="b"/>
                <a:pathLst>
                  <a:path w="666" h="583" extrusionOk="0">
                    <a:moveTo>
                      <a:pt x="330" y="583"/>
                    </a:moveTo>
                    <a:cubicBezTo>
                      <a:pt x="320" y="583"/>
                      <a:pt x="311" y="579"/>
                      <a:pt x="305" y="573"/>
                    </a:cubicBezTo>
                    <a:lnTo>
                      <a:pt x="93" y="361"/>
                    </a:lnTo>
                    <a:cubicBezTo>
                      <a:pt x="11" y="280"/>
                      <a:pt x="-19" y="184"/>
                      <a:pt x="13" y="106"/>
                    </a:cubicBezTo>
                    <a:cubicBezTo>
                      <a:pt x="38" y="46"/>
                      <a:pt x="96" y="8"/>
                      <a:pt x="164" y="8"/>
                    </a:cubicBezTo>
                    <a:cubicBezTo>
                      <a:pt x="204" y="8"/>
                      <a:pt x="263" y="21"/>
                      <a:pt x="329" y="76"/>
                    </a:cubicBezTo>
                    <a:cubicBezTo>
                      <a:pt x="387" y="27"/>
                      <a:pt x="449" y="0"/>
                      <a:pt x="507" y="0"/>
                    </a:cubicBezTo>
                    <a:cubicBezTo>
                      <a:pt x="573" y="0"/>
                      <a:pt x="629" y="36"/>
                      <a:pt x="653" y="93"/>
                    </a:cubicBezTo>
                    <a:cubicBezTo>
                      <a:pt x="686" y="173"/>
                      <a:pt x="654" y="273"/>
                      <a:pt x="566" y="361"/>
                    </a:cubicBezTo>
                    <a:lnTo>
                      <a:pt x="354" y="573"/>
                    </a:lnTo>
                    <a:cubicBezTo>
                      <a:pt x="348" y="579"/>
                      <a:pt x="339" y="583"/>
                      <a:pt x="330" y="5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609" name="Google Shape;609;p23"/>
              <p:cNvSpPr/>
              <p:nvPr/>
            </p:nvSpPr>
            <p:spPr>
              <a:xfrm>
                <a:off x="8297462" y="881777"/>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10" name="Google Shape;610;p23"/>
              <p:cNvSpPr/>
              <p:nvPr/>
            </p:nvSpPr>
            <p:spPr>
              <a:xfrm>
                <a:off x="8626843" y="930875"/>
                <a:ext cx="203222" cy="223705"/>
              </a:xfrm>
              <a:custGeom>
                <a:avLst/>
                <a:gdLst/>
                <a:ahLst/>
                <a:cxnLst/>
                <a:rect l="l" t="t" r="r" b="b"/>
                <a:pathLst>
                  <a:path w="625" h="688" extrusionOk="0">
                    <a:moveTo>
                      <a:pt x="377" y="232"/>
                    </a:moveTo>
                    <a:cubicBezTo>
                      <a:pt x="555" y="-77"/>
                      <a:pt x="69" y="-77"/>
                      <a:pt x="248" y="232"/>
                    </a:cubicBezTo>
                    <a:cubicBezTo>
                      <a:pt x="69" y="-77"/>
                      <a:pt x="-173" y="344"/>
                      <a:pt x="183" y="344"/>
                    </a:cubicBezTo>
                    <a:cubicBezTo>
                      <a:pt x="-173" y="344"/>
                      <a:pt x="69" y="765"/>
                      <a:pt x="248" y="456"/>
                    </a:cubicBezTo>
                    <a:cubicBezTo>
                      <a:pt x="69" y="765"/>
                      <a:pt x="555" y="765"/>
                      <a:pt x="377" y="456"/>
                    </a:cubicBezTo>
                    <a:cubicBezTo>
                      <a:pt x="555" y="765"/>
                      <a:pt x="798" y="344"/>
                      <a:pt x="441" y="344"/>
                    </a:cubicBezTo>
                    <a:cubicBezTo>
                      <a:pt x="798" y="344"/>
                      <a:pt x="555" y="-77"/>
                      <a:pt x="377" y="2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11" name="Google Shape;611;p23"/>
              <p:cNvSpPr/>
              <p:nvPr/>
            </p:nvSpPr>
            <p:spPr>
              <a:xfrm>
                <a:off x="8292909" y="3096398"/>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612" name="Google Shape;612;p23"/>
              <p:cNvSpPr/>
              <p:nvPr/>
            </p:nvSpPr>
            <p:spPr>
              <a:xfrm>
                <a:off x="8641475" y="3141269"/>
                <a:ext cx="201596" cy="232484"/>
              </a:xfrm>
              <a:custGeom>
                <a:avLst/>
                <a:gdLst/>
                <a:ahLst/>
                <a:cxnLst/>
                <a:rect l="l" t="t" r="r" b="b"/>
                <a:pathLst>
                  <a:path w="620" h="715" extrusionOk="0">
                    <a:moveTo>
                      <a:pt x="617" y="360"/>
                    </a:moveTo>
                    <a:cubicBezTo>
                      <a:pt x="382" y="401"/>
                      <a:pt x="348" y="440"/>
                      <a:pt x="313" y="712"/>
                    </a:cubicBezTo>
                    <a:cubicBezTo>
                      <a:pt x="313" y="715"/>
                      <a:pt x="307" y="715"/>
                      <a:pt x="307" y="712"/>
                    </a:cubicBezTo>
                    <a:cubicBezTo>
                      <a:pt x="272" y="440"/>
                      <a:pt x="237" y="401"/>
                      <a:pt x="2" y="360"/>
                    </a:cubicBezTo>
                    <a:cubicBezTo>
                      <a:pt x="-1" y="360"/>
                      <a:pt x="-1" y="355"/>
                      <a:pt x="2" y="354"/>
                    </a:cubicBezTo>
                    <a:cubicBezTo>
                      <a:pt x="237" y="314"/>
                      <a:pt x="272" y="275"/>
                      <a:pt x="307" y="3"/>
                    </a:cubicBezTo>
                    <a:cubicBezTo>
                      <a:pt x="307" y="-1"/>
                      <a:pt x="313" y="-1"/>
                      <a:pt x="313" y="3"/>
                    </a:cubicBezTo>
                    <a:cubicBezTo>
                      <a:pt x="348" y="275"/>
                      <a:pt x="382" y="314"/>
                      <a:pt x="617" y="354"/>
                    </a:cubicBezTo>
                    <a:cubicBezTo>
                      <a:pt x="621" y="355"/>
                      <a:pt x="621" y="360"/>
                      <a:pt x="617" y="36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13" name="Google Shape;613;p23"/>
              <p:cNvSpPr/>
              <p:nvPr/>
            </p:nvSpPr>
            <p:spPr>
              <a:xfrm>
                <a:off x="8297462" y="2590784"/>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14" name="Google Shape;614;p23"/>
              <p:cNvSpPr/>
              <p:nvPr/>
            </p:nvSpPr>
            <p:spPr>
              <a:xfrm>
                <a:off x="8628469" y="2640207"/>
                <a:ext cx="222406" cy="222729"/>
              </a:xfrm>
              <a:custGeom>
                <a:avLst/>
                <a:gdLst/>
                <a:ahLst/>
                <a:cxnLst/>
                <a:rect l="l" t="t" r="r" b="b"/>
                <a:pathLst>
                  <a:path w="684" h="685" extrusionOk="0">
                    <a:moveTo>
                      <a:pt x="684" y="292"/>
                    </a:moveTo>
                    <a:lnTo>
                      <a:pt x="464" y="292"/>
                    </a:lnTo>
                    <a:lnTo>
                      <a:pt x="620" y="136"/>
                    </a:lnTo>
                    <a:lnTo>
                      <a:pt x="548" y="65"/>
                    </a:lnTo>
                    <a:lnTo>
                      <a:pt x="392" y="221"/>
                    </a:lnTo>
                    <a:lnTo>
                      <a:pt x="392" y="0"/>
                    </a:lnTo>
                    <a:lnTo>
                      <a:pt x="292" y="0"/>
                    </a:lnTo>
                    <a:lnTo>
                      <a:pt x="292" y="221"/>
                    </a:lnTo>
                    <a:lnTo>
                      <a:pt x="136" y="65"/>
                    </a:lnTo>
                    <a:lnTo>
                      <a:pt x="64" y="136"/>
                    </a:lnTo>
                    <a:lnTo>
                      <a:pt x="220" y="292"/>
                    </a:lnTo>
                    <a:lnTo>
                      <a:pt x="0" y="292"/>
                    </a:lnTo>
                    <a:lnTo>
                      <a:pt x="0" y="393"/>
                    </a:lnTo>
                    <a:lnTo>
                      <a:pt x="220" y="393"/>
                    </a:lnTo>
                    <a:lnTo>
                      <a:pt x="64" y="549"/>
                    </a:lnTo>
                    <a:lnTo>
                      <a:pt x="136" y="620"/>
                    </a:lnTo>
                    <a:lnTo>
                      <a:pt x="292" y="464"/>
                    </a:lnTo>
                    <a:lnTo>
                      <a:pt x="292" y="685"/>
                    </a:lnTo>
                    <a:lnTo>
                      <a:pt x="392" y="685"/>
                    </a:lnTo>
                    <a:lnTo>
                      <a:pt x="392" y="464"/>
                    </a:lnTo>
                    <a:lnTo>
                      <a:pt x="548" y="620"/>
                    </a:lnTo>
                    <a:lnTo>
                      <a:pt x="620" y="549"/>
                    </a:lnTo>
                    <a:lnTo>
                      <a:pt x="464" y="393"/>
                    </a:lnTo>
                    <a:lnTo>
                      <a:pt x="684" y="393"/>
                    </a:lnTo>
                    <a:lnTo>
                      <a:pt x="684" y="29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615" name="Google Shape;615;p23"/>
              <p:cNvSpPr/>
              <p:nvPr/>
            </p:nvSpPr>
            <p:spPr>
              <a:xfrm>
                <a:off x="378976" y="190500"/>
                <a:ext cx="8130826" cy="4762509"/>
              </a:xfrm>
              <a:custGeom>
                <a:avLst/>
                <a:gdLst/>
                <a:ahLst/>
                <a:cxnLst/>
                <a:rect l="l" t="t" r="r" b="b"/>
                <a:pathLst>
                  <a:path w="25006" h="14647" extrusionOk="0">
                    <a:moveTo>
                      <a:pt x="23739" y="0"/>
                    </a:moveTo>
                    <a:lnTo>
                      <a:pt x="1267" y="0"/>
                    </a:lnTo>
                    <a:cubicBezTo>
                      <a:pt x="569" y="0"/>
                      <a:pt x="0" y="591"/>
                      <a:pt x="0" y="1317"/>
                    </a:cubicBezTo>
                    <a:lnTo>
                      <a:pt x="0" y="13329"/>
                    </a:lnTo>
                    <a:cubicBezTo>
                      <a:pt x="0" y="14056"/>
                      <a:pt x="569" y="14647"/>
                      <a:pt x="1267" y="14647"/>
                    </a:cubicBezTo>
                    <a:lnTo>
                      <a:pt x="23739" y="14647"/>
                    </a:lnTo>
                    <a:cubicBezTo>
                      <a:pt x="24437" y="14647"/>
                      <a:pt x="25006" y="14056"/>
                      <a:pt x="25006" y="13329"/>
                    </a:cubicBezTo>
                    <a:lnTo>
                      <a:pt x="25006" y="1317"/>
                    </a:lnTo>
                    <a:cubicBezTo>
                      <a:pt x="25006" y="591"/>
                      <a:pt x="24437" y="0"/>
                      <a:pt x="23739" y="0"/>
                    </a:cubicBezTo>
                    <a:close/>
                  </a:path>
                </a:pathLst>
              </a:custGeom>
              <a:solidFill>
                <a:schemeClr val="accent2"/>
              </a:solidFill>
              <a:ln>
                <a:noFill/>
              </a:ln>
              <a:effectLst>
                <a:outerShdw blurRad="42863" dist="19050" dir="1980000" algn="bl" rotWithShape="0">
                  <a:schemeClr val="dk1">
                    <a:alpha val="40000"/>
                  </a:scheme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pic>
          <p:nvPicPr>
            <p:cNvPr id="616" name="Google Shape;616;p23"/>
            <p:cNvPicPr preferRelativeResize="0"/>
            <p:nvPr/>
          </p:nvPicPr>
          <p:blipFill>
            <a:blip r:embed="rId2">
              <a:alphaModFix/>
            </a:blip>
            <a:stretch>
              <a:fillRect/>
            </a:stretch>
          </p:blipFill>
          <p:spPr>
            <a:xfrm>
              <a:off x="99150" y="687101"/>
              <a:ext cx="441525" cy="3769299"/>
            </a:xfrm>
            <a:prstGeom prst="rect">
              <a:avLst/>
            </a:prstGeom>
            <a:noFill/>
            <a:ln>
              <a:noFill/>
            </a:ln>
          </p:spPr>
        </p:pic>
      </p:grpSp>
      <p:sp>
        <p:nvSpPr>
          <p:cNvPr id="617" name="Google Shape;617;p23"/>
          <p:cNvSpPr txBox="1">
            <a:spLocks noGrp="1"/>
          </p:cNvSpPr>
          <p:nvPr>
            <p:ph type="title"/>
          </p:nvPr>
        </p:nvSpPr>
        <p:spPr>
          <a:xfrm>
            <a:off x="4707200" y="1011975"/>
            <a:ext cx="3519600" cy="2023200"/>
          </a:xfrm>
          <a:prstGeom prst="rect">
            <a:avLst/>
          </a:prstGeom>
        </p:spPr>
        <p:txBody>
          <a:bodyPr spcFirstLastPara="1" wrap="square" lIns="91425" tIns="91425" rIns="91425" bIns="91425" anchor="b" anchorCtr="0">
            <a:noAutofit/>
          </a:bodyPr>
          <a:lstStyle>
            <a:lvl1pPr lvl="0" rtl="0">
              <a:spcBef>
                <a:spcPts val="0"/>
              </a:spcBef>
              <a:spcAft>
                <a:spcPts val="0"/>
              </a:spcAft>
              <a:buSzPts val="3000"/>
              <a:buNone/>
              <a:defRPr sz="3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618" name="Google Shape;618;p23"/>
          <p:cNvSpPr txBox="1">
            <a:spLocks noGrp="1"/>
          </p:cNvSpPr>
          <p:nvPr>
            <p:ph type="subTitle" idx="1"/>
          </p:nvPr>
        </p:nvSpPr>
        <p:spPr>
          <a:xfrm>
            <a:off x="4707200" y="3130775"/>
            <a:ext cx="3519600" cy="1116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19" name="Google Shape;619;p23"/>
          <p:cNvSpPr>
            <a:spLocks noGrp="1"/>
          </p:cNvSpPr>
          <p:nvPr>
            <p:ph type="pic" idx="2"/>
          </p:nvPr>
        </p:nvSpPr>
        <p:spPr>
          <a:xfrm>
            <a:off x="1235950" y="1055250"/>
            <a:ext cx="3125700" cy="3033000"/>
          </a:xfrm>
          <a:prstGeom prst="ellipse">
            <a:avLst/>
          </a:prstGeom>
          <a:noFill/>
          <a:ln>
            <a:noFill/>
          </a:ln>
        </p:spPr>
      </p:sp>
      <p:grpSp>
        <p:nvGrpSpPr>
          <p:cNvPr id="620" name="Google Shape;620;p23"/>
          <p:cNvGrpSpPr/>
          <p:nvPr/>
        </p:nvGrpSpPr>
        <p:grpSpPr>
          <a:xfrm>
            <a:off x="1512819" y="4338618"/>
            <a:ext cx="413454" cy="413454"/>
            <a:chOff x="3537000" y="3031200"/>
            <a:chExt cx="955080" cy="955080"/>
          </a:xfrm>
        </p:grpSpPr>
        <p:sp>
          <p:nvSpPr>
            <p:cNvPr id="621" name="Google Shape;621;p23"/>
            <p:cNvSpPr/>
            <p:nvPr/>
          </p:nvSpPr>
          <p:spPr>
            <a:xfrm>
              <a:off x="3537000" y="3031200"/>
              <a:ext cx="955080" cy="955080"/>
            </a:xfrm>
            <a:custGeom>
              <a:avLst/>
              <a:gdLst/>
              <a:ahLst/>
              <a:cxnLst/>
              <a:rect l="l" t="t" r="r" b="b"/>
              <a:pathLst>
                <a:path w="2653" h="2653" extrusionOk="0">
                  <a:moveTo>
                    <a:pt x="962" y="2209"/>
                  </a:moveTo>
                  <a:lnTo>
                    <a:pt x="647" y="2523"/>
                  </a:lnTo>
                  <a:lnTo>
                    <a:pt x="130" y="2006"/>
                  </a:lnTo>
                  <a:lnTo>
                    <a:pt x="445" y="1692"/>
                  </a:lnTo>
                  <a:lnTo>
                    <a:pt x="0" y="1692"/>
                  </a:lnTo>
                  <a:lnTo>
                    <a:pt x="0" y="962"/>
                  </a:lnTo>
                  <a:lnTo>
                    <a:pt x="445" y="962"/>
                  </a:lnTo>
                  <a:lnTo>
                    <a:pt x="130" y="647"/>
                  </a:lnTo>
                  <a:lnTo>
                    <a:pt x="647" y="131"/>
                  </a:lnTo>
                  <a:lnTo>
                    <a:pt x="962" y="445"/>
                  </a:lnTo>
                  <a:lnTo>
                    <a:pt x="962" y="0"/>
                  </a:lnTo>
                  <a:lnTo>
                    <a:pt x="1691" y="0"/>
                  </a:lnTo>
                  <a:lnTo>
                    <a:pt x="1691" y="445"/>
                  </a:lnTo>
                  <a:lnTo>
                    <a:pt x="2006" y="131"/>
                  </a:lnTo>
                  <a:lnTo>
                    <a:pt x="2523" y="647"/>
                  </a:lnTo>
                  <a:lnTo>
                    <a:pt x="2208" y="962"/>
                  </a:lnTo>
                  <a:lnTo>
                    <a:pt x="2653" y="962"/>
                  </a:lnTo>
                  <a:lnTo>
                    <a:pt x="2653" y="1692"/>
                  </a:lnTo>
                  <a:lnTo>
                    <a:pt x="2208" y="1692"/>
                  </a:lnTo>
                  <a:lnTo>
                    <a:pt x="2523" y="2006"/>
                  </a:lnTo>
                  <a:lnTo>
                    <a:pt x="2006" y="2523"/>
                  </a:lnTo>
                  <a:lnTo>
                    <a:pt x="1691" y="2209"/>
                  </a:lnTo>
                  <a:lnTo>
                    <a:pt x="1691" y="2653"/>
                  </a:lnTo>
                  <a:lnTo>
                    <a:pt x="962" y="2653"/>
                  </a:lnTo>
                  <a:lnTo>
                    <a:pt x="962" y="2209"/>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22" name="Google Shape;622;p23"/>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23" name="Google Shape;623;p23"/>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3">
  <p:cSld name="CUSTOM_4_2">
    <p:spTree>
      <p:nvGrpSpPr>
        <p:cNvPr id="1" name="Shape 680"/>
        <p:cNvGrpSpPr/>
        <p:nvPr/>
      </p:nvGrpSpPr>
      <p:grpSpPr>
        <a:xfrm>
          <a:off x="0" y="0"/>
          <a:ext cx="0" cy="0"/>
          <a:chOff x="0" y="0"/>
          <a:chExt cx="0" cy="0"/>
        </a:xfrm>
      </p:grpSpPr>
      <p:grpSp>
        <p:nvGrpSpPr>
          <p:cNvPr id="681" name="Google Shape;681;p26"/>
          <p:cNvGrpSpPr/>
          <p:nvPr/>
        </p:nvGrpSpPr>
        <p:grpSpPr>
          <a:xfrm>
            <a:off x="195813" y="196449"/>
            <a:ext cx="8752375" cy="4750602"/>
            <a:chOff x="99150" y="196449"/>
            <a:chExt cx="8752375" cy="4750602"/>
          </a:xfrm>
        </p:grpSpPr>
        <p:grpSp>
          <p:nvGrpSpPr>
            <p:cNvPr id="682" name="Google Shape;682;p26"/>
            <p:cNvGrpSpPr/>
            <p:nvPr/>
          </p:nvGrpSpPr>
          <p:grpSpPr>
            <a:xfrm>
              <a:off x="292475" y="196449"/>
              <a:ext cx="8559050" cy="4750602"/>
              <a:chOff x="378976" y="190500"/>
              <a:chExt cx="8580501" cy="4762509"/>
            </a:xfrm>
          </p:grpSpPr>
          <p:sp>
            <p:nvSpPr>
              <p:cNvPr id="683" name="Google Shape;683;p26"/>
              <p:cNvSpPr/>
              <p:nvPr/>
            </p:nvSpPr>
            <p:spPr>
              <a:xfrm>
                <a:off x="378976" y="190500"/>
                <a:ext cx="8455656" cy="4762509"/>
              </a:xfrm>
              <a:custGeom>
                <a:avLst/>
                <a:gdLst/>
                <a:ahLst/>
                <a:cxnLst/>
                <a:rect l="l" t="t" r="r" b="b"/>
                <a:pathLst>
                  <a:path w="26005" h="14647" extrusionOk="0">
                    <a:moveTo>
                      <a:pt x="24688" y="0"/>
                    </a:moveTo>
                    <a:lnTo>
                      <a:pt x="1318" y="0"/>
                    </a:lnTo>
                    <a:cubicBezTo>
                      <a:pt x="591" y="0"/>
                      <a:pt x="0" y="591"/>
                      <a:pt x="0" y="1317"/>
                    </a:cubicBezTo>
                    <a:lnTo>
                      <a:pt x="0" y="13329"/>
                    </a:lnTo>
                    <a:cubicBezTo>
                      <a:pt x="0" y="14056"/>
                      <a:pt x="591" y="14647"/>
                      <a:pt x="1318" y="14647"/>
                    </a:cubicBezTo>
                    <a:lnTo>
                      <a:pt x="24687" y="14647"/>
                    </a:lnTo>
                    <a:cubicBezTo>
                      <a:pt x="25414" y="14647"/>
                      <a:pt x="26005" y="14056"/>
                      <a:pt x="26005" y="13329"/>
                    </a:cubicBezTo>
                    <a:lnTo>
                      <a:pt x="26005" y="1317"/>
                    </a:lnTo>
                    <a:cubicBezTo>
                      <a:pt x="26005" y="591"/>
                      <a:pt x="25414" y="0"/>
                      <a:pt x="24688" y="0"/>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84" name="Google Shape;684;p26"/>
              <p:cNvSpPr/>
              <p:nvPr/>
            </p:nvSpPr>
            <p:spPr>
              <a:xfrm>
                <a:off x="421571" y="190500"/>
                <a:ext cx="8130501" cy="4762509"/>
              </a:xfrm>
              <a:custGeom>
                <a:avLst/>
                <a:gdLst/>
                <a:ahLst/>
                <a:cxnLst/>
                <a:rect l="l" t="t" r="r" b="b"/>
                <a:pathLst>
                  <a:path w="25005" h="14647" extrusionOk="0">
                    <a:moveTo>
                      <a:pt x="23738" y="0"/>
                    </a:moveTo>
                    <a:lnTo>
                      <a:pt x="1267" y="0"/>
                    </a:lnTo>
                    <a:cubicBezTo>
                      <a:pt x="568" y="0"/>
                      <a:pt x="0" y="591"/>
                      <a:pt x="0" y="1317"/>
                    </a:cubicBezTo>
                    <a:lnTo>
                      <a:pt x="0" y="13329"/>
                    </a:lnTo>
                    <a:cubicBezTo>
                      <a:pt x="0" y="14056"/>
                      <a:pt x="568" y="14647"/>
                      <a:pt x="1267"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85" name="Google Shape;685;p26"/>
              <p:cNvSpPr/>
              <p:nvPr/>
            </p:nvSpPr>
            <p:spPr>
              <a:xfrm>
                <a:off x="400436" y="190500"/>
                <a:ext cx="8130501" cy="4762509"/>
              </a:xfrm>
              <a:custGeom>
                <a:avLst/>
                <a:gdLst/>
                <a:ahLst/>
                <a:cxnLst/>
                <a:rect l="l" t="t" r="r" b="b"/>
                <a:pathLst>
                  <a:path w="25005" h="14647" extrusionOk="0">
                    <a:moveTo>
                      <a:pt x="23738" y="0"/>
                    </a:moveTo>
                    <a:lnTo>
                      <a:pt x="1266" y="0"/>
                    </a:lnTo>
                    <a:cubicBezTo>
                      <a:pt x="568" y="0"/>
                      <a:pt x="0" y="591"/>
                      <a:pt x="0" y="1317"/>
                    </a:cubicBezTo>
                    <a:lnTo>
                      <a:pt x="0" y="13329"/>
                    </a:lnTo>
                    <a:cubicBezTo>
                      <a:pt x="0" y="14056"/>
                      <a:pt x="568" y="14647"/>
                      <a:pt x="1266"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86" name="Google Shape;686;p26"/>
              <p:cNvSpPr/>
              <p:nvPr/>
            </p:nvSpPr>
            <p:spPr>
              <a:xfrm>
                <a:off x="8292909" y="1387390"/>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687" name="Google Shape;687;p26"/>
              <p:cNvSpPr/>
              <p:nvPr/>
            </p:nvSpPr>
            <p:spPr>
              <a:xfrm>
                <a:off x="8664886" y="1497943"/>
                <a:ext cx="104375" cy="107951"/>
              </a:xfrm>
              <a:custGeom>
                <a:avLst/>
                <a:gdLst/>
                <a:ahLst/>
                <a:cxnLst/>
                <a:rect l="l" t="t" r="r" b="b"/>
                <a:pathLst>
                  <a:path w="321" h="332" extrusionOk="0">
                    <a:moveTo>
                      <a:pt x="20" y="332"/>
                    </a:moveTo>
                    <a:lnTo>
                      <a:pt x="0" y="312"/>
                    </a:lnTo>
                    <a:cubicBezTo>
                      <a:pt x="1" y="311"/>
                      <a:pt x="171" y="136"/>
                      <a:pt x="171" y="15"/>
                    </a:cubicBezTo>
                    <a:cubicBezTo>
                      <a:pt x="171" y="9"/>
                      <a:pt x="175" y="2"/>
                      <a:pt x="181" y="1"/>
                    </a:cubicBezTo>
                    <a:cubicBezTo>
                      <a:pt x="188" y="-1"/>
                      <a:pt x="194" y="2"/>
                      <a:pt x="197" y="8"/>
                    </a:cubicBezTo>
                    <a:cubicBezTo>
                      <a:pt x="202" y="17"/>
                      <a:pt x="318" y="227"/>
                      <a:pt x="321" y="322"/>
                    </a:cubicBezTo>
                    <a:lnTo>
                      <a:pt x="292" y="323"/>
                    </a:lnTo>
                    <a:cubicBezTo>
                      <a:pt x="291" y="287"/>
                      <a:pt x="270" y="223"/>
                      <a:pt x="232" y="140"/>
                    </a:cubicBezTo>
                    <a:cubicBezTo>
                      <a:pt x="218" y="110"/>
                      <a:pt x="204" y="82"/>
                      <a:pt x="193" y="61"/>
                    </a:cubicBezTo>
                    <a:cubicBezTo>
                      <a:pt x="163" y="185"/>
                      <a:pt x="26" y="326"/>
                      <a:pt x="20" y="332"/>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88" name="Google Shape;688;p26"/>
              <p:cNvSpPr/>
              <p:nvPr/>
            </p:nvSpPr>
            <p:spPr>
              <a:xfrm>
                <a:off x="8652855" y="1462501"/>
                <a:ext cx="76411" cy="53325"/>
              </a:xfrm>
              <a:custGeom>
                <a:avLst/>
                <a:gdLst/>
                <a:ahLst/>
                <a:cxnLst/>
                <a:rect l="l" t="t" r="r" b="b"/>
                <a:pathLst>
                  <a:path w="235" h="164" extrusionOk="0">
                    <a:moveTo>
                      <a:pt x="235" y="143"/>
                    </a:moveTo>
                    <a:cubicBezTo>
                      <a:pt x="136" y="200"/>
                      <a:pt x="10" y="134"/>
                      <a:pt x="0" y="21"/>
                    </a:cubicBezTo>
                    <a:cubicBezTo>
                      <a:pt x="99" y="-36"/>
                      <a:pt x="225" y="30"/>
                      <a:pt x="235" y="143"/>
                    </a:cubicBezTo>
                    <a:close/>
                  </a:path>
                </a:pathLst>
              </a:custGeom>
              <a:solidFill>
                <a:schemeClr val="accent2"/>
              </a:solidFill>
              <a:ln>
                <a:noFill/>
              </a:ln>
            </p:spPr>
            <p:txBody>
              <a:bodyPr spcFirstLastPara="1" wrap="square" lIns="90000" tIns="14025" rIns="90000" bIns="14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89" name="Google Shape;689;p26"/>
              <p:cNvSpPr/>
              <p:nvPr/>
            </p:nvSpPr>
            <p:spPr>
              <a:xfrm>
                <a:off x="8725690" y="1440065"/>
                <a:ext cx="55927" cy="68932"/>
              </a:xfrm>
              <a:custGeom>
                <a:avLst/>
                <a:gdLst/>
                <a:ahLst/>
                <a:cxnLst/>
                <a:rect l="l" t="t" r="r" b="b"/>
                <a:pathLst>
                  <a:path w="172" h="212" extrusionOk="0">
                    <a:moveTo>
                      <a:pt x="11" y="212"/>
                    </a:moveTo>
                    <a:cubicBezTo>
                      <a:pt x="-31" y="109"/>
                      <a:pt x="49" y="-5"/>
                      <a:pt x="161" y="0"/>
                    </a:cubicBezTo>
                    <a:cubicBezTo>
                      <a:pt x="203" y="104"/>
                      <a:pt x="122" y="217"/>
                      <a:pt x="11" y="212"/>
                    </a:cubicBezTo>
                    <a:close/>
                  </a:path>
                </a:pathLst>
              </a:custGeom>
              <a:solidFill>
                <a:schemeClr val="accent2"/>
              </a:solidFill>
              <a:ln>
                <a:noFill/>
              </a:ln>
            </p:spPr>
            <p:txBody>
              <a:bodyPr spcFirstLastPara="1" wrap="square" lIns="90000" tIns="31300" rIns="90000" bIns="313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90" name="Google Shape;690;p26"/>
              <p:cNvSpPr/>
              <p:nvPr/>
            </p:nvSpPr>
            <p:spPr>
              <a:xfrm>
                <a:off x="8622941" y="1577930"/>
                <a:ext cx="79013" cy="79012"/>
              </a:xfrm>
              <a:custGeom>
                <a:avLst/>
                <a:gdLst/>
                <a:ahLst/>
                <a:cxnLst/>
                <a:rect l="l" t="t" r="r" b="b"/>
                <a:pathLst>
                  <a:path w="243" h="243" extrusionOk="0">
                    <a:moveTo>
                      <a:pt x="243" y="121"/>
                    </a:moveTo>
                    <a:cubicBezTo>
                      <a:pt x="243" y="143"/>
                      <a:pt x="238" y="164"/>
                      <a:pt x="227" y="182"/>
                    </a:cubicBezTo>
                    <a:cubicBezTo>
                      <a:pt x="216" y="200"/>
                      <a:pt x="202" y="215"/>
                      <a:pt x="183" y="226"/>
                    </a:cubicBezTo>
                    <a:cubicBezTo>
                      <a:pt x="165" y="236"/>
                      <a:pt x="143" y="243"/>
                      <a:pt x="122" y="243"/>
                    </a:cubicBezTo>
                    <a:cubicBezTo>
                      <a:pt x="101" y="243"/>
                      <a:pt x="80" y="236"/>
                      <a:pt x="61" y="226"/>
                    </a:cubicBezTo>
                    <a:cubicBezTo>
                      <a:pt x="43" y="215"/>
                      <a:pt x="28" y="200"/>
                      <a:pt x="17" y="182"/>
                    </a:cubicBezTo>
                    <a:cubicBezTo>
                      <a:pt x="7" y="164"/>
                      <a:pt x="0" y="143"/>
                      <a:pt x="0" y="121"/>
                    </a:cubicBezTo>
                    <a:cubicBezTo>
                      <a:pt x="0" y="100"/>
                      <a:pt x="6" y="79"/>
                      <a:pt x="17" y="61"/>
                    </a:cubicBezTo>
                    <a:cubicBezTo>
                      <a:pt x="27" y="42"/>
                      <a:pt x="43" y="26"/>
                      <a:pt x="61" y="16"/>
                    </a:cubicBezTo>
                    <a:cubicBezTo>
                      <a:pt x="80" y="5"/>
                      <a:pt x="101" y="0"/>
                      <a:pt x="122" y="0"/>
                    </a:cubicBezTo>
                    <a:cubicBezTo>
                      <a:pt x="143" y="0"/>
                      <a:pt x="165" y="5"/>
                      <a:pt x="183" y="16"/>
                    </a:cubicBezTo>
                    <a:cubicBezTo>
                      <a:pt x="202" y="26"/>
                      <a:pt x="216" y="42"/>
                      <a:pt x="227" y="61"/>
                    </a:cubicBezTo>
                    <a:cubicBezTo>
                      <a:pt x="238"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91" name="Google Shape;691;p26"/>
              <p:cNvSpPr/>
              <p:nvPr/>
            </p:nvSpPr>
            <p:spPr>
              <a:xfrm>
                <a:off x="8725040" y="1577930"/>
                <a:ext cx="79013" cy="79012"/>
              </a:xfrm>
              <a:custGeom>
                <a:avLst/>
                <a:gdLst/>
                <a:ahLst/>
                <a:cxnLst/>
                <a:rect l="l" t="t" r="r" b="b"/>
                <a:pathLst>
                  <a:path w="243" h="243" extrusionOk="0">
                    <a:moveTo>
                      <a:pt x="243" y="121"/>
                    </a:moveTo>
                    <a:cubicBezTo>
                      <a:pt x="243" y="143"/>
                      <a:pt x="238" y="164"/>
                      <a:pt x="227" y="182"/>
                    </a:cubicBezTo>
                    <a:cubicBezTo>
                      <a:pt x="217" y="200"/>
                      <a:pt x="201" y="215"/>
                      <a:pt x="182" y="226"/>
                    </a:cubicBezTo>
                    <a:cubicBezTo>
                      <a:pt x="164" y="236"/>
                      <a:pt x="143" y="243"/>
                      <a:pt x="121" y="243"/>
                    </a:cubicBezTo>
                    <a:cubicBezTo>
                      <a:pt x="100" y="243"/>
                      <a:pt x="80" y="236"/>
                      <a:pt x="61" y="226"/>
                    </a:cubicBezTo>
                    <a:cubicBezTo>
                      <a:pt x="43" y="215"/>
                      <a:pt x="27" y="200"/>
                      <a:pt x="16" y="182"/>
                    </a:cubicBezTo>
                    <a:cubicBezTo>
                      <a:pt x="6" y="164"/>
                      <a:pt x="0" y="143"/>
                      <a:pt x="0" y="121"/>
                    </a:cubicBezTo>
                    <a:cubicBezTo>
                      <a:pt x="0" y="100"/>
                      <a:pt x="6" y="79"/>
                      <a:pt x="16" y="61"/>
                    </a:cubicBezTo>
                    <a:cubicBezTo>
                      <a:pt x="27" y="42"/>
                      <a:pt x="43" y="26"/>
                      <a:pt x="61" y="16"/>
                    </a:cubicBezTo>
                    <a:cubicBezTo>
                      <a:pt x="80" y="5"/>
                      <a:pt x="100" y="0"/>
                      <a:pt x="121" y="0"/>
                    </a:cubicBezTo>
                    <a:cubicBezTo>
                      <a:pt x="143" y="0"/>
                      <a:pt x="164" y="5"/>
                      <a:pt x="182" y="16"/>
                    </a:cubicBezTo>
                    <a:cubicBezTo>
                      <a:pt x="201" y="26"/>
                      <a:pt x="216" y="42"/>
                      <a:pt x="227" y="61"/>
                    </a:cubicBezTo>
                    <a:cubicBezTo>
                      <a:pt x="237"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92" name="Google Shape;692;p26"/>
              <p:cNvSpPr/>
              <p:nvPr/>
            </p:nvSpPr>
            <p:spPr>
              <a:xfrm>
                <a:off x="8292909" y="3906681"/>
                <a:ext cx="662016" cy="321576"/>
              </a:xfrm>
              <a:custGeom>
                <a:avLst/>
                <a:gdLst/>
                <a:ahLst/>
                <a:cxnLst/>
                <a:rect l="l" t="t" r="r" b="b"/>
                <a:pathLst>
                  <a:path w="2036" h="989" extrusionOk="0">
                    <a:moveTo>
                      <a:pt x="1541" y="989"/>
                    </a:moveTo>
                    <a:lnTo>
                      <a:pt x="0" y="989"/>
                    </a:lnTo>
                    <a:lnTo>
                      <a:pt x="0" y="0"/>
                    </a:lnTo>
                    <a:lnTo>
                      <a:pt x="1541" y="0"/>
                    </a:lnTo>
                    <a:cubicBezTo>
                      <a:pt x="1814" y="0"/>
                      <a:pt x="2036" y="221"/>
                      <a:pt x="2036" y="494"/>
                    </a:cubicBezTo>
                    <a:lnTo>
                      <a:pt x="2036" y="494"/>
                    </a:lnTo>
                    <a:cubicBezTo>
                      <a:pt x="2036" y="768"/>
                      <a:pt x="1814" y="989"/>
                      <a:pt x="1541" y="989"/>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93" name="Google Shape;693;p26"/>
              <p:cNvSpPr/>
              <p:nvPr/>
            </p:nvSpPr>
            <p:spPr>
              <a:xfrm>
                <a:off x="8633346" y="3972687"/>
                <a:ext cx="216553" cy="189564"/>
              </a:xfrm>
              <a:custGeom>
                <a:avLst/>
                <a:gdLst/>
                <a:ahLst/>
                <a:cxnLst/>
                <a:rect l="l" t="t" r="r" b="b"/>
                <a:pathLst>
                  <a:path w="666" h="583" extrusionOk="0">
                    <a:moveTo>
                      <a:pt x="330" y="583"/>
                    </a:moveTo>
                    <a:cubicBezTo>
                      <a:pt x="320" y="583"/>
                      <a:pt x="311" y="579"/>
                      <a:pt x="305" y="573"/>
                    </a:cubicBezTo>
                    <a:lnTo>
                      <a:pt x="93" y="361"/>
                    </a:lnTo>
                    <a:cubicBezTo>
                      <a:pt x="11" y="280"/>
                      <a:pt x="-19" y="184"/>
                      <a:pt x="13" y="106"/>
                    </a:cubicBezTo>
                    <a:cubicBezTo>
                      <a:pt x="38" y="46"/>
                      <a:pt x="96" y="8"/>
                      <a:pt x="164" y="8"/>
                    </a:cubicBezTo>
                    <a:cubicBezTo>
                      <a:pt x="204" y="8"/>
                      <a:pt x="263" y="21"/>
                      <a:pt x="329" y="76"/>
                    </a:cubicBezTo>
                    <a:cubicBezTo>
                      <a:pt x="387" y="27"/>
                      <a:pt x="449" y="0"/>
                      <a:pt x="507" y="0"/>
                    </a:cubicBezTo>
                    <a:cubicBezTo>
                      <a:pt x="573" y="0"/>
                      <a:pt x="629" y="36"/>
                      <a:pt x="653" y="93"/>
                    </a:cubicBezTo>
                    <a:cubicBezTo>
                      <a:pt x="686" y="173"/>
                      <a:pt x="654" y="273"/>
                      <a:pt x="566" y="361"/>
                    </a:cubicBezTo>
                    <a:lnTo>
                      <a:pt x="354" y="573"/>
                    </a:lnTo>
                    <a:cubicBezTo>
                      <a:pt x="348" y="579"/>
                      <a:pt x="339" y="583"/>
                      <a:pt x="330" y="5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694" name="Google Shape;694;p26"/>
              <p:cNvSpPr/>
              <p:nvPr/>
            </p:nvSpPr>
            <p:spPr>
              <a:xfrm>
                <a:off x="8297462" y="881777"/>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95" name="Google Shape;695;p26"/>
              <p:cNvSpPr/>
              <p:nvPr/>
            </p:nvSpPr>
            <p:spPr>
              <a:xfrm>
                <a:off x="8626843" y="930875"/>
                <a:ext cx="203222" cy="223705"/>
              </a:xfrm>
              <a:custGeom>
                <a:avLst/>
                <a:gdLst/>
                <a:ahLst/>
                <a:cxnLst/>
                <a:rect l="l" t="t" r="r" b="b"/>
                <a:pathLst>
                  <a:path w="625" h="688" extrusionOk="0">
                    <a:moveTo>
                      <a:pt x="377" y="232"/>
                    </a:moveTo>
                    <a:cubicBezTo>
                      <a:pt x="555" y="-77"/>
                      <a:pt x="69" y="-77"/>
                      <a:pt x="248" y="232"/>
                    </a:cubicBezTo>
                    <a:cubicBezTo>
                      <a:pt x="69" y="-77"/>
                      <a:pt x="-173" y="344"/>
                      <a:pt x="183" y="344"/>
                    </a:cubicBezTo>
                    <a:cubicBezTo>
                      <a:pt x="-173" y="344"/>
                      <a:pt x="69" y="765"/>
                      <a:pt x="248" y="456"/>
                    </a:cubicBezTo>
                    <a:cubicBezTo>
                      <a:pt x="69" y="765"/>
                      <a:pt x="555" y="765"/>
                      <a:pt x="377" y="456"/>
                    </a:cubicBezTo>
                    <a:cubicBezTo>
                      <a:pt x="555" y="765"/>
                      <a:pt x="798" y="344"/>
                      <a:pt x="441" y="344"/>
                    </a:cubicBezTo>
                    <a:cubicBezTo>
                      <a:pt x="798" y="344"/>
                      <a:pt x="555" y="-77"/>
                      <a:pt x="377" y="2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96" name="Google Shape;696;p26"/>
              <p:cNvSpPr/>
              <p:nvPr/>
            </p:nvSpPr>
            <p:spPr>
              <a:xfrm>
                <a:off x="8292909" y="3096398"/>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697" name="Google Shape;697;p26"/>
              <p:cNvSpPr/>
              <p:nvPr/>
            </p:nvSpPr>
            <p:spPr>
              <a:xfrm>
                <a:off x="8641475" y="3141269"/>
                <a:ext cx="201596" cy="232484"/>
              </a:xfrm>
              <a:custGeom>
                <a:avLst/>
                <a:gdLst/>
                <a:ahLst/>
                <a:cxnLst/>
                <a:rect l="l" t="t" r="r" b="b"/>
                <a:pathLst>
                  <a:path w="620" h="715" extrusionOk="0">
                    <a:moveTo>
                      <a:pt x="617" y="360"/>
                    </a:moveTo>
                    <a:cubicBezTo>
                      <a:pt x="382" y="401"/>
                      <a:pt x="348" y="440"/>
                      <a:pt x="313" y="712"/>
                    </a:cubicBezTo>
                    <a:cubicBezTo>
                      <a:pt x="313" y="715"/>
                      <a:pt x="307" y="715"/>
                      <a:pt x="307" y="712"/>
                    </a:cubicBezTo>
                    <a:cubicBezTo>
                      <a:pt x="272" y="440"/>
                      <a:pt x="237" y="401"/>
                      <a:pt x="2" y="360"/>
                    </a:cubicBezTo>
                    <a:cubicBezTo>
                      <a:pt x="-1" y="360"/>
                      <a:pt x="-1" y="355"/>
                      <a:pt x="2" y="354"/>
                    </a:cubicBezTo>
                    <a:cubicBezTo>
                      <a:pt x="237" y="314"/>
                      <a:pt x="272" y="275"/>
                      <a:pt x="307" y="3"/>
                    </a:cubicBezTo>
                    <a:cubicBezTo>
                      <a:pt x="307" y="-1"/>
                      <a:pt x="313" y="-1"/>
                      <a:pt x="313" y="3"/>
                    </a:cubicBezTo>
                    <a:cubicBezTo>
                      <a:pt x="348" y="275"/>
                      <a:pt x="382" y="314"/>
                      <a:pt x="617" y="354"/>
                    </a:cubicBezTo>
                    <a:cubicBezTo>
                      <a:pt x="621" y="355"/>
                      <a:pt x="621" y="360"/>
                      <a:pt x="617" y="36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98" name="Google Shape;698;p26"/>
              <p:cNvSpPr/>
              <p:nvPr/>
            </p:nvSpPr>
            <p:spPr>
              <a:xfrm>
                <a:off x="8297462" y="2590784"/>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99" name="Google Shape;699;p26"/>
              <p:cNvSpPr/>
              <p:nvPr/>
            </p:nvSpPr>
            <p:spPr>
              <a:xfrm>
                <a:off x="8628469" y="2640207"/>
                <a:ext cx="222406" cy="222729"/>
              </a:xfrm>
              <a:custGeom>
                <a:avLst/>
                <a:gdLst/>
                <a:ahLst/>
                <a:cxnLst/>
                <a:rect l="l" t="t" r="r" b="b"/>
                <a:pathLst>
                  <a:path w="684" h="685" extrusionOk="0">
                    <a:moveTo>
                      <a:pt x="684" y="292"/>
                    </a:moveTo>
                    <a:lnTo>
                      <a:pt x="464" y="292"/>
                    </a:lnTo>
                    <a:lnTo>
                      <a:pt x="620" y="136"/>
                    </a:lnTo>
                    <a:lnTo>
                      <a:pt x="548" y="65"/>
                    </a:lnTo>
                    <a:lnTo>
                      <a:pt x="392" y="221"/>
                    </a:lnTo>
                    <a:lnTo>
                      <a:pt x="392" y="0"/>
                    </a:lnTo>
                    <a:lnTo>
                      <a:pt x="292" y="0"/>
                    </a:lnTo>
                    <a:lnTo>
                      <a:pt x="292" y="221"/>
                    </a:lnTo>
                    <a:lnTo>
                      <a:pt x="136" y="65"/>
                    </a:lnTo>
                    <a:lnTo>
                      <a:pt x="64" y="136"/>
                    </a:lnTo>
                    <a:lnTo>
                      <a:pt x="220" y="292"/>
                    </a:lnTo>
                    <a:lnTo>
                      <a:pt x="0" y="292"/>
                    </a:lnTo>
                    <a:lnTo>
                      <a:pt x="0" y="393"/>
                    </a:lnTo>
                    <a:lnTo>
                      <a:pt x="220" y="393"/>
                    </a:lnTo>
                    <a:lnTo>
                      <a:pt x="64" y="549"/>
                    </a:lnTo>
                    <a:lnTo>
                      <a:pt x="136" y="620"/>
                    </a:lnTo>
                    <a:lnTo>
                      <a:pt x="292" y="464"/>
                    </a:lnTo>
                    <a:lnTo>
                      <a:pt x="292" y="685"/>
                    </a:lnTo>
                    <a:lnTo>
                      <a:pt x="392" y="685"/>
                    </a:lnTo>
                    <a:lnTo>
                      <a:pt x="392" y="464"/>
                    </a:lnTo>
                    <a:lnTo>
                      <a:pt x="548" y="620"/>
                    </a:lnTo>
                    <a:lnTo>
                      <a:pt x="620" y="549"/>
                    </a:lnTo>
                    <a:lnTo>
                      <a:pt x="464" y="393"/>
                    </a:lnTo>
                    <a:lnTo>
                      <a:pt x="684" y="393"/>
                    </a:lnTo>
                    <a:lnTo>
                      <a:pt x="684" y="29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700" name="Google Shape;700;p26"/>
              <p:cNvSpPr/>
              <p:nvPr/>
            </p:nvSpPr>
            <p:spPr>
              <a:xfrm>
                <a:off x="378976" y="190500"/>
                <a:ext cx="8130826" cy="4762509"/>
              </a:xfrm>
              <a:custGeom>
                <a:avLst/>
                <a:gdLst/>
                <a:ahLst/>
                <a:cxnLst/>
                <a:rect l="l" t="t" r="r" b="b"/>
                <a:pathLst>
                  <a:path w="25006" h="14647" extrusionOk="0">
                    <a:moveTo>
                      <a:pt x="23739" y="0"/>
                    </a:moveTo>
                    <a:lnTo>
                      <a:pt x="1267" y="0"/>
                    </a:lnTo>
                    <a:cubicBezTo>
                      <a:pt x="569" y="0"/>
                      <a:pt x="0" y="591"/>
                      <a:pt x="0" y="1317"/>
                    </a:cubicBezTo>
                    <a:lnTo>
                      <a:pt x="0" y="13329"/>
                    </a:lnTo>
                    <a:cubicBezTo>
                      <a:pt x="0" y="14056"/>
                      <a:pt x="569" y="14647"/>
                      <a:pt x="1267" y="14647"/>
                    </a:cubicBezTo>
                    <a:lnTo>
                      <a:pt x="23739" y="14647"/>
                    </a:lnTo>
                    <a:cubicBezTo>
                      <a:pt x="24437" y="14647"/>
                      <a:pt x="25006" y="14056"/>
                      <a:pt x="25006" y="13329"/>
                    </a:cubicBezTo>
                    <a:lnTo>
                      <a:pt x="25006" y="1317"/>
                    </a:lnTo>
                    <a:cubicBezTo>
                      <a:pt x="25006" y="591"/>
                      <a:pt x="24437" y="0"/>
                      <a:pt x="23739" y="0"/>
                    </a:cubicBezTo>
                    <a:close/>
                  </a:path>
                </a:pathLst>
              </a:custGeom>
              <a:solidFill>
                <a:schemeClr val="accent2"/>
              </a:solidFill>
              <a:ln>
                <a:noFill/>
              </a:ln>
              <a:effectLst>
                <a:outerShdw blurRad="42863" dist="19050" dir="1980000" algn="bl" rotWithShape="0">
                  <a:schemeClr val="dk1">
                    <a:alpha val="40000"/>
                  </a:scheme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pic>
          <p:nvPicPr>
            <p:cNvPr id="701" name="Google Shape;701;p26"/>
            <p:cNvPicPr preferRelativeResize="0"/>
            <p:nvPr/>
          </p:nvPicPr>
          <p:blipFill>
            <a:blip r:embed="rId2">
              <a:alphaModFix/>
            </a:blip>
            <a:stretch>
              <a:fillRect/>
            </a:stretch>
          </p:blipFill>
          <p:spPr>
            <a:xfrm>
              <a:off x="99150" y="687101"/>
              <a:ext cx="441525" cy="3769299"/>
            </a:xfrm>
            <a:prstGeom prst="rect">
              <a:avLst/>
            </a:prstGeom>
            <a:noFill/>
            <a:ln>
              <a:noFill/>
            </a:ln>
          </p:spPr>
        </p:pic>
      </p:grpSp>
      <p:sp>
        <p:nvSpPr>
          <p:cNvPr id="702" name="Google Shape;702;p26"/>
          <p:cNvSpPr txBox="1">
            <a:spLocks noGrp="1"/>
          </p:cNvSpPr>
          <p:nvPr>
            <p:ph type="title"/>
          </p:nvPr>
        </p:nvSpPr>
        <p:spPr>
          <a:xfrm>
            <a:off x="720000" y="445025"/>
            <a:ext cx="7704000" cy="5727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703" name="Google Shape;703;p26"/>
          <p:cNvSpPr txBox="1">
            <a:spLocks noGrp="1"/>
          </p:cNvSpPr>
          <p:nvPr>
            <p:ph type="subTitle" idx="1"/>
          </p:nvPr>
        </p:nvSpPr>
        <p:spPr>
          <a:xfrm>
            <a:off x="720025" y="1217375"/>
            <a:ext cx="77040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704" name="Google Shape;704;p26"/>
          <p:cNvGrpSpPr/>
          <p:nvPr/>
        </p:nvGrpSpPr>
        <p:grpSpPr>
          <a:xfrm>
            <a:off x="1692267" y="4397241"/>
            <a:ext cx="413420" cy="413517"/>
            <a:chOff x="1020960" y="2953800"/>
            <a:chExt cx="973440" cy="973440"/>
          </a:xfrm>
        </p:grpSpPr>
        <p:sp>
          <p:nvSpPr>
            <p:cNvPr id="705" name="Google Shape;705;p26"/>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06" name="Google Shape;706;p2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07" name="Google Shape;707;p2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708" name="Google Shape;708;p26"/>
          <p:cNvGrpSpPr/>
          <p:nvPr/>
        </p:nvGrpSpPr>
        <p:grpSpPr>
          <a:xfrm>
            <a:off x="7385717" y="4303791"/>
            <a:ext cx="413420" cy="413517"/>
            <a:chOff x="1020960" y="2953800"/>
            <a:chExt cx="973440" cy="973440"/>
          </a:xfrm>
        </p:grpSpPr>
        <p:sp>
          <p:nvSpPr>
            <p:cNvPr id="709" name="Google Shape;709;p26"/>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10" name="Google Shape;710;p2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11" name="Google Shape;711;p2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1">
  <p:cSld name="TITLE_AND_TWO_COLUMNS_1">
    <p:spTree>
      <p:nvGrpSpPr>
        <p:cNvPr id="1" name="Shape 712"/>
        <p:cNvGrpSpPr/>
        <p:nvPr/>
      </p:nvGrpSpPr>
      <p:grpSpPr>
        <a:xfrm>
          <a:off x="0" y="0"/>
          <a:ext cx="0" cy="0"/>
          <a:chOff x="0" y="0"/>
          <a:chExt cx="0" cy="0"/>
        </a:xfrm>
      </p:grpSpPr>
      <p:grpSp>
        <p:nvGrpSpPr>
          <p:cNvPr id="713" name="Google Shape;713;p27"/>
          <p:cNvGrpSpPr/>
          <p:nvPr/>
        </p:nvGrpSpPr>
        <p:grpSpPr>
          <a:xfrm flipH="1">
            <a:off x="195813" y="196449"/>
            <a:ext cx="8752375" cy="4750602"/>
            <a:chOff x="99150" y="196449"/>
            <a:chExt cx="8752375" cy="4750602"/>
          </a:xfrm>
        </p:grpSpPr>
        <p:grpSp>
          <p:nvGrpSpPr>
            <p:cNvPr id="714" name="Google Shape;714;p27"/>
            <p:cNvGrpSpPr/>
            <p:nvPr/>
          </p:nvGrpSpPr>
          <p:grpSpPr>
            <a:xfrm>
              <a:off x="292475" y="196449"/>
              <a:ext cx="8559050" cy="4750602"/>
              <a:chOff x="378976" y="190500"/>
              <a:chExt cx="8580501" cy="4762509"/>
            </a:xfrm>
          </p:grpSpPr>
          <p:sp>
            <p:nvSpPr>
              <p:cNvPr id="715" name="Google Shape;715;p27"/>
              <p:cNvSpPr/>
              <p:nvPr/>
            </p:nvSpPr>
            <p:spPr>
              <a:xfrm>
                <a:off x="378976" y="190500"/>
                <a:ext cx="8455656" cy="4762509"/>
              </a:xfrm>
              <a:custGeom>
                <a:avLst/>
                <a:gdLst/>
                <a:ahLst/>
                <a:cxnLst/>
                <a:rect l="l" t="t" r="r" b="b"/>
                <a:pathLst>
                  <a:path w="26005" h="14647" extrusionOk="0">
                    <a:moveTo>
                      <a:pt x="24688" y="0"/>
                    </a:moveTo>
                    <a:lnTo>
                      <a:pt x="1318" y="0"/>
                    </a:lnTo>
                    <a:cubicBezTo>
                      <a:pt x="591" y="0"/>
                      <a:pt x="0" y="591"/>
                      <a:pt x="0" y="1317"/>
                    </a:cubicBezTo>
                    <a:lnTo>
                      <a:pt x="0" y="13329"/>
                    </a:lnTo>
                    <a:cubicBezTo>
                      <a:pt x="0" y="14056"/>
                      <a:pt x="591" y="14647"/>
                      <a:pt x="1318" y="14647"/>
                    </a:cubicBezTo>
                    <a:lnTo>
                      <a:pt x="24687" y="14647"/>
                    </a:lnTo>
                    <a:cubicBezTo>
                      <a:pt x="25414" y="14647"/>
                      <a:pt x="26005" y="14056"/>
                      <a:pt x="26005" y="13329"/>
                    </a:cubicBezTo>
                    <a:lnTo>
                      <a:pt x="26005" y="1317"/>
                    </a:lnTo>
                    <a:cubicBezTo>
                      <a:pt x="26005" y="591"/>
                      <a:pt x="25414" y="0"/>
                      <a:pt x="24688" y="0"/>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16" name="Google Shape;716;p27"/>
              <p:cNvSpPr/>
              <p:nvPr/>
            </p:nvSpPr>
            <p:spPr>
              <a:xfrm>
                <a:off x="421571" y="190500"/>
                <a:ext cx="8130501" cy="4762509"/>
              </a:xfrm>
              <a:custGeom>
                <a:avLst/>
                <a:gdLst/>
                <a:ahLst/>
                <a:cxnLst/>
                <a:rect l="l" t="t" r="r" b="b"/>
                <a:pathLst>
                  <a:path w="25005" h="14647" extrusionOk="0">
                    <a:moveTo>
                      <a:pt x="23738" y="0"/>
                    </a:moveTo>
                    <a:lnTo>
                      <a:pt x="1267" y="0"/>
                    </a:lnTo>
                    <a:cubicBezTo>
                      <a:pt x="568" y="0"/>
                      <a:pt x="0" y="591"/>
                      <a:pt x="0" y="1317"/>
                    </a:cubicBezTo>
                    <a:lnTo>
                      <a:pt x="0" y="13329"/>
                    </a:lnTo>
                    <a:cubicBezTo>
                      <a:pt x="0" y="14056"/>
                      <a:pt x="568" y="14647"/>
                      <a:pt x="1267"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17" name="Google Shape;717;p27"/>
              <p:cNvSpPr/>
              <p:nvPr/>
            </p:nvSpPr>
            <p:spPr>
              <a:xfrm>
                <a:off x="400436" y="190500"/>
                <a:ext cx="8130501" cy="4762509"/>
              </a:xfrm>
              <a:custGeom>
                <a:avLst/>
                <a:gdLst/>
                <a:ahLst/>
                <a:cxnLst/>
                <a:rect l="l" t="t" r="r" b="b"/>
                <a:pathLst>
                  <a:path w="25005" h="14647" extrusionOk="0">
                    <a:moveTo>
                      <a:pt x="23738" y="0"/>
                    </a:moveTo>
                    <a:lnTo>
                      <a:pt x="1266" y="0"/>
                    </a:lnTo>
                    <a:cubicBezTo>
                      <a:pt x="568" y="0"/>
                      <a:pt x="0" y="591"/>
                      <a:pt x="0" y="1317"/>
                    </a:cubicBezTo>
                    <a:lnTo>
                      <a:pt x="0" y="13329"/>
                    </a:lnTo>
                    <a:cubicBezTo>
                      <a:pt x="0" y="14056"/>
                      <a:pt x="568" y="14647"/>
                      <a:pt x="1266"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18" name="Google Shape;718;p27"/>
              <p:cNvSpPr/>
              <p:nvPr/>
            </p:nvSpPr>
            <p:spPr>
              <a:xfrm>
                <a:off x="8292909" y="1387390"/>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719" name="Google Shape;719;p27"/>
              <p:cNvSpPr/>
              <p:nvPr/>
            </p:nvSpPr>
            <p:spPr>
              <a:xfrm>
                <a:off x="8664886" y="1497943"/>
                <a:ext cx="104375" cy="107951"/>
              </a:xfrm>
              <a:custGeom>
                <a:avLst/>
                <a:gdLst/>
                <a:ahLst/>
                <a:cxnLst/>
                <a:rect l="l" t="t" r="r" b="b"/>
                <a:pathLst>
                  <a:path w="321" h="332" extrusionOk="0">
                    <a:moveTo>
                      <a:pt x="20" y="332"/>
                    </a:moveTo>
                    <a:lnTo>
                      <a:pt x="0" y="312"/>
                    </a:lnTo>
                    <a:cubicBezTo>
                      <a:pt x="1" y="311"/>
                      <a:pt x="171" y="136"/>
                      <a:pt x="171" y="15"/>
                    </a:cubicBezTo>
                    <a:cubicBezTo>
                      <a:pt x="171" y="9"/>
                      <a:pt x="175" y="2"/>
                      <a:pt x="181" y="1"/>
                    </a:cubicBezTo>
                    <a:cubicBezTo>
                      <a:pt x="188" y="-1"/>
                      <a:pt x="194" y="2"/>
                      <a:pt x="197" y="8"/>
                    </a:cubicBezTo>
                    <a:cubicBezTo>
                      <a:pt x="202" y="17"/>
                      <a:pt x="318" y="227"/>
                      <a:pt x="321" y="322"/>
                    </a:cubicBezTo>
                    <a:lnTo>
                      <a:pt x="292" y="323"/>
                    </a:lnTo>
                    <a:cubicBezTo>
                      <a:pt x="291" y="287"/>
                      <a:pt x="270" y="223"/>
                      <a:pt x="232" y="140"/>
                    </a:cubicBezTo>
                    <a:cubicBezTo>
                      <a:pt x="218" y="110"/>
                      <a:pt x="204" y="82"/>
                      <a:pt x="193" y="61"/>
                    </a:cubicBezTo>
                    <a:cubicBezTo>
                      <a:pt x="163" y="185"/>
                      <a:pt x="26" y="326"/>
                      <a:pt x="20" y="332"/>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20" name="Google Shape;720;p27"/>
              <p:cNvSpPr/>
              <p:nvPr/>
            </p:nvSpPr>
            <p:spPr>
              <a:xfrm>
                <a:off x="8652855" y="1462501"/>
                <a:ext cx="76411" cy="53325"/>
              </a:xfrm>
              <a:custGeom>
                <a:avLst/>
                <a:gdLst/>
                <a:ahLst/>
                <a:cxnLst/>
                <a:rect l="l" t="t" r="r" b="b"/>
                <a:pathLst>
                  <a:path w="235" h="164" extrusionOk="0">
                    <a:moveTo>
                      <a:pt x="235" y="143"/>
                    </a:moveTo>
                    <a:cubicBezTo>
                      <a:pt x="136" y="200"/>
                      <a:pt x="10" y="134"/>
                      <a:pt x="0" y="21"/>
                    </a:cubicBezTo>
                    <a:cubicBezTo>
                      <a:pt x="99" y="-36"/>
                      <a:pt x="225" y="30"/>
                      <a:pt x="235" y="143"/>
                    </a:cubicBezTo>
                    <a:close/>
                  </a:path>
                </a:pathLst>
              </a:custGeom>
              <a:solidFill>
                <a:schemeClr val="accent2"/>
              </a:solidFill>
              <a:ln>
                <a:noFill/>
              </a:ln>
            </p:spPr>
            <p:txBody>
              <a:bodyPr spcFirstLastPara="1" wrap="square" lIns="90000" tIns="14025" rIns="90000" bIns="14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21" name="Google Shape;721;p27"/>
              <p:cNvSpPr/>
              <p:nvPr/>
            </p:nvSpPr>
            <p:spPr>
              <a:xfrm>
                <a:off x="8725690" y="1440065"/>
                <a:ext cx="55927" cy="68932"/>
              </a:xfrm>
              <a:custGeom>
                <a:avLst/>
                <a:gdLst/>
                <a:ahLst/>
                <a:cxnLst/>
                <a:rect l="l" t="t" r="r" b="b"/>
                <a:pathLst>
                  <a:path w="172" h="212" extrusionOk="0">
                    <a:moveTo>
                      <a:pt x="11" y="212"/>
                    </a:moveTo>
                    <a:cubicBezTo>
                      <a:pt x="-31" y="109"/>
                      <a:pt x="49" y="-5"/>
                      <a:pt x="161" y="0"/>
                    </a:cubicBezTo>
                    <a:cubicBezTo>
                      <a:pt x="203" y="104"/>
                      <a:pt x="122" y="217"/>
                      <a:pt x="11" y="212"/>
                    </a:cubicBezTo>
                    <a:close/>
                  </a:path>
                </a:pathLst>
              </a:custGeom>
              <a:solidFill>
                <a:schemeClr val="accent2"/>
              </a:solidFill>
              <a:ln>
                <a:noFill/>
              </a:ln>
            </p:spPr>
            <p:txBody>
              <a:bodyPr spcFirstLastPara="1" wrap="square" lIns="90000" tIns="31300" rIns="90000" bIns="313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22" name="Google Shape;722;p27"/>
              <p:cNvSpPr/>
              <p:nvPr/>
            </p:nvSpPr>
            <p:spPr>
              <a:xfrm>
                <a:off x="8622941" y="1577930"/>
                <a:ext cx="79013" cy="79012"/>
              </a:xfrm>
              <a:custGeom>
                <a:avLst/>
                <a:gdLst/>
                <a:ahLst/>
                <a:cxnLst/>
                <a:rect l="l" t="t" r="r" b="b"/>
                <a:pathLst>
                  <a:path w="243" h="243" extrusionOk="0">
                    <a:moveTo>
                      <a:pt x="243" y="121"/>
                    </a:moveTo>
                    <a:cubicBezTo>
                      <a:pt x="243" y="143"/>
                      <a:pt x="238" y="164"/>
                      <a:pt x="227" y="182"/>
                    </a:cubicBezTo>
                    <a:cubicBezTo>
                      <a:pt x="216" y="200"/>
                      <a:pt x="202" y="215"/>
                      <a:pt x="183" y="226"/>
                    </a:cubicBezTo>
                    <a:cubicBezTo>
                      <a:pt x="165" y="236"/>
                      <a:pt x="143" y="243"/>
                      <a:pt x="122" y="243"/>
                    </a:cubicBezTo>
                    <a:cubicBezTo>
                      <a:pt x="101" y="243"/>
                      <a:pt x="80" y="236"/>
                      <a:pt x="61" y="226"/>
                    </a:cubicBezTo>
                    <a:cubicBezTo>
                      <a:pt x="43" y="215"/>
                      <a:pt x="28" y="200"/>
                      <a:pt x="17" y="182"/>
                    </a:cubicBezTo>
                    <a:cubicBezTo>
                      <a:pt x="7" y="164"/>
                      <a:pt x="0" y="143"/>
                      <a:pt x="0" y="121"/>
                    </a:cubicBezTo>
                    <a:cubicBezTo>
                      <a:pt x="0" y="100"/>
                      <a:pt x="6" y="79"/>
                      <a:pt x="17" y="61"/>
                    </a:cubicBezTo>
                    <a:cubicBezTo>
                      <a:pt x="27" y="42"/>
                      <a:pt x="43" y="26"/>
                      <a:pt x="61" y="16"/>
                    </a:cubicBezTo>
                    <a:cubicBezTo>
                      <a:pt x="80" y="5"/>
                      <a:pt x="101" y="0"/>
                      <a:pt x="122" y="0"/>
                    </a:cubicBezTo>
                    <a:cubicBezTo>
                      <a:pt x="143" y="0"/>
                      <a:pt x="165" y="5"/>
                      <a:pt x="183" y="16"/>
                    </a:cubicBezTo>
                    <a:cubicBezTo>
                      <a:pt x="202" y="26"/>
                      <a:pt x="216" y="42"/>
                      <a:pt x="227" y="61"/>
                    </a:cubicBezTo>
                    <a:cubicBezTo>
                      <a:pt x="238"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23" name="Google Shape;723;p27"/>
              <p:cNvSpPr/>
              <p:nvPr/>
            </p:nvSpPr>
            <p:spPr>
              <a:xfrm>
                <a:off x="8725040" y="1577930"/>
                <a:ext cx="79013" cy="79012"/>
              </a:xfrm>
              <a:custGeom>
                <a:avLst/>
                <a:gdLst/>
                <a:ahLst/>
                <a:cxnLst/>
                <a:rect l="l" t="t" r="r" b="b"/>
                <a:pathLst>
                  <a:path w="243" h="243" extrusionOk="0">
                    <a:moveTo>
                      <a:pt x="243" y="121"/>
                    </a:moveTo>
                    <a:cubicBezTo>
                      <a:pt x="243" y="143"/>
                      <a:pt x="238" y="164"/>
                      <a:pt x="227" y="182"/>
                    </a:cubicBezTo>
                    <a:cubicBezTo>
                      <a:pt x="217" y="200"/>
                      <a:pt x="201" y="215"/>
                      <a:pt x="182" y="226"/>
                    </a:cubicBezTo>
                    <a:cubicBezTo>
                      <a:pt x="164" y="236"/>
                      <a:pt x="143" y="243"/>
                      <a:pt x="121" y="243"/>
                    </a:cubicBezTo>
                    <a:cubicBezTo>
                      <a:pt x="100" y="243"/>
                      <a:pt x="80" y="236"/>
                      <a:pt x="61" y="226"/>
                    </a:cubicBezTo>
                    <a:cubicBezTo>
                      <a:pt x="43" y="215"/>
                      <a:pt x="27" y="200"/>
                      <a:pt x="16" y="182"/>
                    </a:cubicBezTo>
                    <a:cubicBezTo>
                      <a:pt x="6" y="164"/>
                      <a:pt x="0" y="143"/>
                      <a:pt x="0" y="121"/>
                    </a:cubicBezTo>
                    <a:cubicBezTo>
                      <a:pt x="0" y="100"/>
                      <a:pt x="6" y="79"/>
                      <a:pt x="16" y="61"/>
                    </a:cubicBezTo>
                    <a:cubicBezTo>
                      <a:pt x="27" y="42"/>
                      <a:pt x="43" y="26"/>
                      <a:pt x="61" y="16"/>
                    </a:cubicBezTo>
                    <a:cubicBezTo>
                      <a:pt x="80" y="5"/>
                      <a:pt x="100" y="0"/>
                      <a:pt x="121" y="0"/>
                    </a:cubicBezTo>
                    <a:cubicBezTo>
                      <a:pt x="143" y="0"/>
                      <a:pt x="164" y="5"/>
                      <a:pt x="182" y="16"/>
                    </a:cubicBezTo>
                    <a:cubicBezTo>
                      <a:pt x="201" y="26"/>
                      <a:pt x="216" y="42"/>
                      <a:pt x="227" y="61"/>
                    </a:cubicBezTo>
                    <a:cubicBezTo>
                      <a:pt x="237"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24" name="Google Shape;724;p27"/>
              <p:cNvSpPr/>
              <p:nvPr/>
            </p:nvSpPr>
            <p:spPr>
              <a:xfrm>
                <a:off x="8292909" y="3906681"/>
                <a:ext cx="662016" cy="321576"/>
              </a:xfrm>
              <a:custGeom>
                <a:avLst/>
                <a:gdLst/>
                <a:ahLst/>
                <a:cxnLst/>
                <a:rect l="l" t="t" r="r" b="b"/>
                <a:pathLst>
                  <a:path w="2036" h="989" extrusionOk="0">
                    <a:moveTo>
                      <a:pt x="1541" y="989"/>
                    </a:moveTo>
                    <a:lnTo>
                      <a:pt x="0" y="989"/>
                    </a:lnTo>
                    <a:lnTo>
                      <a:pt x="0" y="0"/>
                    </a:lnTo>
                    <a:lnTo>
                      <a:pt x="1541" y="0"/>
                    </a:lnTo>
                    <a:cubicBezTo>
                      <a:pt x="1814" y="0"/>
                      <a:pt x="2036" y="221"/>
                      <a:pt x="2036" y="494"/>
                    </a:cubicBezTo>
                    <a:lnTo>
                      <a:pt x="2036" y="494"/>
                    </a:lnTo>
                    <a:cubicBezTo>
                      <a:pt x="2036" y="768"/>
                      <a:pt x="1814" y="989"/>
                      <a:pt x="1541" y="989"/>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25" name="Google Shape;725;p27"/>
              <p:cNvSpPr/>
              <p:nvPr/>
            </p:nvSpPr>
            <p:spPr>
              <a:xfrm>
                <a:off x="8633346" y="3972687"/>
                <a:ext cx="216553" cy="189564"/>
              </a:xfrm>
              <a:custGeom>
                <a:avLst/>
                <a:gdLst/>
                <a:ahLst/>
                <a:cxnLst/>
                <a:rect l="l" t="t" r="r" b="b"/>
                <a:pathLst>
                  <a:path w="666" h="583" extrusionOk="0">
                    <a:moveTo>
                      <a:pt x="330" y="583"/>
                    </a:moveTo>
                    <a:cubicBezTo>
                      <a:pt x="320" y="583"/>
                      <a:pt x="311" y="579"/>
                      <a:pt x="305" y="573"/>
                    </a:cubicBezTo>
                    <a:lnTo>
                      <a:pt x="93" y="361"/>
                    </a:lnTo>
                    <a:cubicBezTo>
                      <a:pt x="11" y="280"/>
                      <a:pt x="-19" y="184"/>
                      <a:pt x="13" y="106"/>
                    </a:cubicBezTo>
                    <a:cubicBezTo>
                      <a:pt x="38" y="46"/>
                      <a:pt x="96" y="8"/>
                      <a:pt x="164" y="8"/>
                    </a:cubicBezTo>
                    <a:cubicBezTo>
                      <a:pt x="204" y="8"/>
                      <a:pt x="263" y="21"/>
                      <a:pt x="329" y="76"/>
                    </a:cubicBezTo>
                    <a:cubicBezTo>
                      <a:pt x="387" y="27"/>
                      <a:pt x="449" y="0"/>
                      <a:pt x="507" y="0"/>
                    </a:cubicBezTo>
                    <a:cubicBezTo>
                      <a:pt x="573" y="0"/>
                      <a:pt x="629" y="36"/>
                      <a:pt x="653" y="93"/>
                    </a:cubicBezTo>
                    <a:cubicBezTo>
                      <a:pt x="686" y="173"/>
                      <a:pt x="654" y="273"/>
                      <a:pt x="566" y="361"/>
                    </a:cubicBezTo>
                    <a:lnTo>
                      <a:pt x="354" y="573"/>
                    </a:lnTo>
                    <a:cubicBezTo>
                      <a:pt x="348" y="579"/>
                      <a:pt x="339" y="583"/>
                      <a:pt x="330" y="5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726" name="Google Shape;726;p27"/>
              <p:cNvSpPr/>
              <p:nvPr/>
            </p:nvSpPr>
            <p:spPr>
              <a:xfrm>
                <a:off x="8297462" y="881777"/>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27" name="Google Shape;727;p27"/>
              <p:cNvSpPr/>
              <p:nvPr/>
            </p:nvSpPr>
            <p:spPr>
              <a:xfrm>
                <a:off x="8626843" y="930875"/>
                <a:ext cx="203222" cy="223705"/>
              </a:xfrm>
              <a:custGeom>
                <a:avLst/>
                <a:gdLst/>
                <a:ahLst/>
                <a:cxnLst/>
                <a:rect l="l" t="t" r="r" b="b"/>
                <a:pathLst>
                  <a:path w="625" h="688" extrusionOk="0">
                    <a:moveTo>
                      <a:pt x="377" y="232"/>
                    </a:moveTo>
                    <a:cubicBezTo>
                      <a:pt x="555" y="-77"/>
                      <a:pt x="69" y="-77"/>
                      <a:pt x="248" y="232"/>
                    </a:cubicBezTo>
                    <a:cubicBezTo>
                      <a:pt x="69" y="-77"/>
                      <a:pt x="-173" y="344"/>
                      <a:pt x="183" y="344"/>
                    </a:cubicBezTo>
                    <a:cubicBezTo>
                      <a:pt x="-173" y="344"/>
                      <a:pt x="69" y="765"/>
                      <a:pt x="248" y="456"/>
                    </a:cubicBezTo>
                    <a:cubicBezTo>
                      <a:pt x="69" y="765"/>
                      <a:pt x="555" y="765"/>
                      <a:pt x="377" y="456"/>
                    </a:cubicBezTo>
                    <a:cubicBezTo>
                      <a:pt x="555" y="765"/>
                      <a:pt x="798" y="344"/>
                      <a:pt x="441" y="344"/>
                    </a:cubicBezTo>
                    <a:cubicBezTo>
                      <a:pt x="798" y="344"/>
                      <a:pt x="555" y="-77"/>
                      <a:pt x="377" y="2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28" name="Google Shape;728;p27"/>
              <p:cNvSpPr/>
              <p:nvPr/>
            </p:nvSpPr>
            <p:spPr>
              <a:xfrm>
                <a:off x="8292909" y="3096398"/>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729" name="Google Shape;729;p27"/>
              <p:cNvSpPr/>
              <p:nvPr/>
            </p:nvSpPr>
            <p:spPr>
              <a:xfrm>
                <a:off x="8641475" y="3141269"/>
                <a:ext cx="201596" cy="232484"/>
              </a:xfrm>
              <a:custGeom>
                <a:avLst/>
                <a:gdLst/>
                <a:ahLst/>
                <a:cxnLst/>
                <a:rect l="l" t="t" r="r" b="b"/>
                <a:pathLst>
                  <a:path w="620" h="715" extrusionOk="0">
                    <a:moveTo>
                      <a:pt x="617" y="360"/>
                    </a:moveTo>
                    <a:cubicBezTo>
                      <a:pt x="382" y="401"/>
                      <a:pt x="348" y="440"/>
                      <a:pt x="313" y="712"/>
                    </a:cubicBezTo>
                    <a:cubicBezTo>
                      <a:pt x="313" y="715"/>
                      <a:pt x="307" y="715"/>
                      <a:pt x="307" y="712"/>
                    </a:cubicBezTo>
                    <a:cubicBezTo>
                      <a:pt x="272" y="440"/>
                      <a:pt x="237" y="401"/>
                      <a:pt x="2" y="360"/>
                    </a:cubicBezTo>
                    <a:cubicBezTo>
                      <a:pt x="-1" y="360"/>
                      <a:pt x="-1" y="355"/>
                      <a:pt x="2" y="354"/>
                    </a:cubicBezTo>
                    <a:cubicBezTo>
                      <a:pt x="237" y="314"/>
                      <a:pt x="272" y="275"/>
                      <a:pt x="307" y="3"/>
                    </a:cubicBezTo>
                    <a:cubicBezTo>
                      <a:pt x="307" y="-1"/>
                      <a:pt x="313" y="-1"/>
                      <a:pt x="313" y="3"/>
                    </a:cubicBezTo>
                    <a:cubicBezTo>
                      <a:pt x="348" y="275"/>
                      <a:pt x="382" y="314"/>
                      <a:pt x="617" y="354"/>
                    </a:cubicBezTo>
                    <a:cubicBezTo>
                      <a:pt x="621" y="355"/>
                      <a:pt x="621" y="360"/>
                      <a:pt x="617" y="36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30" name="Google Shape;730;p27"/>
              <p:cNvSpPr/>
              <p:nvPr/>
            </p:nvSpPr>
            <p:spPr>
              <a:xfrm>
                <a:off x="8297462" y="2590784"/>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31" name="Google Shape;731;p27"/>
              <p:cNvSpPr/>
              <p:nvPr/>
            </p:nvSpPr>
            <p:spPr>
              <a:xfrm>
                <a:off x="8628469" y="2640207"/>
                <a:ext cx="222406" cy="222729"/>
              </a:xfrm>
              <a:custGeom>
                <a:avLst/>
                <a:gdLst/>
                <a:ahLst/>
                <a:cxnLst/>
                <a:rect l="l" t="t" r="r" b="b"/>
                <a:pathLst>
                  <a:path w="684" h="685" extrusionOk="0">
                    <a:moveTo>
                      <a:pt x="684" y="292"/>
                    </a:moveTo>
                    <a:lnTo>
                      <a:pt x="464" y="292"/>
                    </a:lnTo>
                    <a:lnTo>
                      <a:pt x="620" y="136"/>
                    </a:lnTo>
                    <a:lnTo>
                      <a:pt x="548" y="65"/>
                    </a:lnTo>
                    <a:lnTo>
                      <a:pt x="392" y="221"/>
                    </a:lnTo>
                    <a:lnTo>
                      <a:pt x="392" y="0"/>
                    </a:lnTo>
                    <a:lnTo>
                      <a:pt x="292" y="0"/>
                    </a:lnTo>
                    <a:lnTo>
                      <a:pt x="292" y="221"/>
                    </a:lnTo>
                    <a:lnTo>
                      <a:pt x="136" y="65"/>
                    </a:lnTo>
                    <a:lnTo>
                      <a:pt x="64" y="136"/>
                    </a:lnTo>
                    <a:lnTo>
                      <a:pt x="220" y="292"/>
                    </a:lnTo>
                    <a:lnTo>
                      <a:pt x="0" y="292"/>
                    </a:lnTo>
                    <a:lnTo>
                      <a:pt x="0" y="393"/>
                    </a:lnTo>
                    <a:lnTo>
                      <a:pt x="220" y="393"/>
                    </a:lnTo>
                    <a:lnTo>
                      <a:pt x="64" y="549"/>
                    </a:lnTo>
                    <a:lnTo>
                      <a:pt x="136" y="620"/>
                    </a:lnTo>
                    <a:lnTo>
                      <a:pt x="292" y="464"/>
                    </a:lnTo>
                    <a:lnTo>
                      <a:pt x="292" y="685"/>
                    </a:lnTo>
                    <a:lnTo>
                      <a:pt x="392" y="685"/>
                    </a:lnTo>
                    <a:lnTo>
                      <a:pt x="392" y="464"/>
                    </a:lnTo>
                    <a:lnTo>
                      <a:pt x="548" y="620"/>
                    </a:lnTo>
                    <a:lnTo>
                      <a:pt x="620" y="549"/>
                    </a:lnTo>
                    <a:lnTo>
                      <a:pt x="464" y="393"/>
                    </a:lnTo>
                    <a:lnTo>
                      <a:pt x="684" y="393"/>
                    </a:lnTo>
                    <a:lnTo>
                      <a:pt x="684" y="29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732" name="Google Shape;732;p27"/>
              <p:cNvSpPr/>
              <p:nvPr/>
            </p:nvSpPr>
            <p:spPr>
              <a:xfrm>
                <a:off x="378976" y="190500"/>
                <a:ext cx="8130826" cy="4762509"/>
              </a:xfrm>
              <a:custGeom>
                <a:avLst/>
                <a:gdLst/>
                <a:ahLst/>
                <a:cxnLst/>
                <a:rect l="l" t="t" r="r" b="b"/>
                <a:pathLst>
                  <a:path w="25006" h="14647" extrusionOk="0">
                    <a:moveTo>
                      <a:pt x="23739" y="0"/>
                    </a:moveTo>
                    <a:lnTo>
                      <a:pt x="1267" y="0"/>
                    </a:lnTo>
                    <a:cubicBezTo>
                      <a:pt x="569" y="0"/>
                      <a:pt x="0" y="591"/>
                      <a:pt x="0" y="1317"/>
                    </a:cubicBezTo>
                    <a:lnTo>
                      <a:pt x="0" y="13329"/>
                    </a:lnTo>
                    <a:cubicBezTo>
                      <a:pt x="0" y="14056"/>
                      <a:pt x="569" y="14647"/>
                      <a:pt x="1267" y="14647"/>
                    </a:cubicBezTo>
                    <a:lnTo>
                      <a:pt x="23739" y="14647"/>
                    </a:lnTo>
                    <a:cubicBezTo>
                      <a:pt x="24437" y="14647"/>
                      <a:pt x="25006" y="14056"/>
                      <a:pt x="25006" y="13329"/>
                    </a:cubicBezTo>
                    <a:lnTo>
                      <a:pt x="25006" y="1317"/>
                    </a:lnTo>
                    <a:cubicBezTo>
                      <a:pt x="25006" y="591"/>
                      <a:pt x="24437" y="0"/>
                      <a:pt x="23739" y="0"/>
                    </a:cubicBezTo>
                    <a:close/>
                  </a:path>
                </a:pathLst>
              </a:custGeom>
              <a:solidFill>
                <a:schemeClr val="accent2"/>
              </a:solidFill>
              <a:ln>
                <a:noFill/>
              </a:ln>
              <a:effectLst>
                <a:outerShdw blurRad="42863" dist="19050" dir="1980000" algn="bl" rotWithShape="0">
                  <a:schemeClr val="dk1">
                    <a:alpha val="40000"/>
                  </a:scheme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pic>
          <p:nvPicPr>
            <p:cNvPr id="733" name="Google Shape;733;p27"/>
            <p:cNvPicPr preferRelativeResize="0"/>
            <p:nvPr/>
          </p:nvPicPr>
          <p:blipFill>
            <a:blip r:embed="rId2">
              <a:alphaModFix/>
            </a:blip>
            <a:stretch>
              <a:fillRect/>
            </a:stretch>
          </p:blipFill>
          <p:spPr>
            <a:xfrm>
              <a:off x="99150" y="687101"/>
              <a:ext cx="441525" cy="3769299"/>
            </a:xfrm>
            <a:prstGeom prst="rect">
              <a:avLst/>
            </a:prstGeom>
            <a:noFill/>
            <a:ln>
              <a:noFill/>
            </a:ln>
          </p:spPr>
        </p:pic>
      </p:grpSp>
      <p:sp>
        <p:nvSpPr>
          <p:cNvPr id="734" name="Google Shape;734;p2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735" name="Google Shape;735;p27"/>
          <p:cNvSpPr txBox="1">
            <a:spLocks noGrp="1"/>
          </p:cNvSpPr>
          <p:nvPr>
            <p:ph type="subTitle" idx="1"/>
          </p:nvPr>
        </p:nvSpPr>
        <p:spPr>
          <a:xfrm>
            <a:off x="5151675" y="3133225"/>
            <a:ext cx="2640000" cy="1432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36" name="Google Shape;736;p27"/>
          <p:cNvSpPr txBox="1">
            <a:spLocks noGrp="1"/>
          </p:cNvSpPr>
          <p:nvPr>
            <p:ph type="subTitle" idx="2"/>
          </p:nvPr>
        </p:nvSpPr>
        <p:spPr>
          <a:xfrm>
            <a:off x="1504700" y="2218826"/>
            <a:ext cx="2640000" cy="1432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37" name="Google Shape;737;p27"/>
          <p:cNvSpPr txBox="1">
            <a:spLocks noGrp="1"/>
          </p:cNvSpPr>
          <p:nvPr>
            <p:ph type="subTitle" idx="3"/>
          </p:nvPr>
        </p:nvSpPr>
        <p:spPr>
          <a:xfrm>
            <a:off x="1504711" y="1812325"/>
            <a:ext cx="2640000" cy="558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DM Sans"/>
              <a:buNone/>
              <a:defRPr sz="2400">
                <a:solidFill>
                  <a:schemeClr val="dk1"/>
                </a:solidFill>
                <a:latin typeface="Dela Gothic One"/>
                <a:ea typeface="Dela Gothic One"/>
                <a:cs typeface="Dela Gothic One"/>
                <a:sym typeface="Dela Gothic One"/>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738" name="Google Shape;738;p27"/>
          <p:cNvSpPr txBox="1">
            <a:spLocks noGrp="1"/>
          </p:cNvSpPr>
          <p:nvPr>
            <p:ph type="subTitle" idx="4"/>
          </p:nvPr>
        </p:nvSpPr>
        <p:spPr>
          <a:xfrm>
            <a:off x="5151689" y="2726725"/>
            <a:ext cx="2640000" cy="558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DM Sans"/>
              <a:buNone/>
              <a:defRPr sz="2400">
                <a:solidFill>
                  <a:schemeClr val="dk1"/>
                </a:solidFill>
                <a:latin typeface="Dela Gothic One"/>
                <a:ea typeface="Dela Gothic One"/>
                <a:cs typeface="Dela Gothic One"/>
                <a:sym typeface="Dela Gothic One"/>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grpSp>
        <p:nvGrpSpPr>
          <p:cNvPr id="739" name="Google Shape;739;p27"/>
          <p:cNvGrpSpPr/>
          <p:nvPr/>
        </p:nvGrpSpPr>
        <p:grpSpPr>
          <a:xfrm>
            <a:off x="4069317" y="4357141"/>
            <a:ext cx="413420" cy="413517"/>
            <a:chOff x="1020960" y="2953800"/>
            <a:chExt cx="973440" cy="973440"/>
          </a:xfrm>
        </p:grpSpPr>
        <p:sp>
          <p:nvSpPr>
            <p:cNvPr id="740" name="Google Shape;740;p27"/>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41" name="Google Shape;741;p27"/>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42" name="Google Shape;742;p27"/>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6"/>
        <p:cNvGrpSpPr/>
        <p:nvPr/>
      </p:nvGrpSpPr>
      <p:grpSpPr>
        <a:xfrm>
          <a:off x="0" y="0"/>
          <a:ext cx="0" cy="0"/>
          <a:chOff x="0" y="0"/>
          <a:chExt cx="0" cy="0"/>
        </a:xfrm>
      </p:grpSpPr>
      <p:grpSp>
        <p:nvGrpSpPr>
          <p:cNvPr id="37" name="Google Shape;37;p3"/>
          <p:cNvGrpSpPr/>
          <p:nvPr/>
        </p:nvGrpSpPr>
        <p:grpSpPr>
          <a:xfrm>
            <a:off x="195813" y="196449"/>
            <a:ext cx="8752375" cy="4750602"/>
            <a:chOff x="99150" y="196449"/>
            <a:chExt cx="8752375" cy="4750602"/>
          </a:xfrm>
        </p:grpSpPr>
        <p:grpSp>
          <p:nvGrpSpPr>
            <p:cNvPr id="38" name="Google Shape;38;p3"/>
            <p:cNvGrpSpPr/>
            <p:nvPr/>
          </p:nvGrpSpPr>
          <p:grpSpPr>
            <a:xfrm>
              <a:off x="292475" y="196449"/>
              <a:ext cx="8559050" cy="4750602"/>
              <a:chOff x="378976" y="190500"/>
              <a:chExt cx="8580501" cy="4762509"/>
            </a:xfrm>
          </p:grpSpPr>
          <p:sp>
            <p:nvSpPr>
              <p:cNvPr id="39" name="Google Shape;39;p3"/>
              <p:cNvSpPr/>
              <p:nvPr/>
            </p:nvSpPr>
            <p:spPr>
              <a:xfrm>
                <a:off x="378976" y="190500"/>
                <a:ext cx="8455656" cy="4762509"/>
              </a:xfrm>
              <a:custGeom>
                <a:avLst/>
                <a:gdLst/>
                <a:ahLst/>
                <a:cxnLst/>
                <a:rect l="l" t="t" r="r" b="b"/>
                <a:pathLst>
                  <a:path w="26005" h="14647" extrusionOk="0">
                    <a:moveTo>
                      <a:pt x="24688" y="0"/>
                    </a:moveTo>
                    <a:lnTo>
                      <a:pt x="1318" y="0"/>
                    </a:lnTo>
                    <a:cubicBezTo>
                      <a:pt x="591" y="0"/>
                      <a:pt x="0" y="591"/>
                      <a:pt x="0" y="1317"/>
                    </a:cubicBezTo>
                    <a:lnTo>
                      <a:pt x="0" y="13329"/>
                    </a:lnTo>
                    <a:cubicBezTo>
                      <a:pt x="0" y="14056"/>
                      <a:pt x="591" y="14647"/>
                      <a:pt x="1318" y="14647"/>
                    </a:cubicBezTo>
                    <a:lnTo>
                      <a:pt x="24687" y="14647"/>
                    </a:lnTo>
                    <a:cubicBezTo>
                      <a:pt x="25414" y="14647"/>
                      <a:pt x="26005" y="14056"/>
                      <a:pt x="26005" y="13329"/>
                    </a:cubicBezTo>
                    <a:lnTo>
                      <a:pt x="26005" y="1317"/>
                    </a:lnTo>
                    <a:cubicBezTo>
                      <a:pt x="26005" y="591"/>
                      <a:pt x="25414" y="0"/>
                      <a:pt x="24688" y="0"/>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0" name="Google Shape;40;p3"/>
              <p:cNvSpPr/>
              <p:nvPr/>
            </p:nvSpPr>
            <p:spPr>
              <a:xfrm>
                <a:off x="421571" y="190500"/>
                <a:ext cx="8130501" cy="4762509"/>
              </a:xfrm>
              <a:custGeom>
                <a:avLst/>
                <a:gdLst/>
                <a:ahLst/>
                <a:cxnLst/>
                <a:rect l="l" t="t" r="r" b="b"/>
                <a:pathLst>
                  <a:path w="25005" h="14647" extrusionOk="0">
                    <a:moveTo>
                      <a:pt x="23738" y="0"/>
                    </a:moveTo>
                    <a:lnTo>
                      <a:pt x="1267" y="0"/>
                    </a:lnTo>
                    <a:cubicBezTo>
                      <a:pt x="568" y="0"/>
                      <a:pt x="0" y="591"/>
                      <a:pt x="0" y="1317"/>
                    </a:cubicBezTo>
                    <a:lnTo>
                      <a:pt x="0" y="13329"/>
                    </a:lnTo>
                    <a:cubicBezTo>
                      <a:pt x="0" y="14056"/>
                      <a:pt x="568" y="14647"/>
                      <a:pt x="1267"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1" name="Google Shape;41;p3"/>
              <p:cNvSpPr/>
              <p:nvPr/>
            </p:nvSpPr>
            <p:spPr>
              <a:xfrm>
                <a:off x="400436" y="190500"/>
                <a:ext cx="8130501" cy="4762509"/>
              </a:xfrm>
              <a:custGeom>
                <a:avLst/>
                <a:gdLst/>
                <a:ahLst/>
                <a:cxnLst/>
                <a:rect l="l" t="t" r="r" b="b"/>
                <a:pathLst>
                  <a:path w="25005" h="14647" extrusionOk="0">
                    <a:moveTo>
                      <a:pt x="23738" y="0"/>
                    </a:moveTo>
                    <a:lnTo>
                      <a:pt x="1266" y="0"/>
                    </a:lnTo>
                    <a:cubicBezTo>
                      <a:pt x="568" y="0"/>
                      <a:pt x="0" y="591"/>
                      <a:pt x="0" y="1317"/>
                    </a:cubicBezTo>
                    <a:lnTo>
                      <a:pt x="0" y="13329"/>
                    </a:lnTo>
                    <a:cubicBezTo>
                      <a:pt x="0" y="14056"/>
                      <a:pt x="568" y="14647"/>
                      <a:pt x="1266"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2" name="Google Shape;42;p3"/>
              <p:cNvSpPr/>
              <p:nvPr/>
            </p:nvSpPr>
            <p:spPr>
              <a:xfrm>
                <a:off x="8292909" y="1387390"/>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43" name="Google Shape;43;p3"/>
              <p:cNvSpPr/>
              <p:nvPr/>
            </p:nvSpPr>
            <p:spPr>
              <a:xfrm>
                <a:off x="8664886" y="1497943"/>
                <a:ext cx="104375" cy="107951"/>
              </a:xfrm>
              <a:custGeom>
                <a:avLst/>
                <a:gdLst/>
                <a:ahLst/>
                <a:cxnLst/>
                <a:rect l="l" t="t" r="r" b="b"/>
                <a:pathLst>
                  <a:path w="321" h="332" extrusionOk="0">
                    <a:moveTo>
                      <a:pt x="20" y="332"/>
                    </a:moveTo>
                    <a:lnTo>
                      <a:pt x="0" y="312"/>
                    </a:lnTo>
                    <a:cubicBezTo>
                      <a:pt x="1" y="311"/>
                      <a:pt x="171" y="136"/>
                      <a:pt x="171" y="15"/>
                    </a:cubicBezTo>
                    <a:cubicBezTo>
                      <a:pt x="171" y="9"/>
                      <a:pt x="175" y="2"/>
                      <a:pt x="181" y="1"/>
                    </a:cubicBezTo>
                    <a:cubicBezTo>
                      <a:pt x="188" y="-1"/>
                      <a:pt x="194" y="2"/>
                      <a:pt x="197" y="8"/>
                    </a:cubicBezTo>
                    <a:cubicBezTo>
                      <a:pt x="202" y="17"/>
                      <a:pt x="318" y="227"/>
                      <a:pt x="321" y="322"/>
                    </a:cubicBezTo>
                    <a:lnTo>
                      <a:pt x="292" y="323"/>
                    </a:lnTo>
                    <a:cubicBezTo>
                      <a:pt x="291" y="287"/>
                      <a:pt x="270" y="223"/>
                      <a:pt x="232" y="140"/>
                    </a:cubicBezTo>
                    <a:cubicBezTo>
                      <a:pt x="218" y="110"/>
                      <a:pt x="204" y="82"/>
                      <a:pt x="193" y="61"/>
                    </a:cubicBezTo>
                    <a:cubicBezTo>
                      <a:pt x="163" y="185"/>
                      <a:pt x="26" y="326"/>
                      <a:pt x="20" y="332"/>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4" name="Google Shape;44;p3"/>
              <p:cNvSpPr/>
              <p:nvPr/>
            </p:nvSpPr>
            <p:spPr>
              <a:xfrm>
                <a:off x="8652855" y="1462501"/>
                <a:ext cx="76411" cy="53325"/>
              </a:xfrm>
              <a:custGeom>
                <a:avLst/>
                <a:gdLst/>
                <a:ahLst/>
                <a:cxnLst/>
                <a:rect l="l" t="t" r="r" b="b"/>
                <a:pathLst>
                  <a:path w="235" h="164" extrusionOk="0">
                    <a:moveTo>
                      <a:pt x="235" y="143"/>
                    </a:moveTo>
                    <a:cubicBezTo>
                      <a:pt x="136" y="200"/>
                      <a:pt x="10" y="134"/>
                      <a:pt x="0" y="21"/>
                    </a:cubicBezTo>
                    <a:cubicBezTo>
                      <a:pt x="99" y="-36"/>
                      <a:pt x="225" y="30"/>
                      <a:pt x="235" y="143"/>
                    </a:cubicBezTo>
                    <a:close/>
                  </a:path>
                </a:pathLst>
              </a:custGeom>
              <a:solidFill>
                <a:schemeClr val="accent2"/>
              </a:solidFill>
              <a:ln>
                <a:noFill/>
              </a:ln>
            </p:spPr>
            <p:txBody>
              <a:bodyPr spcFirstLastPara="1" wrap="square" lIns="90000" tIns="14025" rIns="90000" bIns="14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5" name="Google Shape;45;p3"/>
              <p:cNvSpPr/>
              <p:nvPr/>
            </p:nvSpPr>
            <p:spPr>
              <a:xfrm>
                <a:off x="8725690" y="1440065"/>
                <a:ext cx="55927" cy="68932"/>
              </a:xfrm>
              <a:custGeom>
                <a:avLst/>
                <a:gdLst/>
                <a:ahLst/>
                <a:cxnLst/>
                <a:rect l="l" t="t" r="r" b="b"/>
                <a:pathLst>
                  <a:path w="172" h="212" extrusionOk="0">
                    <a:moveTo>
                      <a:pt x="11" y="212"/>
                    </a:moveTo>
                    <a:cubicBezTo>
                      <a:pt x="-31" y="109"/>
                      <a:pt x="49" y="-5"/>
                      <a:pt x="161" y="0"/>
                    </a:cubicBezTo>
                    <a:cubicBezTo>
                      <a:pt x="203" y="104"/>
                      <a:pt x="122" y="217"/>
                      <a:pt x="11" y="212"/>
                    </a:cubicBezTo>
                    <a:close/>
                  </a:path>
                </a:pathLst>
              </a:custGeom>
              <a:solidFill>
                <a:schemeClr val="accent2"/>
              </a:solidFill>
              <a:ln>
                <a:noFill/>
              </a:ln>
            </p:spPr>
            <p:txBody>
              <a:bodyPr spcFirstLastPara="1" wrap="square" lIns="90000" tIns="31300" rIns="90000" bIns="313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6" name="Google Shape;46;p3"/>
              <p:cNvSpPr/>
              <p:nvPr/>
            </p:nvSpPr>
            <p:spPr>
              <a:xfrm>
                <a:off x="8622941" y="1577930"/>
                <a:ext cx="79013" cy="79012"/>
              </a:xfrm>
              <a:custGeom>
                <a:avLst/>
                <a:gdLst/>
                <a:ahLst/>
                <a:cxnLst/>
                <a:rect l="l" t="t" r="r" b="b"/>
                <a:pathLst>
                  <a:path w="243" h="243" extrusionOk="0">
                    <a:moveTo>
                      <a:pt x="243" y="121"/>
                    </a:moveTo>
                    <a:cubicBezTo>
                      <a:pt x="243" y="143"/>
                      <a:pt x="238" y="164"/>
                      <a:pt x="227" y="182"/>
                    </a:cubicBezTo>
                    <a:cubicBezTo>
                      <a:pt x="216" y="200"/>
                      <a:pt x="202" y="215"/>
                      <a:pt x="183" y="226"/>
                    </a:cubicBezTo>
                    <a:cubicBezTo>
                      <a:pt x="165" y="236"/>
                      <a:pt x="143" y="243"/>
                      <a:pt x="122" y="243"/>
                    </a:cubicBezTo>
                    <a:cubicBezTo>
                      <a:pt x="101" y="243"/>
                      <a:pt x="80" y="236"/>
                      <a:pt x="61" y="226"/>
                    </a:cubicBezTo>
                    <a:cubicBezTo>
                      <a:pt x="43" y="215"/>
                      <a:pt x="28" y="200"/>
                      <a:pt x="17" y="182"/>
                    </a:cubicBezTo>
                    <a:cubicBezTo>
                      <a:pt x="7" y="164"/>
                      <a:pt x="0" y="143"/>
                      <a:pt x="0" y="121"/>
                    </a:cubicBezTo>
                    <a:cubicBezTo>
                      <a:pt x="0" y="100"/>
                      <a:pt x="6" y="79"/>
                      <a:pt x="17" y="61"/>
                    </a:cubicBezTo>
                    <a:cubicBezTo>
                      <a:pt x="27" y="42"/>
                      <a:pt x="43" y="26"/>
                      <a:pt x="61" y="16"/>
                    </a:cubicBezTo>
                    <a:cubicBezTo>
                      <a:pt x="80" y="5"/>
                      <a:pt x="101" y="0"/>
                      <a:pt x="122" y="0"/>
                    </a:cubicBezTo>
                    <a:cubicBezTo>
                      <a:pt x="143" y="0"/>
                      <a:pt x="165" y="5"/>
                      <a:pt x="183" y="16"/>
                    </a:cubicBezTo>
                    <a:cubicBezTo>
                      <a:pt x="202" y="26"/>
                      <a:pt x="216" y="42"/>
                      <a:pt x="227" y="61"/>
                    </a:cubicBezTo>
                    <a:cubicBezTo>
                      <a:pt x="238"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7" name="Google Shape;47;p3"/>
              <p:cNvSpPr/>
              <p:nvPr/>
            </p:nvSpPr>
            <p:spPr>
              <a:xfrm>
                <a:off x="8725040" y="1577930"/>
                <a:ext cx="79013" cy="79012"/>
              </a:xfrm>
              <a:custGeom>
                <a:avLst/>
                <a:gdLst/>
                <a:ahLst/>
                <a:cxnLst/>
                <a:rect l="l" t="t" r="r" b="b"/>
                <a:pathLst>
                  <a:path w="243" h="243" extrusionOk="0">
                    <a:moveTo>
                      <a:pt x="243" y="121"/>
                    </a:moveTo>
                    <a:cubicBezTo>
                      <a:pt x="243" y="143"/>
                      <a:pt x="238" y="164"/>
                      <a:pt x="227" y="182"/>
                    </a:cubicBezTo>
                    <a:cubicBezTo>
                      <a:pt x="217" y="200"/>
                      <a:pt x="201" y="215"/>
                      <a:pt x="182" y="226"/>
                    </a:cubicBezTo>
                    <a:cubicBezTo>
                      <a:pt x="164" y="236"/>
                      <a:pt x="143" y="243"/>
                      <a:pt x="121" y="243"/>
                    </a:cubicBezTo>
                    <a:cubicBezTo>
                      <a:pt x="100" y="243"/>
                      <a:pt x="80" y="236"/>
                      <a:pt x="61" y="226"/>
                    </a:cubicBezTo>
                    <a:cubicBezTo>
                      <a:pt x="43" y="215"/>
                      <a:pt x="27" y="200"/>
                      <a:pt x="16" y="182"/>
                    </a:cubicBezTo>
                    <a:cubicBezTo>
                      <a:pt x="6" y="164"/>
                      <a:pt x="0" y="143"/>
                      <a:pt x="0" y="121"/>
                    </a:cubicBezTo>
                    <a:cubicBezTo>
                      <a:pt x="0" y="100"/>
                      <a:pt x="6" y="79"/>
                      <a:pt x="16" y="61"/>
                    </a:cubicBezTo>
                    <a:cubicBezTo>
                      <a:pt x="27" y="42"/>
                      <a:pt x="43" y="26"/>
                      <a:pt x="61" y="16"/>
                    </a:cubicBezTo>
                    <a:cubicBezTo>
                      <a:pt x="80" y="5"/>
                      <a:pt x="100" y="0"/>
                      <a:pt x="121" y="0"/>
                    </a:cubicBezTo>
                    <a:cubicBezTo>
                      <a:pt x="143" y="0"/>
                      <a:pt x="164" y="5"/>
                      <a:pt x="182" y="16"/>
                    </a:cubicBezTo>
                    <a:cubicBezTo>
                      <a:pt x="201" y="26"/>
                      <a:pt x="216" y="42"/>
                      <a:pt x="227" y="61"/>
                    </a:cubicBezTo>
                    <a:cubicBezTo>
                      <a:pt x="237"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8" name="Google Shape;48;p3"/>
              <p:cNvSpPr/>
              <p:nvPr/>
            </p:nvSpPr>
            <p:spPr>
              <a:xfrm>
                <a:off x="8292909" y="3906681"/>
                <a:ext cx="662016" cy="321576"/>
              </a:xfrm>
              <a:custGeom>
                <a:avLst/>
                <a:gdLst/>
                <a:ahLst/>
                <a:cxnLst/>
                <a:rect l="l" t="t" r="r" b="b"/>
                <a:pathLst>
                  <a:path w="2036" h="989" extrusionOk="0">
                    <a:moveTo>
                      <a:pt x="1541" y="989"/>
                    </a:moveTo>
                    <a:lnTo>
                      <a:pt x="0" y="989"/>
                    </a:lnTo>
                    <a:lnTo>
                      <a:pt x="0" y="0"/>
                    </a:lnTo>
                    <a:lnTo>
                      <a:pt x="1541" y="0"/>
                    </a:lnTo>
                    <a:cubicBezTo>
                      <a:pt x="1814" y="0"/>
                      <a:pt x="2036" y="221"/>
                      <a:pt x="2036" y="494"/>
                    </a:cubicBezTo>
                    <a:lnTo>
                      <a:pt x="2036" y="494"/>
                    </a:lnTo>
                    <a:cubicBezTo>
                      <a:pt x="2036" y="768"/>
                      <a:pt x="1814" y="989"/>
                      <a:pt x="1541" y="989"/>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9" name="Google Shape;49;p3"/>
              <p:cNvSpPr/>
              <p:nvPr/>
            </p:nvSpPr>
            <p:spPr>
              <a:xfrm>
                <a:off x="8633346" y="3972687"/>
                <a:ext cx="216553" cy="189564"/>
              </a:xfrm>
              <a:custGeom>
                <a:avLst/>
                <a:gdLst/>
                <a:ahLst/>
                <a:cxnLst/>
                <a:rect l="l" t="t" r="r" b="b"/>
                <a:pathLst>
                  <a:path w="666" h="583" extrusionOk="0">
                    <a:moveTo>
                      <a:pt x="330" y="583"/>
                    </a:moveTo>
                    <a:cubicBezTo>
                      <a:pt x="320" y="583"/>
                      <a:pt x="311" y="579"/>
                      <a:pt x="305" y="573"/>
                    </a:cubicBezTo>
                    <a:lnTo>
                      <a:pt x="93" y="361"/>
                    </a:lnTo>
                    <a:cubicBezTo>
                      <a:pt x="11" y="280"/>
                      <a:pt x="-19" y="184"/>
                      <a:pt x="13" y="106"/>
                    </a:cubicBezTo>
                    <a:cubicBezTo>
                      <a:pt x="38" y="46"/>
                      <a:pt x="96" y="8"/>
                      <a:pt x="164" y="8"/>
                    </a:cubicBezTo>
                    <a:cubicBezTo>
                      <a:pt x="204" y="8"/>
                      <a:pt x="263" y="21"/>
                      <a:pt x="329" y="76"/>
                    </a:cubicBezTo>
                    <a:cubicBezTo>
                      <a:pt x="387" y="27"/>
                      <a:pt x="449" y="0"/>
                      <a:pt x="507" y="0"/>
                    </a:cubicBezTo>
                    <a:cubicBezTo>
                      <a:pt x="573" y="0"/>
                      <a:pt x="629" y="36"/>
                      <a:pt x="653" y="93"/>
                    </a:cubicBezTo>
                    <a:cubicBezTo>
                      <a:pt x="686" y="173"/>
                      <a:pt x="654" y="273"/>
                      <a:pt x="566" y="361"/>
                    </a:cubicBezTo>
                    <a:lnTo>
                      <a:pt x="354" y="573"/>
                    </a:lnTo>
                    <a:cubicBezTo>
                      <a:pt x="348" y="579"/>
                      <a:pt x="339" y="583"/>
                      <a:pt x="330" y="5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50" name="Google Shape;50;p3"/>
              <p:cNvSpPr/>
              <p:nvPr/>
            </p:nvSpPr>
            <p:spPr>
              <a:xfrm>
                <a:off x="8292909" y="3096398"/>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51" name="Google Shape;51;p3"/>
              <p:cNvSpPr/>
              <p:nvPr/>
            </p:nvSpPr>
            <p:spPr>
              <a:xfrm>
                <a:off x="8641475" y="3141269"/>
                <a:ext cx="201596" cy="232484"/>
              </a:xfrm>
              <a:custGeom>
                <a:avLst/>
                <a:gdLst/>
                <a:ahLst/>
                <a:cxnLst/>
                <a:rect l="l" t="t" r="r" b="b"/>
                <a:pathLst>
                  <a:path w="620" h="715" extrusionOk="0">
                    <a:moveTo>
                      <a:pt x="617" y="360"/>
                    </a:moveTo>
                    <a:cubicBezTo>
                      <a:pt x="382" y="401"/>
                      <a:pt x="348" y="440"/>
                      <a:pt x="313" y="712"/>
                    </a:cubicBezTo>
                    <a:cubicBezTo>
                      <a:pt x="313" y="715"/>
                      <a:pt x="307" y="715"/>
                      <a:pt x="307" y="712"/>
                    </a:cubicBezTo>
                    <a:cubicBezTo>
                      <a:pt x="272" y="440"/>
                      <a:pt x="237" y="401"/>
                      <a:pt x="2" y="360"/>
                    </a:cubicBezTo>
                    <a:cubicBezTo>
                      <a:pt x="-1" y="360"/>
                      <a:pt x="-1" y="355"/>
                      <a:pt x="2" y="354"/>
                    </a:cubicBezTo>
                    <a:cubicBezTo>
                      <a:pt x="237" y="314"/>
                      <a:pt x="272" y="275"/>
                      <a:pt x="307" y="3"/>
                    </a:cubicBezTo>
                    <a:cubicBezTo>
                      <a:pt x="307" y="-1"/>
                      <a:pt x="313" y="-1"/>
                      <a:pt x="313" y="3"/>
                    </a:cubicBezTo>
                    <a:cubicBezTo>
                      <a:pt x="348" y="275"/>
                      <a:pt x="382" y="314"/>
                      <a:pt x="617" y="354"/>
                    </a:cubicBezTo>
                    <a:cubicBezTo>
                      <a:pt x="621" y="355"/>
                      <a:pt x="621" y="360"/>
                      <a:pt x="617" y="36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2" name="Google Shape;52;p3"/>
              <p:cNvSpPr/>
              <p:nvPr/>
            </p:nvSpPr>
            <p:spPr>
              <a:xfrm>
                <a:off x="8297462" y="2590784"/>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3" name="Google Shape;53;p3"/>
              <p:cNvSpPr/>
              <p:nvPr/>
            </p:nvSpPr>
            <p:spPr>
              <a:xfrm>
                <a:off x="8628469" y="2640207"/>
                <a:ext cx="222406" cy="222729"/>
              </a:xfrm>
              <a:custGeom>
                <a:avLst/>
                <a:gdLst/>
                <a:ahLst/>
                <a:cxnLst/>
                <a:rect l="l" t="t" r="r" b="b"/>
                <a:pathLst>
                  <a:path w="684" h="685" extrusionOk="0">
                    <a:moveTo>
                      <a:pt x="684" y="292"/>
                    </a:moveTo>
                    <a:lnTo>
                      <a:pt x="464" y="292"/>
                    </a:lnTo>
                    <a:lnTo>
                      <a:pt x="620" y="136"/>
                    </a:lnTo>
                    <a:lnTo>
                      <a:pt x="548" y="65"/>
                    </a:lnTo>
                    <a:lnTo>
                      <a:pt x="392" y="221"/>
                    </a:lnTo>
                    <a:lnTo>
                      <a:pt x="392" y="0"/>
                    </a:lnTo>
                    <a:lnTo>
                      <a:pt x="292" y="0"/>
                    </a:lnTo>
                    <a:lnTo>
                      <a:pt x="292" y="221"/>
                    </a:lnTo>
                    <a:lnTo>
                      <a:pt x="136" y="65"/>
                    </a:lnTo>
                    <a:lnTo>
                      <a:pt x="64" y="136"/>
                    </a:lnTo>
                    <a:lnTo>
                      <a:pt x="220" y="292"/>
                    </a:lnTo>
                    <a:lnTo>
                      <a:pt x="0" y="292"/>
                    </a:lnTo>
                    <a:lnTo>
                      <a:pt x="0" y="393"/>
                    </a:lnTo>
                    <a:lnTo>
                      <a:pt x="220" y="393"/>
                    </a:lnTo>
                    <a:lnTo>
                      <a:pt x="64" y="549"/>
                    </a:lnTo>
                    <a:lnTo>
                      <a:pt x="136" y="620"/>
                    </a:lnTo>
                    <a:lnTo>
                      <a:pt x="292" y="464"/>
                    </a:lnTo>
                    <a:lnTo>
                      <a:pt x="292" y="685"/>
                    </a:lnTo>
                    <a:lnTo>
                      <a:pt x="392" y="685"/>
                    </a:lnTo>
                    <a:lnTo>
                      <a:pt x="392" y="464"/>
                    </a:lnTo>
                    <a:lnTo>
                      <a:pt x="548" y="620"/>
                    </a:lnTo>
                    <a:lnTo>
                      <a:pt x="620" y="549"/>
                    </a:lnTo>
                    <a:lnTo>
                      <a:pt x="464" y="393"/>
                    </a:lnTo>
                    <a:lnTo>
                      <a:pt x="684" y="393"/>
                    </a:lnTo>
                    <a:lnTo>
                      <a:pt x="684" y="29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54" name="Google Shape;54;p3"/>
              <p:cNvSpPr/>
              <p:nvPr/>
            </p:nvSpPr>
            <p:spPr>
              <a:xfrm>
                <a:off x="378976" y="190500"/>
                <a:ext cx="8130826" cy="4762509"/>
              </a:xfrm>
              <a:custGeom>
                <a:avLst/>
                <a:gdLst/>
                <a:ahLst/>
                <a:cxnLst/>
                <a:rect l="l" t="t" r="r" b="b"/>
                <a:pathLst>
                  <a:path w="25006" h="14647" extrusionOk="0">
                    <a:moveTo>
                      <a:pt x="23739" y="0"/>
                    </a:moveTo>
                    <a:lnTo>
                      <a:pt x="1267" y="0"/>
                    </a:lnTo>
                    <a:cubicBezTo>
                      <a:pt x="569" y="0"/>
                      <a:pt x="0" y="591"/>
                      <a:pt x="0" y="1317"/>
                    </a:cubicBezTo>
                    <a:lnTo>
                      <a:pt x="0" y="13329"/>
                    </a:lnTo>
                    <a:cubicBezTo>
                      <a:pt x="0" y="14056"/>
                      <a:pt x="569" y="14647"/>
                      <a:pt x="1267" y="14647"/>
                    </a:cubicBezTo>
                    <a:lnTo>
                      <a:pt x="23739" y="14647"/>
                    </a:lnTo>
                    <a:cubicBezTo>
                      <a:pt x="24437" y="14647"/>
                      <a:pt x="25006" y="14056"/>
                      <a:pt x="25006" y="13329"/>
                    </a:cubicBezTo>
                    <a:lnTo>
                      <a:pt x="25006" y="1317"/>
                    </a:lnTo>
                    <a:cubicBezTo>
                      <a:pt x="25006" y="591"/>
                      <a:pt x="24437" y="0"/>
                      <a:pt x="23739" y="0"/>
                    </a:cubicBezTo>
                    <a:close/>
                  </a:path>
                </a:pathLst>
              </a:custGeom>
              <a:solidFill>
                <a:schemeClr val="accent2"/>
              </a:solidFill>
              <a:ln>
                <a:noFill/>
              </a:ln>
              <a:effectLst>
                <a:outerShdw blurRad="42863" dist="19050" dir="1980000" algn="bl" rotWithShape="0">
                  <a:schemeClr val="dk1">
                    <a:alpha val="40000"/>
                  </a:scheme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pic>
          <p:nvPicPr>
            <p:cNvPr id="55" name="Google Shape;55;p3"/>
            <p:cNvPicPr preferRelativeResize="0"/>
            <p:nvPr/>
          </p:nvPicPr>
          <p:blipFill>
            <a:blip r:embed="rId2">
              <a:alphaModFix/>
            </a:blip>
            <a:stretch>
              <a:fillRect/>
            </a:stretch>
          </p:blipFill>
          <p:spPr>
            <a:xfrm>
              <a:off x="99150" y="687101"/>
              <a:ext cx="441525" cy="3769299"/>
            </a:xfrm>
            <a:prstGeom prst="rect">
              <a:avLst/>
            </a:prstGeom>
            <a:noFill/>
            <a:ln>
              <a:noFill/>
            </a:ln>
          </p:spPr>
        </p:pic>
      </p:grpSp>
      <p:sp>
        <p:nvSpPr>
          <p:cNvPr id="56" name="Google Shape;56;p3"/>
          <p:cNvSpPr txBox="1">
            <a:spLocks noGrp="1"/>
          </p:cNvSpPr>
          <p:nvPr>
            <p:ph type="title"/>
          </p:nvPr>
        </p:nvSpPr>
        <p:spPr>
          <a:xfrm>
            <a:off x="834300" y="2236400"/>
            <a:ext cx="5067600" cy="9735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None/>
              <a:defRPr sz="45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57" name="Google Shape;57;p3"/>
          <p:cNvSpPr txBox="1">
            <a:spLocks noGrp="1"/>
          </p:cNvSpPr>
          <p:nvPr>
            <p:ph type="title" idx="2" hasCustomPrompt="1"/>
          </p:nvPr>
        </p:nvSpPr>
        <p:spPr>
          <a:xfrm>
            <a:off x="2542050" y="1241525"/>
            <a:ext cx="1652100" cy="915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50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58" name="Google Shape;58;p3"/>
          <p:cNvSpPr txBox="1">
            <a:spLocks noGrp="1"/>
          </p:cNvSpPr>
          <p:nvPr>
            <p:ph type="subTitle" idx="1"/>
          </p:nvPr>
        </p:nvSpPr>
        <p:spPr>
          <a:xfrm>
            <a:off x="834300" y="3360725"/>
            <a:ext cx="5067600" cy="375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59" name="Google Shape;59;p3"/>
          <p:cNvGrpSpPr/>
          <p:nvPr/>
        </p:nvGrpSpPr>
        <p:grpSpPr>
          <a:xfrm>
            <a:off x="8287827" y="885997"/>
            <a:ext cx="660361" cy="321096"/>
            <a:chOff x="8297462" y="881777"/>
            <a:chExt cx="662016" cy="321901"/>
          </a:xfrm>
        </p:grpSpPr>
        <p:sp>
          <p:nvSpPr>
            <p:cNvPr id="60" name="Google Shape;60;p3"/>
            <p:cNvSpPr/>
            <p:nvPr/>
          </p:nvSpPr>
          <p:spPr>
            <a:xfrm>
              <a:off x="8297462" y="881777"/>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1" name="Google Shape;61;p3"/>
            <p:cNvSpPr/>
            <p:nvPr/>
          </p:nvSpPr>
          <p:spPr>
            <a:xfrm>
              <a:off x="8626843" y="930875"/>
              <a:ext cx="203222" cy="223705"/>
            </a:xfrm>
            <a:custGeom>
              <a:avLst/>
              <a:gdLst/>
              <a:ahLst/>
              <a:cxnLst/>
              <a:rect l="l" t="t" r="r" b="b"/>
              <a:pathLst>
                <a:path w="625" h="688" extrusionOk="0">
                  <a:moveTo>
                    <a:pt x="377" y="232"/>
                  </a:moveTo>
                  <a:cubicBezTo>
                    <a:pt x="555" y="-77"/>
                    <a:pt x="69" y="-77"/>
                    <a:pt x="248" y="232"/>
                  </a:cubicBezTo>
                  <a:cubicBezTo>
                    <a:pt x="69" y="-77"/>
                    <a:pt x="-173" y="344"/>
                    <a:pt x="183" y="344"/>
                  </a:cubicBezTo>
                  <a:cubicBezTo>
                    <a:pt x="-173" y="344"/>
                    <a:pt x="69" y="765"/>
                    <a:pt x="248" y="456"/>
                  </a:cubicBezTo>
                  <a:cubicBezTo>
                    <a:pt x="69" y="765"/>
                    <a:pt x="555" y="765"/>
                    <a:pt x="377" y="456"/>
                  </a:cubicBezTo>
                  <a:cubicBezTo>
                    <a:pt x="555" y="765"/>
                    <a:pt x="798" y="344"/>
                    <a:pt x="441" y="344"/>
                  </a:cubicBezTo>
                  <a:cubicBezTo>
                    <a:pt x="798" y="344"/>
                    <a:pt x="555" y="-77"/>
                    <a:pt x="377" y="2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grpSp>
        <p:nvGrpSpPr>
          <p:cNvPr id="62" name="Google Shape;62;p3"/>
          <p:cNvGrpSpPr/>
          <p:nvPr/>
        </p:nvGrpSpPr>
        <p:grpSpPr>
          <a:xfrm>
            <a:off x="7372817" y="415278"/>
            <a:ext cx="413420" cy="413517"/>
            <a:chOff x="1020960" y="2953800"/>
            <a:chExt cx="973440" cy="973440"/>
          </a:xfrm>
        </p:grpSpPr>
        <p:sp>
          <p:nvSpPr>
            <p:cNvPr id="63" name="Google Shape;63;p3"/>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4" name="Google Shape;64;p3"/>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5" name="Google Shape;65;p3"/>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66" name="Google Shape;66;p3"/>
          <p:cNvGrpSpPr/>
          <p:nvPr/>
        </p:nvGrpSpPr>
        <p:grpSpPr>
          <a:xfrm>
            <a:off x="1330442" y="332741"/>
            <a:ext cx="413420" cy="413517"/>
            <a:chOff x="1020960" y="2953800"/>
            <a:chExt cx="973440" cy="973440"/>
          </a:xfrm>
        </p:grpSpPr>
        <p:sp>
          <p:nvSpPr>
            <p:cNvPr id="67" name="Google Shape;67;p3"/>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8" name="Google Shape;68;p3"/>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9" name="Google Shape;69;p3"/>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70" name="Google Shape;70;p3"/>
          <p:cNvGrpSpPr/>
          <p:nvPr/>
        </p:nvGrpSpPr>
        <p:grpSpPr>
          <a:xfrm>
            <a:off x="2957092" y="4397241"/>
            <a:ext cx="413420" cy="413517"/>
            <a:chOff x="1020960" y="2953800"/>
            <a:chExt cx="973440" cy="973440"/>
          </a:xfrm>
        </p:grpSpPr>
        <p:sp>
          <p:nvSpPr>
            <p:cNvPr id="71" name="Google Shape;71;p3"/>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2" name="Google Shape;72;p3"/>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3" name="Google Shape;73;p3"/>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wo columns 2">
  <p:cSld name="TITLE_AND_TWO_COLUMNS_1_1">
    <p:spTree>
      <p:nvGrpSpPr>
        <p:cNvPr id="1" name="Shape 743"/>
        <p:cNvGrpSpPr/>
        <p:nvPr/>
      </p:nvGrpSpPr>
      <p:grpSpPr>
        <a:xfrm>
          <a:off x="0" y="0"/>
          <a:ext cx="0" cy="0"/>
          <a:chOff x="0" y="0"/>
          <a:chExt cx="0" cy="0"/>
        </a:xfrm>
      </p:grpSpPr>
      <p:grpSp>
        <p:nvGrpSpPr>
          <p:cNvPr id="744" name="Google Shape;744;p28"/>
          <p:cNvGrpSpPr/>
          <p:nvPr/>
        </p:nvGrpSpPr>
        <p:grpSpPr>
          <a:xfrm flipH="1">
            <a:off x="195813" y="196449"/>
            <a:ext cx="8752375" cy="4750602"/>
            <a:chOff x="99150" y="196449"/>
            <a:chExt cx="8752375" cy="4750602"/>
          </a:xfrm>
        </p:grpSpPr>
        <p:grpSp>
          <p:nvGrpSpPr>
            <p:cNvPr id="745" name="Google Shape;745;p28"/>
            <p:cNvGrpSpPr/>
            <p:nvPr/>
          </p:nvGrpSpPr>
          <p:grpSpPr>
            <a:xfrm>
              <a:off x="292475" y="196449"/>
              <a:ext cx="8559050" cy="4750602"/>
              <a:chOff x="378976" y="190500"/>
              <a:chExt cx="8580501" cy="4762509"/>
            </a:xfrm>
          </p:grpSpPr>
          <p:sp>
            <p:nvSpPr>
              <p:cNvPr id="746" name="Google Shape;746;p28"/>
              <p:cNvSpPr/>
              <p:nvPr/>
            </p:nvSpPr>
            <p:spPr>
              <a:xfrm>
                <a:off x="378976" y="190500"/>
                <a:ext cx="8455656" cy="4762509"/>
              </a:xfrm>
              <a:custGeom>
                <a:avLst/>
                <a:gdLst/>
                <a:ahLst/>
                <a:cxnLst/>
                <a:rect l="l" t="t" r="r" b="b"/>
                <a:pathLst>
                  <a:path w="26005" h="14647" extrusionOk="0">
                    <a:moveTo>
                      <a:pt x="24688" y="0"/>
                    </a:moveTo>
                    <a:lnTo>
                      <a:pt x="1318" y="0"/>
                    </a:lnTo>
                    <a:cubicBezTo>
                      <a:pt x="591" y="0"/>
                      <a:pt x="0" y="591"/>
                      <a:pt x="0" y="1317"/>
                    </a:cubicBezTo>
                    <a:lnTo>
                      <a:pt x="0" y="13329"/>
                    </a:lnTo>
                    <a:cubicBezTo>
                      <a:pt x="0" y="14056"/>
                      <a:pt x="591" y="14647"/>
                      <a:pt x="1318" y="14647"/>
                    </a:cubicBezTo>
                    <a:lnTo>
                      <a:pt x="24687" y="14647"/>
                    </a:lnTo>
                    <a:cubicBezTo>
                      <a:pt x="25414" y="14647"/>
                      <a:pt x="26005" y="14056"/>
                      <a:pt x="26005" y="13329"/>
                    </a:cubicBezTo>
                    <a:lnTo>
                      <a:pt x="26005" y="1317"/>
                    </a:lnTo>
                    <a:cubicBezTo>
                      <a:pt x="26005" y="591"/>
                      <a:pt x="25414" y="0"/>
                      <a:pt x="24688" y="0"/>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47" name="Google Shape;747;p28"/>
              <p:cNvSpPr/>
              <p:nvPr/>
            </p:nvSpPr>
            <p:spPr>
              <a:xfrm>
                <a:off x="421571" y="190500"/>
                <a:ext cx="8130501" cy="4762509"/>
              </a:xfrm>
              <a:custGeom>
                <a:avLst/>
                <a:gdLst/>
                <a:ahLst/>
                <a:cxnLst/>
                <a:rect l="l" t="t" r="r" b="b"/>
                <a:pathLst>
                  <a:path w="25005" h="14647" extrusionOk="0">
                    <a:moveTo>
                      <a:pt x="23738" y="0"/>
                    </a:moveTo>
                    <a:lnTo>
                      <a:pt x="1267" y="0"/>
                    </a:lnTo>
                    <a:cubicBezTo>
                      <a:pt x="568" y="0"/>
                      <a:pt x="0" y="591"/>
                      <a:pt x="0" y="1317"/>
                    </a:cubicBezTo>
                    <a:lnTo>
                      <a:pt x="0" y="13329"/>
                    </a:lnTo>
                    <a:cubicBezTo>
                      <a:pt x="0" y="14056"/>
                      <a:pt x="568" y="14647"/>
                      <a:pt x="1267"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48" name="Google Shape;748;p28"/>
              <p:cNvSpPr/>
              <p:nvPr/>
            </p:nvSpPr>
            <p:spPr>
              <a:xfrm>
                <a:off x="400436" y="190500"/>
                <a:ext cx="8130501" cy="4762509"/>
              </a:xfrm>
              <a:custGeom>
                <a:avLst/>
                <a:gdLst/>
                <a:ahLst/>
                <a:cxnLst/>
                <a:rect l="l" t="t" r="r" b="b"/>
                <a:pathLst>
                  <a:path w="25005" h="14647" extrusionOk="0">
                    <a:moveTo>
                      <a:pt x="23738" y="0"/>
                    </a:moveTo>
                    <a:lnTo>
                      <a:pt x="1266" y="0"/>
                    </a:lnTo>
                    <a:cubicBezTo>
                      <a:pt x="568" y="0"/>
                      <a:pt x="0" y="591"/>
                      <a:pt x="0" y="1317"/>
                    </a:cubicBezTo>
                    <a:lnTo>
                      <a:pt x="0" y="13329"/>
                    </a:lnTo>
                    <a:cubicBezTo>
                      <a:pt x="0" y="14056"/>
                      <a:pt x="568" y="14647"/>
                      <a:pt x="1266"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49" name="Google Shape;749;p28"/>
              <p:cNvSpPr/>
              <p:nvPr/>
            </p:nvSpPr>
            <p:spPr>
              <a:xfrm>
                <a:off x="8292909" y="1387390"/>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750" name="Google Shape;750;p28"/>
              <p:cNvSpPr/>
              <p:nvPr/>
            </p:nvSpPr>
            <p:spPr>
              <a:xfrm>
                <a:off x="8664886" y="1497943"/>
                <a:ext cx="104375" cy="107951"/>
              </a:xfrm>
              <a:custGeom>
                <a:avLst/>
                <a:gdLst/>
                <a:ahLst/>
                <a:cxnLst/>
                <a:rect l="l" t="t" r="r" b="b"/>
                <a:pathLst>
                  <a:path w="321" h="332" extrusionOk="0">
                    <a:moveTo>
                      <a:pt x="20" y="332"/>
                    </a:moveTo>
                    <a:lnTo>
                      <a:pt x="0" y="312"/>
                    </a:lnTo>
                    <a:cubicBezTo>
                      <a:pt x="1" y="311"/>
                      <a:pt x="171" y="136"/>
                      <a:pt x="171" y="15"/>
                    </a:cubicBezTo>
                    <a:cubicBezTo>
                      <a:pt x="171" y="9"/>
                      <a:pt x="175" y="2"/>
                      <a:pt x="181" y="1"/>
                    </a:cubicBezTo>
                    <a:cubicBezTo>
                      <a:pt x="188" y="-1"/>
                      <a:pt x="194" y="2"/>
                      <a:pt x="197" y="8"/>
                    </a:cubicBezTo>
                    <a:cubicBezTo>
                      <a:pt x="202" y="17"/>
                      <a:pt x="318" y="227"/>
                      <a:pt x="321" y="322"/>
                    </a:cubicBezTo>
                    <a:lnTo>
                      <a:pt x="292" y="323"/>
                    </a:lnTo>
                    <a:cubicBezTo>
                      <a:pt x="291" y="287"/>
                      <a:pt x="270" y="223"/>
                      <a:pt x="232" y="140"/>
                    </a:cubicBezTo>
                    <a:cubicBezTo>
                      <a:pt x="218" y="110"/>
                      <a:pt x="204" y="82"/>
                      <a:pt x="193" y="61"/>
                    </a:cubicBezTo>
                    <a:cubicBezTo>
                      <a:pt x="163" y="185"/>
                      <a:pt x="26" y="326"/>
                      <a:pt x="20" y="332"/>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51" name="Google Shape;751;p28"/>
              <p:cNvSpPr/>
              <p:nvPr/>
            </p:nvSpPr>
            <p:spPr>
              <a:xfrm>
                <a:off x="8652855" y="1462501"/>
                <a:ext cx="76411" cy="53325"/>
              </a:xfrm>
              <a:custGeom>
                <a:avLst/>
                <a:gdLst/>
                <a:ahLst/>
                <a:cxnLst/>
                <a:rect l="l" t="t" r="r" b="b"/>
                <a:pathLst>
                  <a:path w="235" h="164" extrusionOk="0">
                    <a:moveTo>
                      <a:pt x="235" y="143"/>
                    </a:moveTo>
                    <a:cubicBezTo>
                      <a:pt x="136" y="200"/>
                      <a:pt x="10" y="134"/>
                      <a:pt x="0" y="21"/>
                    </a:cubicBezTo>
                    <a:cubicBezTo>
                      <a:pt x="99" y="-36"/>
                      <a:pt x="225" y="30"/>
                      <a:pt x="235" y="143"/>
                    </a:cubicBezTo>
                    <a:close/>
                  </a:path>
                </a:pathLst>
              </a:custGeom>
              <a:solidFill>
                <a:schemeClr val="accent2"/>
              </a:solidFill>
              <a:ln>
                <a:noFill/>
              </a:ln>
            </p:spPr>
            <p:txBody>
              <a:bodyPr spcFirstLastPara="1" wrap="square" lIns="90000" tIns="14025" rIns="90000" bIns="14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52" name="Google Shape;752;p28"/>
              <p:cNvSpPr/>
              <p:nvPr/>
            </p:nvSpPr>
            <p:spPr>
              <a:xfrm>
                <a:off x="8725690" y="1440065"/>
                <a:ext cx="55927" cy="68932"/>
              </a:xfrm>
              <a:custGeom>
                <a:avLst/>
                <a:gdLst/>
                <a:ahLst/>
                <a:cxnLst/>
                <a:rect l="l" t="t" r="r" b="b"/>
                <a:pathLst>
                  <a:path w="172" h="212" extrusionOk="0">
                    <a:moveTo>
                      <a:pt x="11" y="212"/>
                    </a:moveTo>
                    <a:cubicBezTo>
                      <a:pt x="-31" y="109"/>
                      <a:pt x="49" y="-5"/>
                      <a:pt x="161" y="0"/>
                    </a:cubicBezTo>
                    <a:cubicBezTo>
                      <a:pt x="203" y="104"/>
                      <a:pt x="122" y="217"/>
                      <a:pt x="11" y="212"/>
                    </a:cubicBezTo>
                    <a:close/>
                  </a:path>
                </a:pathLst>
              </a:custGeom>
              <a:solidFill>
                <a:schemeClr val="accent2"/>
              </a:solidFill>
              <a:ln>
                <a:noFill/>
              </a:ln>
            </p:spPr>
            <p:txBody>
              <a:bodyPr spcFirstLastPara="1" wrap="square" lIns="90000" tIns="31300" rIns="90000" bIns="313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53" name="Google Shape;753;p28"/>
              <p:cNvSpPr/>
              <p:nvPr/>
            </p:nvSpPr>
            <p:spPr>
              <a:xfrm>
                <a:off x="8622941" y="1577930"/>
                <a:ext cx="79013" cy="79012"/>
              </a:xfrm>
              <a:custGeom>
                <a:avLst/>
                <a:gdLst/>
                <a:ahLst/>
                <a:cxnLst/>
                <a:rect l="l" t="t" r="r" b="b"/>
                <a:pathLst>
                  <a:path w="243" h="243" extrusionOk="0">
                    <a:moveTo>
                      <a:pt x="243" y="121"/>
                    </a:moveTo>
                    <a:cubicBezTo>
                      <a:pt x="243" y="143"/>
                      <a:pt x="238" y="164"/>
                      <a:pt x="227" y="182"/>
                    </a:cubicBezTo>
                    <a:cubicBezTo>
                      <a:pt x="216" y="200"/>
                      <a:pt x="202" y="215"/>
                      <a:pt x="183" y="226"/>
                    </a:cubicBezTo>
                    <a:cubicBezTo>
                      <a:pt x="165" y="236"/>
                      <a:pt x="143" y="243"/>
                      <a:pt x="122" y="243"/>
                    </a:cubicBezTo>
                    <a:cubicBezTo>
                      <a:pt x="101" y="243"/>
                      <a:pt x="80" y="236"/>
                      <a:pt x="61" y="226"/>
                    </a:cubicBezTo>
                    <a:cubicBezTo>
                      <a:pt x="43" y="215"/>
                      <a:pt x="28" y="200"/>
                      <a:pt x="17" y="182"/>
                    </a:cubicBezTo>
                    <a:cubicBezTo>
                      <a:pt x="7" y="164"/>
                      <a:pt x="0" y="143"/>
                      <a:pt x="0" y="121"/>
                    </a:cubicBezTo>
                    <a:cubicBezTo>
                      <a:pt x="0" y="100"/>
                      <a:pt x="6" y="79"/>
                      <a:pt x="17" y="61"/>
                    </a:cubicBezTo>
                    <a:cubicBezTo>
                      <a:pt x="27" y="42"/>
                      <a:pt x="43" y="26"/>
                      <a:pt x="61" y="16"/>
                    </a:cubicBezTo>
                    <a:cubicBezTo>
                      <a:pt x="80" y="5"/>
                      <a:pt x="101" y="0"/>
                      <a:pt x="122" y="0"/>
                    </a:cubicBezTo>
                    <a:cubicBezTo>
                      <a:pt x="143" y="0"/>
                      <a:pt x="165" y="5"/>
                      <a:pt x="183" y="16"/>
                    </a:cubicBezTo>
                    <a:cubicBezTo>
                      <a:pt x="202" y="26"/>
                      <a:pt x="216" y="42"/>
                      <a:pt x="227" y="61"/>
                    </a:cubicBezTo>
                    <a:cubicBezTo>
                      <a:pt x="238"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54" name="Google Shape;754;p28"/>
              <p:cNvSpPr/>
              <p:nvPr/>
            </p:nvSpPr>
            <p:spPr>
              <a:xfrm>
                <a:off x="8725040" y="1577930"/>
                <a:ext cx="79013" cy="79012"/>
              </a:xfrm>
              <a:custGeom>
                <a:avLst/>
                <a:gdLst/>
                <a:ahLst/>
                <a:cxnLst/>
                <a:rect l="l" t="t" r="r" b="b"/>
                <a:pathLst>
                  <a:path w="243" h="243" extrusionOk="0">
                    <a:moveTo>
                      <a:pt x="243" y="121"/>
                    </a:moveTo>
                    <a:cubicBezTo>
                      <a:pt x="243" y="143"/>
                      <a:pt x="238" y="164"/>
                      <a:pt x="227" y="182"/>
                    </a:cubicBezTo>
                    <a:cubicBezTo>
                      <a:pt x="217" y="200"/>
                      <a:pt x="201" y="215"/>
                      <a:pt x="182" y="226"/>
                    </a:cubicBezTo>
                    <a:cubicBezTo>
                      <a:pt x="164" y="236"/>
                      <a:pt x="143" y="243"/>
                      <a:pt x="121" y="243"/>
                    </a:cubicBezTo>
                    <a:cubicBezTo>
                      <a:pt x="100" y="243"/>
                      <a:pt x="80" y="236"/>
                      <a:pt x="61" y="226"/>
                    </a:cubicBezTo>
                    <a:cubicBezTo>
                      <a:pt x="43" y="215"/>
                      <a:pt x="27" y="200"/>
                      <a:pt x="16" y="182"/>
                    </a:cubicBezTo>
                    <a:cubicBezTo>
                      <a:pt x="6" y="164"/>
                      <a:pt x="0" y="143"/>
                      <a:pt x="0" y="121"/>
                    </a:cubicBezTo>
                    <a:cubicBezTo>
                      <a:pt x="0" y="100"/>
                      <a:pt x="6" y="79"/>
                      <a:pt x="16" y="61"/>
                    </a:cubicBezTo>
                    <a:cubicBezTo>
                      <a:pt x="27" y="42"/>
                      <a:pt x="43" y="26"/>
                      <a:pt x="61" y="16"/>
                    </a:cubicBezTo>
                    <a:cubicBezTo>
                      <a:pt x="80" y="5"/>
                      <a:pt x="100" y="0"/>
                      <a:pt x="121" y="0"/>
                    </a:cubicBezTo>
                    <a:cubicBezTo>
                      <a:pt x="143" y="0"/>
                      <a:pt x="164" y="5"/>
                      <a:pt x="182" y="16"/>
                    </a:cubicBezTo>
                    <a:cubicBezTo>
                      <a:pt x="201" y="26"/>
                      <a:pt x="216" y="42"/>
                      <a:pt x="227" y="61"/>
                    </a:cubicBezTo>
                    <a:cubicBezTo>
                      <a:pt x="237"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55" name="Google Shape;755;p28"/>
              <p:cNvSpPr/>
              <p:nvPr/>
            </p:nvSpPr>
            <p:spPr>
              <a:xfrm>
                <a:off x="8292909" y="3906681"/>
                <a:ext cx="662016" cy="321576"/>
              </a:xfrm>
              <a:custGeom>
                <a:avLst/>
                <a:gdLst/>
                <a:ahLst/>
                <a:cxnLst/>
                <a:rect l="l" t="t" r="r" b="b"/>
                <a:pathLst>
                  <a:path w="2036" h="989" extrusionOk="0">
                    <a:moveTo>
                      <a:pt x="1541" y="989"/>
                    </a:moveTo>
                    <a:lnTo>
                      <a:pt x="0" y="989"/>
                    </a:lnTo>
                    <a:lnTo>
                      <a:pt x="0" y="0"/>
                    </a:lnTo>
                    <a:lnTo>
                      <a:pt x="1541" y="0"/>
                    </a:lnTo>
                    <a:cubicBezTo>
                      <a:pt x="1814" y="0"/>
                      <a:pt x="2036" y="221"/>
                      <a:pt x="2036" y="494"/>
                    </a:cubicBezTo>
                    <a:lnTo>
                      <a:pt x="2036" y="494"/>
                    </a:lnTo>
                    <a:cubicBezTo>
                      <a:pt x="2036" y="768"/>
                      <a:pt x="1814" y="989"/>
                      <a:pt x="1541" y="989"/>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56" name="Google Shape;756;p28"/>
              <p:cNvSpPr/>
              <p:nvPr/>
            </p:nvSpPr>
            <p:spPr>
              <a:xfrm>
                <a:off x="8633346" y="3972687"/>
                <a:ext cx="216553" cy="189564"/>
              </a:xfrm>
              <a:custGeom>
                <a:avLst/>
                <a:gdLst/>
                <a:ahLst/>
                <a:cxnLst/>
                <a:rect l="l" t="t" r="r" b="b"/>
                <a:pathLst>
                  <a:path w="666" h="583" extrusionOk="0">
                    <a:moveTo>
                      <a:pt x="330" y="583"/>
                    </a:moveTo>
                    <a:cubicBezTo>
                      <a:pt x="320" y="583"/>
                      <a:pt x="311" y="579"/>
                      <a:pt x="305" y="573"/>
                    </a:cubicBezTo>
                    <a:lnTo>
                      <a:pt x="93" y="361"/>
                    </a:lnTo>
                    <a:cubicBezTo>
                      <a:pt x="11" y="280"/>
                      <a:pt x="-19" y="184"/>
                      <a:pt x="13" y="106"/>
                    </a:cubicBezTo>
                    <a:cubicBezTo>
                      <a:pt x="38" y="46"/>
                      <a:pt x="96" y="8"/>
                      <a:pt x="164" y="8"/>
                    </a:cubicBezTo>
                    <a:cubicBezTo>
                      <a:pt x="204" y="8"/>
                      <a:pt x="263" y="21"/>
                      <a:pt x="329" y="76"/>
                    </a:cubicBezTo>
                    <a:cubicBezTo>
                      <a:pt x="387" y="27"/>
                      <a:pt x="449" y="0"/>
                      <a:pt x="507" y="0"/>
                    </a:cubicBezTo>
                    <a:cubicBezTo>
                      <a:pt x="573" y="0"/>
                      <a:pt x="629" y="36"/>
                      <a:pt x="653" y="93"/>
                    </a:cubicBezTo>
                    <a:cubicBezTo>
                      <a:pt x="686" y="173"/>
                      <a:pt x="654" y="273"/>
                      <a:pt x="566" y="361"/>
                    </a:cubicBezTo>
                    <a:lnTo>
                      <a:pt x="354" y="573"/>
                    </a:lnTo>
                    <a:cubicBezTo>
                      <a:pt x="348" y="579"/>
                      <a:pt x="339" y="583"/>
                      <a:pt x="330" y="5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757" name="Google Shape;757;p28"/>
              <p:cNvSpPr/>
              <p:nvPr/>
            </p:nvSpPr>
            <p:spPr>
              <a:xfrm>
                <a:off x="8297462" y="881777"/>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58" name="Google Shape;758;p28"/>
              <p:cNvSpPr/>
              <p:nvPr/>
            </p:nvSpPr>
            <p:spPr>
              <a:xfrm>
                <a:off x="8626843" y="930875"/>
                <a:ext cx="203222" cy="223705"/>
              </a:xfrm>
              <a:custGeom>
                <a:avLst/>
                <a:gdLst/>
                <a:ahLst/>
                <a:cxnLst/>
                <a:rect l="l" t="t" r="r" b="b"/>
                <a:pathLst>
                  <a:path w="625" h="688" extrusionOk="0">
                    <a:moveTo>
                      <a:pt x="377" y="232"/>
                    </a:moveTo>
                    <a:cubicBezTo>
                      <a:pt x="555" y="-77"/>
                      <a:pt x="69" y="-77"/>
                      <a:pt x="248" y="232"/>
                    </a:cubicBezTo>
                    <a:cubicBezTo>
                      <a:pt x="69" y="-77"/>
                      <a:pt x="-173" y="344"/>
                      <a:pt x="183" y="344"/>
                    </a:cubicBezTo>
                    <a:cubicBezTo>
                      <a:pt x="-173" y="344"/>
                      <a:pt x="69" y="765"/>
                      <a:pt x="248" y="456"/>
                    </a:cubicBezTo>
                    <a:cubicBezTo>
                      <a:pt x="69" y="765"/>
                      <a:pt x="555" y="765"/>
                      <a:pt x="377" y="456"/>
                    </a:cubicBezTo>
                    <a:cubicBezTo>
                      <a:pt x="555" y="765"/>
                      <a:pt x="798" y="344"/>
                      <a:pt x="441" y="344"/>
                    </a:cubicBezTo>
                    <a:cubicBezTo>
                      <a:pt x="798" y="344"/>
                      <a:pt x="555" y="-77"/>
                      <a:pt x="377" y="2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59" name="Google Shape;759;p28"/>
              <p:cNvSpPr/>
              <p:nvPr/>
            </p:nvSpPr>
            <p:spPr>
              <a:xfrm>
                <a:off x="8292909" y="3096398"/>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760" name="Google Shape;760;p28"/>
              <p:cNvSpPr/>
              <p:nvPr/>
            </p:nvSpPr>
            <p:spPr>
              <a:xfrm>
                <a:off x="8641475" y="3141269"/>
                <a:ext cx="201596" cy="232484"/>
              </a:xfrm>
              <a:custGeom>
                <a:avLst/>
                <a:gdLst/>
                <a:ahLst/>
                <a:cxnLst/>
                <a:rect l="l" t="t" r="r" b="b"/>
                <a:pathLst>
                  <a:path w="620" h="715" extrusionOk="0">
                    <a:moveTo>
                      <a:pt x="617" y="360"/>
                    </a:moveTo>
                    <a:cubicBezTo>
                      <a:pt x="382" y="401"/>
                      <a:pt x="348" y="440"/>
                      <a:pt x="313" y="712"/>
                    </a:cubicBezTo>
                    <a:cubicBezTo>
                      <a:pt x="313" y="715"/>
                      <a:pt x="307" y="715"/>
                      <a:pt x="307" y="712"/>
                    </a:cubicBezTo>
                    <a:cubicBezTo>
                      <a:pt x="272" y="440"/>
                      <a:pt x="237" y="401"/>
                      <a:pt x="2" y="360"/>
                    </a:cubicBezTo>
                    <a:cubicBezTo>
                      <a:pt x="-1" y="360"/>
                      <a:pt x="-1" y="355"/>
                      <a:pt x="2" y="354"/>
                    </a:cubicBezTo>
                    <a:cubicBezTo>
                      <a:pt x="237" y="314"/>
                      <a:pt x="272" y="275"/>
                      <a:pt x="307" y="3"/>
                    </a:cubicBezTo>
                    <a:cubicBezTo>
                      <a:pt x="307" y="-1"/>
                      <a:pt x="313" y="-1"/>
                      <a:pt x="313" y="3"/>
                    </a:cubicBezTo>
                    <a:cubicBezTo>
                      <a:pt x="348" y="275"/>
                      <a:pt x="382" y="314"/>
                      <a:pt x="617" y="354"/>
                    </a:cubicBezTo>
                    <a:cubicBezTo>
                      <a:pt x="621" y="355"/>
                      <a:pt x="621" y="360"/>
                      <a:pt x="617" y="36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61" name="Google Shape;761;p28"/>
              <p:cNvSpPr/>
              <p:nvPr/>
            </p:nvSpPr>
            <p:spPr>
              <a:xfrm>
                <a:off x="8297462" y="2590784"/>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62" name="Google Shape;762;p28"/>
              <p:cNvSpPr/>
              <p:nvPr/>
            </p:nvSpPr>
            <p:spPr>
              <a:xfrm>
                <a:off x="8628469" y="2640207"/>
                <a:ext cx="222406" cy="222729"/>
              </a:xfrm>
              <a:custGeom>
                <a:avLst/>
                <a:gdLst/>
                <a:ahLst/>
                <a:cxnLst/>
                <a:rect l="l" t="t" r="r" b="b"/>
                <a:pathLst>
                  <a:path w="684" h="685" extrusionOk="0">
                    <a:moveTo>
                      <a:pt x="684" y="292"/>
                    </a:moveTo>
                    <a:lnTo>
                      <a:pt x="464" y="292"/>
                    </a:lnTo>
                    <a:lnTo>
                      <a:pt x="620" y="136"/>
                    </a:lnTo>
                    <a:lnTo>
                      <a:pt x="548" y="65"/>
                    </a:lnTo>
                    <a:lnTo>
                      <a:pt x="392" y="221"/>
                    </a:lnTo>
                    <a:lnTo>
                      <a:pt x="392" y="0"/>
                    </a:lnTo>
                    <a:lnTo>
                      <a:pt x="292" y="0"/>
                    </a:lnTo>
                    <a:lnTo>
                      <a:pt x="292" y="221"/>
                    </a:lnTo>
                    <a:lnTo>
                      <a:pt x="136" y="65"/>
                    </a:lnTo>
                    <a:lnTo>
                      <a:pt x="64" y="136"/>
                    </a:lnTo>
                    <a:lnTo>
                      <a:pt x="220" y="292"/>
                    </a:lnTo>
                    <a:lnTo>
                      <a:pt x="0" y="292"/>
                    </a:lnTo>
                    <a:lnTo>
                      <a:pt x="0" y="393"/>
                    </a:lnTo>
                    <a:lnTo>
                      <a:pt x="220" y="393"/>
                    </a:lnTo>
                    <a:lnTo>
                      <a:pt x="64" y="549"/>
                    </a:lnTo>
                    <a:lnTo>
                      <a:pt x="136" y="620"/>
                    </a:lnTo>
                    <a:lnTo>
                      <a:pt x="292" y="464"/>
                    </a:lnTo>
                    <a:lnTo>
                      <a:pt x="292" y="685"/>
                    </a:lnTo>
                    <a:lnTo>
                      <a:pt x="392" y="685"/>
                    </a:lnTo>
                    <a:lnTo>
                      <a:pt x="392" y="464"/>
                    </a:lnTo>
                    <a:lnTo>
                      <a:pt x="548" y="620"/>
                    </a:lnTo>
                    <a:lnTo>
                      <a:pt x="620" y="549"/>
                    </a:lnTo>
                    <a:lnTo>
                      <a:pt x="464" y="393"/>
                    </a:lnTo>
                    <a:lnTo>
                      <a:pt x="684" y="393"/>
                    </a:lnTo>
                    <a:lnTo>
                      <a:pt x="684" y="29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763" name="Google Shape;763;p28"/>
              <p:cNvSpPr/>
              <p:nvPr/>
            </p:nvSpPr>
            <p:spPr>
              <a:xfrm>
                <a:off x="378976" y="190500"/>
                <a:ext cx="8130826" cy="4762509"/>
              </a:xfrm>
              <a:custGeom>
                <a:avLst/>
                <a:gdLst/>
                <a:ahLst/>
                <a:cxnLst/>
                <a:rect l="l" t="t" r="r" b="b"/>
                <a:pathLst>
                  <a:path w="25006" h="14647" extrusionOk="0">
                    <a:moveTo>
                      <a:pt x="23739" y="0"/>
                    </a:moveTo>
                    <a:lnTo>
                      <a:pt x="1267" y="0"/>
                    </a:lnTo>
                    <a:cubicBezTo>
                      <a:pt x="569" y="0"/>
                      <a:pt x="0" y="591"/>
                      <a:pt x="0" y="1317"/>
                    </a:cubicBezTo>
                    <a:lnTo>
                      <a:pt x="0" y="13329"/>
                    </a:lnTo>
                    <a:cubicBezTo>
                      <a:pt x="0" y="14056"/>
                      <a:pt x="569" y="14647"/>
                      <a:pt x="1267" y="14647"/>
                    </a:cubicBezTo>
                    <a:lnTo>
                      <a:pt x="23739" y="14647"/>
                    </a:lnTo>
                    <a:cubicBezTo>
                      <a:pt x="24437" y="14647"/>
                      <a:pt x="25006" y="14056"/>
                      <a:pt x="25006" y="13329"/>
                    </a:cubicBezTo>
                    <a:lnTo>
                      <a:pt x="25006" y="1317"/>
                    </a:lnTo>
                    <a:cubicBezTo>
                      <a:pt x="25006" y="591"/>
                      <a:pt x="24437" y="0"/>
                      <a:pt x="23739" y="0"/>
                    </a:cubicBezTo>
                    <a:close/>
                  </a:path>
                </a:pathLst>
              </a:custGeom>
              <a:solidFill>
                <a:schemeClr val="accent2"/>
              </a:solidFill>
              <a:ln>
                <a:noFill/>
              </a:ln>
              <a:effectLst>
                <a:outerShdw blurRad="42863" dist="19050" dir="1980000" algn="bl" rotWithShape="0">
                  <a:schemeClr val="dk1">
                    <a:alpha val="40000"/>
                  </a:scheme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pic>
          <p:nvPicPr>
            <p:cNvPr id="764" name="Google Shape;764;p28"/>
            <p:cNvPicPr preferRelativeResize="0"/>
            <p:nvPr/>
          </p:nvPicPr>
          <p:blipFill>
            <a:blip r:embed="rId2">
              <a:alphaModFix/>
            </a:blip>
            <a:stretch>
              <a:fillRect/>
            </a:stretch>
          </p:blipFill>
          <p:spPr>
            <a:xfrm>
              <a:off x="99150" y="687101"/>
              <a:ext cx="441525" cy="3769299"/>
            </a:xfrm>
            <a:prstGeom prst="rect">
              <a:avLst/>
            </a:prstGeom>
            <a:noFill/>
            <a:ln>
              <a:noFill/>
            </a:ln>
          </p:spPr>
        </p:pic>
      </p:grpSp>
      <p:sp>
        <p:nvSpPr>
          <p:cNvPr id="765" name="Google Shape;765;p2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766" name="Google Shape;766;p28"/>
          <p:cNvSpPr txBox="1">
            <a:spLocks noGrp="1"/>
          </p:cNvSpPr>
          <p:nvPr>
            <p:ph type="subTitle" idx="1"/>
          </p:nvPr>
        </p:nvSpPr>
        <p:spPr>
          <a:xfrm>
            <a:off x="4657500" y="1286625"/>
            <a:ext cx="3716100" cy="2420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67" name="Google Shape;767;p28"/>
          <p:cNvSpPr txBox="1">
            <a:spLocks noGrp="1"/>
          </p:cNvSpPr>
          <p:nvPr>
            <p:ph type="subTitle" idx="2"/>
          </p:nvPr>
        </p:nvSpPr>
        <p:spPr>
          <a:xfrm>
            <a:off x="810000" y="1286625"/>
            <a:ext cx="3665400" cy="24201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768" name="Google Shape;768;p28"/>
          <p:cNvGrpSpPr/>
          <p:nvPr/>
        </p:nvGrpSpPr>
        <p:grpSpPr>
          <a:xfrm rot="-451284">
            <a:off x="6938694" y="4048351"/>
            <a:ext cx="1161818" cy="772406"/>
            <a:chOff x="7537320" y="3402000"/>
            <a:chExt cx="2025003" cy="1346040"/>
          </a:xfrm>
        </p:grpSpPr>
        <p:sp>
          <p:nvSpPr>
            <p:cNvPr id="769" name="Google Shape;769;p28"/>
            <p:cNvSpPr/>
            <p:nvPr/>
          </p:nvSpPr>
          <p:spPr>
            <a:xfrm>
              <a:off x="7537320" y="3402000"/>
              <a:ext cx="2025003" cy="1346040"/>
            </a:xfrm>
            <a:custGeom>
              <a:avLst/>
              <a:gdLst/>
              <a:ahLst/>
              <a:cxnLst/>
              <a:rect l="l" t="t" r="r" b="b"/>
              <a:pathLst>
                <a:path w="5627" h="3741" extrusionOk="0">
                  <a:moveTo>
                    <a:pt x="506" y="3741"/>
                  </a:moveTo>
                  <a:cubicBezTo>
                    <a:pt x="227" y="3741"/>
                    <a:pt x="0" y="3514"/>
                    <a:pt x="0" y="3235"/>
                  </a:cubicBezTo>
                  <a:lnTo>
                    <a:pt x="0" y="506"/>
                  </a:lnTo>
                  <a:cubicBezTo>
                    <a:pt x="0" y="227"/>
                    <a:pt x="227" y="0"/>
                    <a:pt x="506" y="0"/>
                  </a:cubicBezTo>
                  <a:lnTo>
                    <a:pt x="5120" y="0"/>
                  </a:lnTo>
                  <a:cubicBezTo>
                    <a:pt x="5400" y="0"/>
                    <a:pt x="5627" y="227"/>
                    <a:pt x="5627" y="506"/>
                  </a:cubicBezTo>
                  <a:lnTo>
                    <a:pt x="5627" y="3234"/>
                  </a:lnTo>
                  <a:cubicBezTo>
                    <a:pt x="5627" y="3513"/>
                    <a:pt x="5400" y="3741"/>
                    <a:pt x="5120" y="3741"/>
                  </a:cubicBezTo>
                  <a:lnTo>
                    <a:pt x="506" y="3741"/>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770" name="Google Shape;770;p28"/>
            <p:cNvSpPr/>
            <p:nvPr/>
          </p:nvSpPr>
          <p:spPr>
            <a:xfrm>
              <a:off x="7594560" y="3458880"/>
              <a:ext cx="1910523" cy="1231921"/>
            </a:xfrm>
            <a:custGeom>
              <a:avLst/>
              <a:gdLst/>
              <a:ahLst/>
              <a:cxnLst/>
              <a:rect l="l" t="t" r="r" b="b"/>
              <a:pathLst>
                <a:path w="5309" h="3424" extrusionOk="0">
                  <a:moveTo>
                    <a:pt x="4961" y="3424"/>
                  </a:moveTo>
                  <a:lnTo>
                    <a:pt x="347" y="3424"/>
                  </a:lnTo>
                  <a:cubicBezTo>
                    <a:pt x="155" y="3424"/>
                    <a:pt x="0" y="3269"/>
                    <a:pt x="0" y="3077"/>
                  </a:cubicBezTo>
                  <a:lnTo>
                    <a:pt x="0" y="348"/>
                  </a:lnTo>
                  <a:cubicBezTo>
                    <a:pt x="0" y="156"/>
                    <a:pt x="155" y="0"/>
                    <a:pt x="347" y="0"/>
                  </a:cubicBezTo>
                  <a:lnTo>
                    <a:pt x="4961" y="0"/>
                  </a:lnTo>
                  <a:cubicBezTo>
                    <a:pt x="5154" y="0"/>
                    <a:pt x="5309" y="156"/>
                    <a:pt x="5309" y="348"/>
                  </a:cubicBezTo>
                  <a:lnTo>
                    <a:pt x="5309" y="3076"/>
                  </a:lnTo>
                  <a:cubicBezTo>
                    <a:pt x="5309" y="3268"/>
                    <a:pt x="5153" y="3424"/>
                    <a:pt x="4961" y="3424"/>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771" name="Google Shape;771;p28"/>
            <p:cNvSpPr/>
            <p:nvPr/>
          </p:nvSpPr>
          <p:spPr>
            <a:xfrm>
              <a:off x="7594560" y="3458880"/>
              <a:ext cx="1910523" cy="1231921"/>
            </a:xfrm>
            <a:custGeom>
              <a:avLst/>
              <a:gdLst/>
              <a:ahLst/>
              <a:cxnLst/>
              <a:rect l="l" t="t" r="r" b="b"/>
              <a:pathLst>
                <a:path w="5309" h="3424" extrusionOk="0">
                  <a:moveTo>
                    <a:pt x="4961" y="3424"/>
                  </a:moveTo>
                  <a:lnTo>
                    <a:pt x="347" y="3424"/>
                  </a:lnTo>
                  <a:cubicBezTo>
                    <a:pt x="155" y="3424"/>
                    <a:pt x="0" y="3269"/>
                    <a:pt x="0" y="3077"/>
                  </a:cubicBezTo>
                  <a:lnTo>
                    <a:pt x="0" y="348"/>
                  </a:lnTo>
                  <a:cubicBezTo>
                    <a:pt x="0" y="156"/>
                    <a:pt x="155" y="0"/>
                    <a:pt x="347" y="0"/>
                  </a:cubicBezTo>
                  <a:lnTo>
                    <a:pt x="4961" y="0"/>
                  </a:lnTo>
                  <a:cubicBezTo>
                    <a:pt x="5154" y="0"/>
                    <a:pt x="5309" y="156"/>
                    <a:pt x="5309" y="348"/>
                  </a:cubicBezTo>
                  <a:lnTo>
                    <a:pt x="5309" y="3076"/>
                  </a:lnTo>
                  <a:cubicBezTo>
                    <a:pt x="5309" y="3268"/>
                    <a:pt x="5153" y="3424"/>
                    <a:pt x="4961" y="342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772" name="Google Shape;772;p28"/>
            <p:cNvSpPr/>
            <p:nvPr/>
          </p:nvSpPr>
          <p:spPr>
            <a:xfrm>
              <a:off x="7651440" y="3516120"/>
              <a:ext cx="1796756" cy="785519"/>
            </a:xfrm>
            <a:custGeom>
              <a:avLst/>
              <a:gdLst/>
              <a:ahLst/>
              <a:cxnLst/>
              <a:rect l="l" t="t" r="r" b="b"/>
              <a:pathLst>
                <a:path w="4993" h="2184" extrusionOk="0">
                  <a:moveTo>
                    <a:pt x="0" y="2025"/>
                  </a:moveTo>
                  <a:lnTo>
                    <a:pt x="0" y="159"/>
                  </a:lnTo>
                  <a:cubicBezTo>
                    <a:pt x="0" y="71"/>
                    <a:pt x="71" y="0"/>
                    <a:pt x="159" y="0"/>
                  </a:cubicBezTo>
                  <a:lnTo>
                    <a:pt x="4834" y="0"/>
                  </a:lnTo>
                  <a:cubicBezTo>
                    <a:pt x="4922" y="0"/>
                    <a:pt x="4993" y="71"/>
                    <a:pt x="4993" y="159"/>
                  </a:cubicBezTo>
                  <a:lnTo>
                    <a:pt x="4993" y="2025"/>
                  </a:lnTo>
                  <a:cubicBezTo>
                    <a:pt x="4993" y="2113"/>
                    <a:pt x="4922" y="2184"/>
                    <a:pt x="4834" y="2184"/>
                  </a:cubicBezTo>
                  <a:lnTo>
                    <a:pt x="159" y="2184"/>
                  </a:lnTo>
                  <a:cubicBezTo>
                    <a:pt x="71" y="2184"/>
                    <a:pt x="0" y="2113"/>
                    <a:pt x="0" y="2025"/>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773" name="Google Shape;773;p28"/>
            <p:cNvSpPr/>
            <p:nvPr/>
          </p:nvSpPr>
          <p:spPr>
            <a:xfrm>
              <a:off x="7773840" y="3516120"/>
              <a:ext cx="8640" cy="785519"/>
            </a:xfrm>
            <a:custGeom>
              <a:avLst/>
              <a:gdLst/>
              <a:ahLst/>
              <a:cxnLst/>
              <a:rect l="l" t="t" r="r" b="b"/>
              <a:pathLst>
                <a:path w="26" h="2184" extrusionOk="0">
                  <a:moveTo>
                    <a:pt x="26" y="0"/>
                  </a:moveTo>
                  <a:lnTo>
                    <a:pt x="26" y="2184"/>
                  </a:lnTo>
                  <a:lnTo>
                    <a:pt x="0" y="2184"/>
                  </a:lnTo>
                  <a:lnTo>
                    <a:pt x="0" y="0"/>
                  </a:lnTo>
                  <a:lnTo>
                    <a:pt x="26" y="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774" name="Google Shape;774;p28"/>
            <p:cNvSpPr/>
            <p:nvPr/>
          </p:nvSpPr>
          <p:spPr>
            <a:xfrm>
              <a:off x="7966800" y="3516120"/>
              <a:ext cx="8640" cy="785519"/>
            </a:xfrm>
            <a:custGeom>
              <a:avLst/>
              <a:gdLst/>
              <a:ahLst/>
              <a:cxnLst/>
              <a:rect l="l" t="t" r="r" b="b"/>
              <a:pathLst>
                <a:path w="26" h="2184" extrusionOk="0">
                  <a:moveTo>
                    <a:pt x="26" y="0"/>
                  </a:moveTo>
                  <a:lnTo>
                    <a:pt x="26" y="2184"/>
                  </a:lnTo>
                  <a:lnTo>
                    <a:pt x="0" y="2184"/>
                  </a:lnTo>
                  <a:lnTo>
                    <a:pt x="0" y="0"/>
                  </a:lnTo>
                  <a:lnTo>
                    <a:pt x="26" y="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775" name="Google Shape;775;p28"/>
            <p:cNvSpPr/>
            <p:nvPr/>
          </p:nvSpPr>
          <p:spPr>
            <a:xfrm>
              <a:off x="8159760" y="3516120"/>
              <a:ext cx="8640" cy="785519"/>
            </a:xfrm>
            <a:custGeom>
              <a:avLst/>
              <a:gdLst/>
              <a:ahLst/>
              <a:cxnLst/>
              <a:rect l="l" t="t" r="r" b="b"/>
              <a:pathLst>
                <a:path w="26" h="2184" extrusionOk="0">
                  <a:moveTo>
                    <a:pt x="26" y="0"/>
                  </a:moveTo>
                  <a:lnTo>
                    <a:pt x="26" y="2184"/>
                  </a:lnTo>
                  <a:lnTo>
                    <a:pt x="0" y="2184"/>
                  </a:lnTo>
                  <a:lnTo>
                    <a:pt x="0" y="0"/>
                  </a:lnTo>
                  <a:lnTo>
                    <a:pt x="26" y="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776" name="Google Shape;776;p28"/>
            <p:cNvSpPr/>
            <p:nvPr/>
          </p:nvSpPr>
          <p:spPr>
            <a:xfrm>
              <a:off x="8352720" y="3516120"/>
              <a:ext cx="8640" cy="785519"/>
            </a:xfrm>
            <a:custGeom>
              <a:avLst/>
              <a:gdLst/>
              <a:ahLst/>
              <a:cxnLst/>
              <a:rect l="l" t="t" r="r" b="b"/>
              <a:pathLst>
                <a:path w="26" h="2184" extrusionOk="0">
                  <a:moveTo>
                    <a:pt x="26" y="0"/>
                  </a:moveTo>
                  <a:lnTo>
                    <a:pt x="26" y="2184"/>
                  </a:lnTo>
                  <a:lnTo>
                    <a:pt x="0" y="2184"/>
                  </a:lnTo>
                  <a:lnTo>
                    <a:pt x="0" y="0"/>
                  </a:lnTo>
                  <a:lnTo>
                    <a:pt x="26" y="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777" name="Google Shape;777;p28"/>
            <p:cNvSpPr/>
            <p:nvPr/>
          </p:nvSpPr>
          <p:spPr>
            <a:xfrm>
              <a:off x="8544960" y="3516120"/>
              <a:ext cx="9000" cy="785519"/>
            </a:xfrm>
            <a:custGeom>
              <a:avLst/>
              <a:gdLst/>
              <a:ahLst/>
              <a:cxnLst/>
              <a:rect l="l" t="t" r="r" b="b"/>
              <a:pathLst>
                <a:path w="27" h="2184" extrusionOk="0">
                  <a:moveTo>
                    <a:pt x="27" y="0"/>
                  </a:moveTo>
                  <a:lnTo>
                    <a:pt x="27" y="2184"/>
                  </a:lnTo>
                  <a:lnTo>
                    <a:pt x="0" y="2184"/>
                  </a:lnTo>
                  <a:lnTo>
                    <a:pt x="0" y="0"/>
                  </a:lnTo>
                  <a:lnTo>
                    <a:pt x="27" y="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778" name="Google Shape;778;p28"/>
            <p:cNvSpPr/>
            <p:nvPr/>
          </p:nvSpPr>
          <p:spPr>
            <a:xfrm>
              <a:off x="8737920" y="3516120"/>
              <a:ext cx="9000" cy="785519"/>
            </a:xfrm>
            <a:custGeom>
              <a:avLst/>
              <a:gdLst/>
              <a:ahLst/>
              <a:cxnLst/>
              <a:rect l="l" t="t" r="r" b="b"/>
              <a:pathLst>
                <a:path w="27" h="2184" extrusionOk="0">
                  <a:moveTo>
                    <a:pt x="27" y="0"/>
                  </a:moveTo>
                  <a:lnTo>
                    <a:pt x="27" y="2184"/>
                  </a:lnTo>
                  <a:lnTo>
                    <a:pt x="0" y="2184"/>
                  </a:lnTo>
                  <a:lnTo>
                    <a:pt x="0" y="0"/>
                  </a:lnTo>
                  <a:lnTo>
                    <a:pt x="27" y="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779" name="Google Shape;779;p28"/>
            <p:cNvSpPr/>
            <p:nvPr/>
          </p:nvSpPr>
          <p:spPr>
            <a:xfrm>
              <a:off x="8930880" y="3516120"/>
              <a:ext cx="9000" cy="785519"/>
            </a:xfrm>
            <a:custGeom>
              <a:avLst/>
              <a:gdLst/>
              <a:ahLst/>
              <a:cxnLst/>
              <a:rect l="l" t="t" r="r" b="b"/>
              <a:pathLst>
                <a:path w="27" h="2184" extrusionOk="0">
                  <a:moveTo>
                    <a:pt x="27" y="0"/>
                  </a:moveTo>
                  <a:lnTo>
                    <a:pt x="27" y="2184"/>
                  </a:lnTo>
                  <a:lnTo>
                    <a:pt x="0" y="2184"/>
                  </a:lnTo>
                  <a:lnTo>
                    <a:pt x="0" y="0"/>
                  </a:lnTo>
                  <a:lnTo>
                    <a:pt x="27" y="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780" name="Google Shape;780;p28"/>
            <p:cNvSpPr/>
            <p:nvPr/>
          </p:nvSpPr>
          <p:spPr>
            <a:xfrm>
              <a:off x="9123840" y="3516120"/>
              <a:ext cx="9000" cy="785519"/>
            </a:xfrm>
            <a:custGeom>
              <a:avLst/>
              <a:gdLst/>
              <a:ahLst/>
              <a:cxnLst/>
              <a:rect l="l" t="t" r="r" b="b"/>
              <a:pathLst>
                <a:path w="27" h="2184" extrusionOk="0">
                  <a:moveTo>
                    <a:pt x="27" y="0"/>
                  </a:moveTo>
                  <a:lnTo>
                    <a:pt x="27" y="2184"/>
                  </a:lnTo>
                  <a:lnTo>
                    <a:pt x="0" y="2184"/>
                  </a:lnTo>
                  <a:lnTo>
                    <a:pt x="0" y="0"/>
                  </a:lnTo>
                  <a:lnTo>
                    <a:pt x="27" y="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781" name="Google Shape;781;p28"/>
            <p:cNvSpPr/>
            <p:nvPr/>
          </p:nvSpPr>
          <p:spPr>
            <a:xfrm>
              <a:off x="9316800" y="3516120"/>
              <a:ext cx="9000" cy="785519"/>
            </a:xfrm>
            <a:custGeom>
              <a:avLst/>
              <a:gdLst/>
              <a:ahLst/>
              <a:cxnLst/>
              <a:rect l="l" t="t" r="r" b="b"/>
              <a:pathLst>
                <a:path w="27" h="2184" extrusionOk="0">
                  <a:moveTo>
                    <a:pt x="27" y="0"/>
                  </a:moveTo>
                  <a:lnTo>
                    <a:pt x="27" y="2184"/>
                  </a:lnTo>
                  <a:lnTo>
                    <a:pt x="0" y="2184"/>
                  </a:lnTo>
                  <a:lnTo>
                    <a:pt x="0" y="0"/>
                  </a:lnTo>
                  <a:lnTo>
                    <a:pt x="27" y="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782" name="Google Shape;782;p28"/>
            <p:cNvSpPr/>
            <p:nvPr/>
          </p:nvSpPr>
          <p:spPr>
            <a:xfrm>
              <a:off x="7651440" y="3568320"/>
              <a:ext cx="1796756" cy="8640"/>
            </a:xfrm>
            <a:custGeom>
              <a:avLst/>
              <a:gdLst/>
              <a:ahLst/>
              <a:cxnLst/>
              <a:rect l="l" t="t" r="r" b="b"/>
              <a:pathLst>
                <a:path w="4993" h="26" extrusionOk="0">
                  <a:moveTo>
                    <a:pt x="0" y="14"/>
                  </a:moveTo>
                  <a:cubicBezTo>
                    <a:pt x="0" y="9"/>
                    <a:pt x="0" y="4"/>
                    <a:pt x="1" y="0"/>
                  </a:cubicBezTo>
                  <a:lnTo>
                    <a:pt x="4992" y="0"/>
                  </a:lnTo>
                  <a:cubicBezTo>
                    <a:pt x="4993" y="4"/>
                    <a:pt x="4993" y="9"/>
                    <a:pt x="4993" y="14"/>
                  </a:cubicBezTo>
                  <a:lnTo>
                    <a:pt x="4993" y="26"/>
                  </a:lnTo>
                  <a:lnTo>
                    <a:pt x="0" y="26"/>
                  </a:lnTo>
                  <a:lnTo>
                    <a:pt x="0" y="14"/>
                  </a:lnTo>
                  <a:close/>
                </a:path>
              </a:pathLst>
            </a:custGeom>
            <a:solidFill>
              <a:schemeClr val="accent2"/>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783" name="Google Shape;783;p28"/>
            <p:cNvSpPr/>
            <p:nvPr/>
          </p:nvSpPr>
          <p:spPr>
            <a:xfrm>
              <a:off x="7651440" y="3761280"/>
              <a:ext cx="1796756" cy="8640"/>
            </a:xfrm>
            <a:custGeom>
              <a:avLst/>
              <a:gdLst/>
              <a:ahLst/>
              <a:cxnLst/>
              <a:rect l="l" t="t" r="r" b="b"/>
              <a:pathLst>
                <a:path w="4993" h="26" extrusionOk="0">
                  <a:moveTo>
                    <a:pt x="0" y="0"/>
                  </a:moveTo>
                  <a:lnTo>
                    <a:pt x="4993" y="0"/>
                  </a:lnTo>
                  <a:lnTo>
                    <a:pt x="4993" y="26"/>
                  </a:lnTo>
                  <a:lnTo>
                    <a:pt x="0" y="26"/>
                  </a:lnTo>
                  <a:lnTo>
                    <a:pt x="0" y="0"/>
                  </a:lnTo>
                  <a:close/>
                </a:path>
              </a:pathLst>
            </a:custGeom>
            <a:solidFill>
              <a:schemeClr val="accent2"/>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784" name="Google Shape;784;p28"/>
            <p:cNvSpPr/>
            <p:nvPr/>
          </p:nvSpPr>
          <p:spPr>
            <a:xfrm>
              <a:off x="7651440" y="3953880"/>
              <a:ext cx="1796756" cy="9000"/>
            </a:xfrm>
            <a:custGeom>
              <a:avLst/>
              <a:gdLst/>
              <a:ahLst/>
              <a:cxnLst/>
              <a:rect l="l" t="t" r="r" b="b"/>
              <a:pathLst>
                <a:path w="4993" h="27" extrusionOk="0">
                  <a:moveTo>
                    <a:pt x="0" y="0"/>
                  </a:moveTo>
                  <a:lnTo>
                    <a:pt x="4993" y="0"/>
                  </a:lnTo>
                  <a:lnTo>
                    <a:pt x="4993" y="27"/>
                  </a:lnTo>
                  <a:lnTo>
                    <a:pt x="0" y="27"/>
                  </a:lnTo>
                  <a:lnTo>
                    <a:pt x="0" y="0"/>
                  </a:lnTo>
                  <a:close/>
                </a:path>
              </a:pathLst>
            </a:custGeom>
            <a:solidFill>
              <a:srgbClr val="F9EFE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785" name="Google Shape;785;p28"/>
            <p:cNvSpPr/>
            <p:nvPr/>
          </p:nvSpPr>
          <p:spPr>
            <a:xfrm>
              <a:off x="7651440" y="4146480"/>
              <a:ext cx="1796756" cy="9000"/>
            </a:xfrm>
            <a:custGeom>
              <a:avLst/>
              <a:gdLst/>
              <a:ahLst/>
              <a:cxnLst/>
              <a:rect l="l" t="t" r="r" b="b"/>
              <a:pathLst>
                <a:path w="4993" h="27" extrusionOk="0">
                  <a:moveTo>
                    <a:pt x="0" y="0"/>
                  </a:moveTo>
                  <a:lnTo>
                    <a:pt x="4993" y="0"/>
                  </a:lnTo>
                  <a:lnTo>
                    <a:pt x="4993" y="27"/>
                  </a:lnTo>
                  <a:lnTo>
                    <a:pt x="0" y="27"/>
                  </a:lnTo>
                  <a:lnTo>
                    <a:pt x="0" y="0"/>
                  </a:lnTo>
                  <a:close/>
                </a:path>
              </a:pathLst>
            </a:custGeom>
            <a:solidFill>
              <a:schemeClr val="accent2"/>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786" name="Google Shape;786;p28"/>
            <p:cNvSpPr/>
            <p:nvPr/>
          </p:nvSpPr>
          <p:spPr>
            <a:xfrm>
              <a:off x="7806600" y="3558960"/>
              <a:ext cx="1486077" cy="742682"/>
            </a:xfrm>
            <a:custGeom>
              <a:avLst/>
              <a:gdLst/>
              <a:ahLst/>
              <a:cxnLst/>
              <a:rect l="l" t="t" r="r" b="b"/>
              <a:pathLst>
                <a:path w="4130" h="2065" extrusionOk="0">
                  <a:moveTo>
                    <a:pt x="3363" y="2065"/>
                  </a:moveTo>
                  <a:cubicBezTo>
                    <a:pt x="3363" y="1349"/>
                    <a:pt x="2781" y="767"/>
                    <a:pt x="2065" y="767"/>
                  </a:cubicBezTo>
                  <a:cubicBezTo>
                    <a:pt x="1350" y="767"/>
                    <a:pt x="767" y="1349"/>
                    <a:pt x="767" y="2065"/>
                  </a:cubicBezTo>
                  <a:lnTo>
                    <a:pt x="0" y="2065"/>
                  </a:lnTo>
                  <a:cubicBezTo>
                    <a:pt x="0" y="927"/>
                    <a:pt x="927" y="0"/>
                    <a:pt x="2065" y="0"/>
                  </a:cubicBezTo>
                  <a:cubicBezTo>
                    <a:pt x="3204" y="0"/>
                    <a:pt x="4130" y="927"/>
                    <a:pt x="4130" y="2065"/>
                  </a:cubicBezTo>
                  <a:lnTo>
                    <a:pt x="3363" y="2065"/>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787" name="Google Shape;787;p28"/>
            <p:cNvSpPr/>
            <p:nvPr/>
          </p:nvSpPr>
          <p:spPr>
            <a:xfrm>
              <a:off x="7914960" y="3667320"/>
              <a:ext cx="1269357" cy="634321"/>
            </a:xfrm>
            <a:custGeom>
              <a:avLst/>
              <a:gdLst/>
              <a:ahLst/>
              <a:cxnLst/>
              <a:rect l="l" t="t" r="r" b="b"/>
              <a:pathLst>
                <a:path w="3528" h="1764" extrusionOk="0">
                  <a:moveTo>
                    <a:pt x="2873" y="1764"/>
                  </a:moveTo>
                  <a:cubicBezTo>
                    <a:pt x="2873" y="1152"/>
                    <a:pt x="2376" y="655"/>
                    <a:pt x="1764" y="655"/>
                  </a:cubicBezTo>
                  <a:cubicBezTo>
                    <a:pt x="1153" y="655"/>
                    <a:pt x="656" y="1152"/>
                    <a:pt x="656" y="1764"/>
                  </a:cubicBezTo>
                  <a:lnTo>
                    <a:pt x="0" y="1764"/>
                  </a:lnTo>
                  <a:cubicBezTo>
                    <a:pt x="0" y="791"/>
                    <a:pt x="792" y="0"/>
                    <a:pt x="1764" y="0"/>
                  </a:cubicBezTo>
                  <a:cubicBezTo>
                    <a:pt x="2737" y="0"/>
                    <a:pt x="3528" y="791"/>
                    <a:pt x="3528" y="1764"/>
                  </a:cubicBezTo>
                  <a:lnTo>
                    <a:pt x="2873" y="1764"/>
                  </a:lnTo>
                  <a:close/>
                </a:path>
              </a:pathLst>
            </a:custGeom>
            <a:solidFill>
              <a:srgbClr val="00CBFF"/>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788" name="Google Shape;788;p28"/>
            <p:cNvSpPr/>
            <p:nvPr/>
          </p:nvSpPr>
          <p:spPr>
            <a:xfrm>
              <a:off x="7914960" y="3667320"/>
              <a:ext cx="1269357" cy="634321"/>
            </a:xfrm>
            <a:custGeom>
              <a:avLst/>
              <a:gdLst/>
              <a:ahLst/>
              <a:cxnLst/>
              <a:rect l="l" t="t" r="r" b="b"/>
              <a:pathLst>
                <a:path w="3528" h="1764" extrusionOk="0">
                  <a:moveTo>
                    <a:pt x="2873" y="1764"/>
                  </a:moveTo>
                  <a:cubicBezTo>
                    <a:pt x="2873" y="1152"/>
                    <a:pt x="2376" y="655"/>
                    <a:pt x="1764" y="655"/>
                  </a:cubicBezTo>
                  <a:cubicBezTo>
                    <a:pt x="1153" y="655"/>
                    <a:pt x="656" y="1152"/>
                    <a:pt x="656" y="1764"/>
                  </a:cubicBezTo>
                  <a:lnTo>
                    <a:pt x="0" y="1764"/>
                  </a:lnTo>
                  <a:cubicBezTo>
                    <a:pt x="0" y="791"/>
                    <a:pt x="792" y="0"/>
                    <a:pt x="1764" y="0"/>
                  </a:cubicBezTo>
                  <a:cubicBezTo>
                    <a:pt x="2737" y="0"/>
                    <a:pt x="3528" y="791"/>
                    <a:pt x="3528" y="1764"/>
                  </a:cubicBezTo>
                  <a:lnTo>
                    <a:pt x="2873" y="1764"/>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789" name="Google Shape;789;p28"/>
            <p:cNvSpPr/>
            <p:nvPr/>
          </p:nvSpPr>
          <p:spPr>
            <a:xfrm>
              <a:off x="8048880" y="3801240"/>
              <a:ext cx="1001523" cy="500400"/>
            </a:xfrm>
            <a:custGeom>
              <a:avLst/>
              <a:gdLst/>
              <a:ahLst/>
              <a:cxnLst/>
              <a:rect l="l" t="t" r="r" b="b"/>
              <a:pathLst>
                <a:path w="2784" h="1392" extrusionOk="0">
                  <a:moveTo>
                    <a:pt x="2267" y="1392"/>
                  </a:moveTo>
                  <a:cubicBezTo>
                    <a:pt x="2267" y="909"/>
                    <a:pt x="1875" y="517"/>
                    <a:pt x="1392" y="517"/>
                  </a:cubicBezTo>
                  <a:cubicBezTo>
                    <a:pt x="910" y="517"/>
                    <a:pt x="518" y="909"/>
                    <a:pt x="518" y="1392"/>
                  </a:cubicBezTo>
                  <a:lnTo>
                    <a:pt x="0" y="1392"/>
                  </a:lnTo>
                  <a:cubicBezTo>
                    <a:pt x="0" y="624"/>
                    <a:pt x="625" y="0"/>
                    <a:pt x="1392" y="0"/>
                  </a:cubicBezTo>
                  <a:cubicBezTo>
                    <a:pt x="2160" y="0"/>
                    <a:pt x="2701" y="761"/>
                    <a:pt x="2784" y="1392"/>
                  </a:cubicBezTo>
                  <a:lnTo>
                    <a:pt x="2267" y="1392"/>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nvGrpSpPr>
          <p:cNvPr id="790" name="Google Shape;790;p28"/>
          <p:cNvGrpSpPr/>
          <p:nvPr/>
        </p:nvGrpSpPr>
        <p:grpSpPr>
          <a:xfrm>
            <a:off x="5120394" y="4353368"/>
            <a:ext cx="413454" cy="413454"/>
            <a:chOff x="3537000" y="3031200"/>
            <a:chExt cx="955080" cy="955080"/>
          </a:xfrm>
        </p:grpSpPr>
        <p:sp>
          <p:nvSpPr>
            <p:cNvPr id="791" name="Google Shape;791;p28"/>
            <p:cNvSpPr/>
            <p:nvPr/>
          </p:nvSpPr>
          <p:spPr>
            <a:xfrm>
              <a:off x="3537000" y="3031200"/>
              <a:ext cx="955080" cy="955080"/>
            </a:xfrm>
            <a:custGeom>
              <a:avLst/>
              <a:gdLst/>
              <a:ahLst/>
              <a:cxnLst/>
              <a:rect l="l" t="t" r="r" b="b"/>
              <a:pathLst>
                <a:path w="2653" h="2653" extrusionOk="0">
                  <a:moveTo>
                    <a:pt x="962" y="2209"/>
                  </a:moveTo>
                  <a:lnTo>
                    <a:pt x="647" y="2523"/>
                  </a:lnTo>
                  <a:lnTo>
                    <a:pt x="130" y="2006"/>
                  </a:lnTo>
                  <a:lnTo>
                    <a:pt x="445" y="1692"/>
                  </a:lnTo>
                  <a:lnTo>
                    <a:pt x="0" y="1692"/>
                  </a:lnTo>
                  <a:lnTo>
                    <a:pt x="0" y="962"/>
                  </a:lnTo>
                  <a:lnTo>
                    <a:pt x="445" y="962"/>
                  </a:lnTo>
                  <a:lnTo>
                    <a:pt x="130" y="647"/>
                  </a:lnTo>
                  <a:lnTo>
                    <a:pt x="647" y="131"/>
                  </a:lnTo>
                  <a:lnTo>
                    <a:pt x="962" y="445"/>
                  </a:lnTo>
                  <a:lnTo>
                    <a:pt x="962" y="0"/>
                  </a:lnTo>
                  <a:lnTo>
                    <a:pt x="1691" y="0"/>
                  </a:lnTo>
                  <a:lnTo>
                    <a:pt x="1691" y="445"/>
                  </a:lnTo>
                  <a:lnTo>
                    <a:pt x="2006" y="131"/>
                  </a:lnTo>
                  <a:lnTo>
                    <a:pt x="2523" y="647"/>
                  </a:lnTo>
                  <a:lnTo>
                    <a:pt x="2208" y="962"/>
                  </a:lnTo>
                  <a:lnTo>
                    <a:pt x="2653" y="962"/>
                  </a:lnTo>
                  <a:lnTo>
                    <a:pt x="2653" y="1692"/>
                  </a:lnTo>
                  <a:lnTo>
                    <a:pt x="2208" y="1692"/>
                  </a:lnTo>
                  <a:lnTo>
                    <a:pt x="2523" y="2006"/>
                  </a:lnTo>
                  <a:lnTo>
                    <a:pt x="2006" y="2523"/>
                  </a:lnTo>
                  <a:lnTo>
                    <a:pt x="1691" y="2209"/>
                  </a:lnTo>
                  <a:lnTo>
                    <a:pt x="1691" y="2653"/>
                  </a:lnTo>
                  <a:lnTo>
                    <a:pt x="962" y="2653"/>
                  </a:lnTo>
                  <a:lnTo>
                    <a:pt x="962" y="2209"/>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92" name="Google Shape;792;p28"/>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93" name="Google Shape;793;p28"/>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827"/>
        <p:cNvGrpSpPr/>
        <p:nvPr/>
      </p:nvGrpSpPr>
      <p:grpSpPr>
        <a:xfrm>
          <a:off x="0" y="0"/>
          <a:ext cx="0" cy="0"/>
          <a:chOff x="0" y="0"/>
          <a:chExt cx="0" cy="0"/>
        </a:xfrm>
      </p:grpSpPr>
      <p:grpSp>
        <p:nvGrpSpPr>
          <p:cNvPr id="828" name="Google Shape;828;p30"/>
          <p:cNvGrpSpPr/>
          <p:nvPr/>
        </p:nvGrpSpPr>
        <p:grpSpPr>
          <a:xfrm>
            <a:off x="195813" y="196449"/>
            <a:ext cx="8752375" cy="4750602"/>
            <a:chOff x="99150" y="196449"/>
            <a:chExt cx="8752375" cy="4750602"/>
          </a:xfrm>
        </p:grpSpPr>
        <p:grpSp>
          <p:nvGrpSpPr>
            <p:cNvPr id="829" name="Google Shape;829;p30"/>
            <p:cNvGrpSpPr/>
            <p:nvPr/>
          </p:nvGrpSpPr>
          <p:grpSpPr>
            <a:xfrm>
              <a:off x="292475" y="196449"/>
              <a:ext cx="8559050" cy="4750602"/>
              <a:chOff x="378976" y="190500"/>
              <a:chExt cx="8580501" cy="4762509"/>
            </a:xfrm>
          </p:grpSpPr>
          <p:sp>
            <p:nvSpPr>
              <p:cNvPr id="830" name="Google Shape;830;p30"/>
              <p:cNvSpPr/>
              <p:nvPr/>
            </p:nvSpPr>
            <p:spPr>
              <a:xfrm>
                <a:off x="378976" y="190500"/>
                <a:ext cx="8455656" cy="4762509"/>
              </a:xfrm>
              <a:custGeom>
                <a:avLst/>
                <a:gdLst/>
                <a:ahLst/>
                <a:cxnLst/>
                <a:rect l="l" t="t" r="r" b="b"/>
                <a:pathLst>
                  <a:path w="26005" h="14647" extrusionOk="0">
                    <a:moveTo>
                      <a:pt x="24688" y="0"/>
                    </a:moveTo>
                    <a:lnTo>
                      <a:pt x="1318" y="0"/>
                    </a:lnTo>
                    <a:cubicBezTo>
                      <a:pt x="591" y="0"/>
                      <a:pt x="0" y="591"/>
                      <a:pt x="0" y="1317"/>
                    </a:cubicBezTo>
                    <a:lnTo>
                      <a:pt x="0" y="13329"/>
                    </a:lnTo>
                    <a:cubicBezTo>
                      <a:pt x="0" y="14056"/>
                      <a:pt x="591" y="14647"/>
                      <a:pt x="1318" y="14647"/>
                    </a:cubicBezTo>
                    <a:lnTo>
                      <a:pt x="24687" y="14647"/>
                    </a:lnTo>
                    <a:cubicBezTo>
                      <a:pt x="25414" y="14647"/>
                      <a:pt x="26005" y="14056"/>
                      <a:pt x="26005" y="13329"/>
                    </a:cubicBezTo>
                    <a:lnTo>
                      <a:pt x="26005" y="1317"/>
                    </a:lnTo>
                    <a:cubicBezTo>
                      <a:pt x="26005" y="591"/>
                      <a:pt x="25414" y="0"/>
                      <a:pt x="24688" y="0"/>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31" name="Google Shape;831;p30"/>
              <p:cNvSpPr/>
              <p:nvPr/>
            </p:nvSpPr>
            <p:spPr>
              <a:xfrm>
                <a:off x="421571" y="190500"/>
                <a:ext cx="8130501" cy="4762509"/>
              </a:xfrm>
              <a:custGeom>
                <a:avLst/>
                <a:gdLst/>
                <a:ahLst/>
                <a:cxnLst/>
                <a:rect l="l" t="t" r="r" b="b"/>
                <a:pathLst>
                  <a:path w="25005" h="14647" extrusionOk="0">
                    <a:moveTo>
                      <a:pt x="23738" y="0"/>
                    </a:moveTo>
                    <a:lnTo>
                      <a:pt x="1267" y="0"/>
                    </a:lnTo>
                    <a:cubicBezTo>
                      <a:pt x="568" y="0"/>
                      <a:pt x="0" y="591"/>
                      <a:pt x="0" y="1317"/>
                    </a:cubicBezTo>
                    <a:lnTo>
                      <a:pt x="0" y="13329"/>
                    </a:lnTo>
                    <a:cubicBezTo>
                      <a:pt x="0" y="14056"/>
                      <a:pt x="568" y="14647"/>
                      <a:pt x="1267"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32" name="Google Shape;832;p30"/>
              <p:cNvSpPr/>
              <p:nvPr/>
            </p:nvSpPr>
            <p:spPr>
              <a:xfrm>
                <a:off x="400436" y="190500"/>
                <a:ext cx="8130501" cy="4762509"/>
              </a:xfrm>
              <a:custGeom>
                <a:avLst/>
                <a:gdLst/>
                <a:ahLst/>
                <a:cxnLst/>
                <a:rect l="l" t="t" r="r" b="b"/>
                <a:pathLst>
                  <a:path w="25005" h="14647" extrusionOk="0">
                    <a:moveTo>
                      <a:pt x="23738" y="0"/>
                    </a:moveTo>
                    <a:lnTo>
                      <a:pt x="1266" y="0"/>
                    </a:lnTo>
                    <a:cubicBezTo>
                      <a:pt x="568" y="0"/>
                      <a:pt x="0" y="591"/>
                      <a:pt x="0" y="1317"/>
                    </a:cubicBezTo>
                    <a:lnTo>
                      <a:pt x="0" y="13329"/>
                    </a:lnTo>
                    <a:cubicBezTo>
                      <a:pt x="0" y="14056"/>
                      <a:pt x="568" y="14647"/>
                      <a:pt x="1266"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33" name="Google Shape;833;p30"/>
              <p:cNvSpPr/>
              <p:nvPr/>
            </p:nvSpPr>
            <p:spPr>
              <a:xfrm>
                <a:off x="8292909" y="1387390"/>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834" name="Google Shape;834;p30"/>
              <p:cNvSpPr/>
              <p:nvPr/>
            </p:nvSpPr>
            <p:spPr>
              <a:xfrm>
                <a:off x="8664886" y="1497943"/>
                <a:ext cx="104375" cy="107951"/>
              </a:xfrm>
              <a:custGeom>
                <a:avLst/>
                <a:gdLst/>
                <a:ahLst/>
                <a:cxnLst/>
                <a:rect l="l" t="t" r="r" b="b"/>
                <a:pathLst>
                  <a:path w="321" h="332" extrusionOk="0">
                    <a:moveTo>
                      <a:pt x="20" y="332"/>
                    </a:moveTo>
                    <a:lnTo>
                      <a:pt x="0" y="312"/>
                    </a:lnTo>
                    <a:cubicBezTo>
                      <a:pt x="1" y="311"/>
                      <a:pt x="171" y="136"/>
                      <a:pt x="171" y="15"/>
                    </a:cubicBezTo>
                    <a:cubicBezTo>
                      <a:pt x="171" y="9"/>
                      <a:pt x="175" y="2"/>
                      <a:pt x="181" y="1"/>
                    </a:cubicBezTo>
                    <a:cubicBezTo>
                      <a:pt x="188" y="-1"/>
                      <a:pt x="194" y="2"/>
                      <a:pt x="197" y="8"/>
                    </a:cubicBezTo>
                    <a:cubicBezTo>
                      <a:pt x="202" y="17"/>
                      <a:pt x="318" y="227"/>
                      <a:pt x="321" y="322"/>
                    </a:cubicBezTo>
                    <a:lnTo>
                      <a:pt x="292" y="323"/>
                    </a:lnTo>
                    <a:cubicBezTo>
                      <a:pt x="291" y="287"/>
                      <a:pt x="270" y="223"/>
                      <a:pt x="232" y="140"/>
                    </a:cubicBezTo>
                    <a:cubicBezTo>
                      <a:pt x="218" y="110"/>
                      <a:pt x="204" y="82"/>
                      <a:pt x="193" y="61"/>
                    </a:cubicBezTo>
                    <a:cubicBezTo>
                      <a:pt x="163" y="185"/>
                      <a:pt x="26" y="326"/>
                      <a:pt x="20" y="332"/>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35" name="Google Shape;835;p30"/>
              <p:cNvSpPr/>
              <p:nvPr/>
            </p:nvSpPr>
            <p:spPr>
              <a:xfrm>
                <a:off x="8652855" y="1462501"/>
                <a:ext cx="76411" cy="53325"/>
              </a:xfrm>
              <a:custGeom>
                <a:avLst/>
                <a:gdLst/>
                <a:ahLst/>
                <a:cxnLst/>
                <a:rect l="l" t="t" r="r" b="b"/>
                <a:pathLst>
                  <a:path w="235" h="164" extrusionOk="0">
                    <a:moveTo>
                      <a:pt x="235" y="143"/>
                    </a:moveTo>
                    <a:cubicBezTo>
                      <a:pt x="136" y="200"/>
                      <a:pt x="10" y="134"/>
                      <a:pt x="0" y="21"/>
                    </a:cubicBezTo>
                    <a:cubicBezTo>
                      <a:pt x="99" y="-36"/>
                      <a:pt x="225" y="30"/>
                      <a:pt x="235" y="143"/>
                    </a:cubicBezTo>
                    <a:close/>
                  </a:path>
                </a:pathLst>
              </a:custGeom>
              <a:solidFill>
                <a:schemeClr val="accent2"/>
              </a:solidFill>
              <a:ln>
                <a:noFill/>
              </a:ln>
            </p:spPr>
            <p:txBody>
              <a:bodyPr spcFirstLastPara="1" wrap="square" lIns="90000" tIns="14025" rIns="90000" bIns="14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36" name="Google Shape;836;p30"/>
              <p:cNvSpPr/>
              <p:nvPr/>
            </p:nvSpPr>
            <p:spPr>
              <a:xfrm>
                <a:off x="8725690" y="1440065"/>
                <a:ext cx="55927" cy="68932"/>
              </a:xfrm>
              <a:custGeom>
                <a:avLst/>
                <a:gdLst/>
                <a:ahLst/>
                <a:cxnLst/>
                <a:rect l="l" t="t" r="r" b="b"/>
                <a:pathLst>
                  <a:path w="172" h="212" extrusionOk="0">
                    <a:moveTo>
                      <a:pt x="11" y="212"/>
                    </a:moveTo>
                    <a:cubicBezTo>
                      <a:pt x="-31" y="109"/>
                      <a:pt x="49" y="-5"/>
                      <a:pt x="161" y="0"/>
                    </a:cubicBezTo>
                    <a:cubicBezTo>
                      <a:pt x="203" y="104"/>
                      <a:pt x="122" y="217"/>
                      <a:pt x="11" y="212"/>
                    </a:cubicBezTo>
                    <a:close/>
                  </a:path>
                </a:pathLst>
              </a:custGeom>
              <a:solidFill>
                <a:schemeClr val="accent2"/>
              </a:solidFill>
              <a:ln>
                <a:noFill/>
              </a:ln>
            </p:spPr>
            <p:txBody>
              <a:bodyPr spcFirstLastPara="1" wrap="square" lIns="90000" tIns="31300" rIns="90000" bIns="313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37" name="Google Shape;837;p30"/>
              <p:cNvSpPr/>
              <p:nvPr/>
            </p:nvSpPr>
            <p:spPr>
              <a:xfrm>
                <a:off x="8622941" y="1577930"/>
                <a:ext cx="79013" cy="79012"/>
              </a:xfrm>
              <a:custGeom>
                <a:avLst/>
                <a:gdLst/>
                <a:ahLst/>
                <a:cxnLst/>
                <a:rect l="l" t="t" r="r" b="b"/>
                <a:pathLst>
                  <a:path w="243" h="243" extrusionOk="0">
                    <a:moveTo>
                      <a:pt x="243" y="121"/>
                    </a:moveTo>
                    <a:cubicBezTo>
                      <a:pt x="243" y="143"/>
                      <a:pt x="238" y="164"/>
                      <a:pt x="227" y="182"/>
                    </a:cubicBezTo>
                    <a:cubicBezTo>
                      <a:pt x="216" y="200"/>
                      <a:pt x="202" y="215"/>
                      <a:pt x="183" y="226"/>
                    </a:cubicBezTo>
                    <a:cubicBezTo>
                      <a:pt x="165" y="236"/>
                      <a:pt x="143" y="243"/>
                      <a:pt x="122" y="243"/>
                    </a:cubicBezTo>
                    <a:cubicBezTo>
                      <a:pt x="101" y="243"/>
                      <a:pt x="80" y="236"/>
                      <a:pt x="61" y="226"/>
                    </a:cubicBezTo>
                    <a:cubicBezTo>
                      <a:pt x="43" y="215"/>
                      <a:pt x="28" y="200"/>
                      <a:pt x="17" y="182"/>
                    </a:cubicBezTo>
                    <a:cubicBezTo>
                      <a:pt x="7" y="164"/>
                      <a:pt x="0" y="143"/>
                      <a:pt x="0" y="121"/>
                    </a:cubicBezTo>
                    <a:cubicBezTo>
                      <a:pt x="0" y="100"/>
                      <a:pt x="6" y="79"/>
                      <a:pt x="17" y="61"/>
                    </a:cubicBezTo>
                    <a:cubicBezTo>
                      <a:pt x="27" y="42"/>
                      <a:pt x="43" y="26"/>
                      <a:pt x="61" y="16"/>
                    </a:cubicBezTo>
                    <a:cubicBezTo>
                      <a:pt x="80" y="5"/>
                      <a:pt x="101" y="0"/>
                      <a:pt x="122" y="0"/>
                    </a:cubicBezTo>
                    <a:cubicBezTo>
                      <a:pt x="143" y="0"/>
                      <a:pt x="165" y="5"/>
                      <a:pt x="183" y="16"/>
                    </a:cubicBezTo>
                    <a:cubicBezTo>
                      <a:pt x="202" y="26"/>
                      <a:pt x="216" y="42"/>
                      <a:pt x="227" y="61"/>
                    </a:cubicBezTo>
                    <a:cubicBezTo>
                      <a:pt x="238"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38" name="Google Shape;838;p30"/>
              <p:cNvSpPr/>
              <p:nvPr/>
            </p:nvSpPr>
            <p:spPr>
              <a:xfrm>
                <a:off x="8725040" y="1577930"/>
                <a:ext cx="79013" cy="79012"/>
              </a:xfrm>
              <a:custGeom>
                <a:avLst/>
                <a:gdLst/>
                <a:ahLst/>
                <a:cxnLst/>
                <a:rect l="l" t="t" r="r" b="b"/>
                <a:pathLst>
                  <a:path w="243" h="243" extrusionOk="0">
                    <a:moveTo>
                      <a:pt x="243" y="121"/>
                    </a:moveTo>
                    <a:cubicBezTo>
                      <a:pt x="243" y="143"/>
                      <a:pt x="238" y="164"/>
                      <a:pt x="227" y="182"/>
                    </a:cubicBezTo>
                    <a:cubicBezTo>
                      <a:pt x="217" y="200"/>
                      <a:pt x="201" y="215"/>
                      <a:pt x="182" y="226"/>
                    </a:cubicBezTo>
                    <a:cubicBezTo>
                      <a:pt x="164" y="236"/>
                      <a:pt x="143" y="243"/>
                      <a:pt x="121" y="243"/>
                    </a:cubicBezTo>
                    <a:cubicBezTo>
                      <a:pt x="100" y="243"/>
                      <a:pt x="80" y="236"/>
                      <a:pt x="61" y="226"/>
                    </a:cubicBezTo>
                    <a:cubicBezTo>
                      <a:pt x="43" y="215"/>
                      <a:pt x="27" y="200"/>
                      <a:pt x="16" y="182"/>
                    </a:cubicBezTo>
                    <a:cubicBezTo>
                      <a:pt x="6" y="164"/>
                      <a:pt x="0" y="143"/>
                      <a:pt x="0" y="121"/>
                    </a:cubicBezTo>
                    <a:cubicBezTo>
                      <a:pt x="0" y="100"/>
                      <a:pt x="6" y="79"/>
                      <a:pt x="16" y="61"/>
                    </a:cubicBezTo>
                    <a:cubicBezTo>
                      <a:pt x="27" y="42"/>
                      <a:pt x="43" y="26"/>
                      <a:pt x="61" y="16"/>
                    </a:cubicBezTo>
                    <a:cubicBezTo>
                      <a:pt x="80" y="5"/>
                      <a:pt x="100" y="0"/>
                      <a:pt x="121" y="0"/>
                    </a:cubicBezTo>
                    <a:cubicBezTo>
                      <a:pt x="143" y="0"/>
                      <a:pt x="164" y="5"/>
                      <a:pt x="182" y="16"/>
                    </a:cubicBezTo>
                    <a:cubicBezTo>
                      <a:pt x="201" y="26"/>
                      <a:pt x="216" y="42"/>
                      <a:pt x="227" y="61"/>
                    </a:cubicBezTo>
                    <a:cubicBezTo>
                      <a:pt x="237"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39" name="Google Shape;839;p30"/>
              <p:cNvSpPr/>
              <p:nvPr/>
            </p:nvSpPr>
            <p:spPr>
              <a:xfrm>
                <a:off x="8292909" y="3906681"/>
                <a:ext cx="662016" cy="321576"/>
              </a:xfrm>
              <a:custGeom>
                <a:avLst/>
                <a:gdLst/>
                <a:ahLst/>
                <a:cxnLst/>
                <a:rect l="l" t="t" r="r" b="b"/>
                <a:pathLst>
                  <a:path w="2036" h="989" extrusionOk="0">
                    <a:moveTo>
                      <a:pt x="1541" y="989"/>
                    </a:moveTo>
                    <a:lnTo>
                      <a:pt x="0" y="989"/>
                    </a:lnTo>
                    <a:lnTo>
                      <a:pt x="0" y="0"/>
                    </a:lnTo>
                    <a:lnTo>
                      <a:pt x="1541" y="0"/>
                    </a:lnTo>
                    <a:cubicBezTo>
                      <a:pt x="1814" y="0"/>
                      <a:pt x="2036" y="221"/>
                      <a:pt x="2036" y="494"/>
                    </a:cubicBezTo>
                    <a:lnTo>
                      <a:pt x="2036" y="494"/>
                    </a:lnTo>
                    <a:cubicBezTo>
                      <a:pt x="2036" y="768"/>
                      <a:pt x="1814" y="989"/>
                      <a:pt x="1541" y="989"/>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40" name="Google Shape;840;p30"/>
              <p:cNvSpPr/>
              <p:nvPr/>
            </p:nvSpPr>
            <p:spPr>
              <a:xfrm>
                <a:off x="8633346" y="3972687"/>
                <a:ext cx="216553" cy="189564"/>
              </a:xfrm>
              <a:custGeom>
                <a:avLst/>
                <a:gdLst/>
                <a:ahLst/>
                <a:cxnLst/>
                <a:rect l="l" t="t" r="r" b="b"/>
                <a:pathLst>
                  <a:path w="666" h="583" extrusionOk="0">
                    <a:moveTo>
                      <a:pt x="330" y="583"/>
                    </a:moveTo>
                    <a:cubicBezTo>
                      <a:pt x="320" y="583"/>
                      <a:pt x="311" y="579"/>
                      <a:pt x="305" y="573"/>
                    </a:cubicBezTo>
                    <a:lnTo>
                      <a:pt x="93" y="361"/>
                    </a:lnTo>
                    <a:cubicBezTo>
                      <a:pt x="11" y="280"/>
                      <a:pt x="-19" y="184"/>
                      <a:pt x="13" y="106"/>
                    </a:cubicBezTo>
                    <a:cubicBezTo>
                      <a:pt x="38" y="46"/>
                      <a:pt x="96" y="8"/>
                      <a:pt x="164" y="8"/>
                    </a:cubicBezTo>
                    <a:cubicBezTo>
                      <a:pt x="204" y="8"/>
                      <a:pt x="263" y="21"/>
                      <a:pt x="329" y="76"/>
                    </a:cubicBezTo>
                    <a:cubicBezTo>
                      <a:pt x="387" y="27"/>
                      <a:pt x="449" y="0"/>
                      <a:pt x="507" y="0"/>
                    </a:cubicBezTo>
                    <a:cubicBezTo>
                      <a:pt x="573" y="0"/>
                      <a:pt x="629" y="36"/>
                      <a:pt x="653" y="93"/>
                    </a:cubicBezTo>
                    <a:cubicBezTo>
                      <a:pt x="686" y="173"/>
                      <a:pt x="654" y="273"/>
                      <a:pt x="566" y="361"/>
                    </a:cubicBezTo>
                    <a:lnTo>
                      <a:pt x="354" y="573"/>
                    </a:lnTo>
                    <a:cubicBezTo>
                      <a:pt x="348" y="579"/>
                      <a:pt x="339" y="583"/>
                      <a:pt x="330" y="5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841" name="Google Shape;841;p30"/>
              <p:cNvSpPr/>
              <p:nvPr/>
            </p:nvSpPr>
            <p:spPr>
              <a:xfrm>
                <a:off x="8297462" y="881777"/>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42" name="Google Shape;842;p30"/>
              <p:cNvSpPr/>
              <p:nvPr/>
            </p:nvSpPr>
            <p:spPr>
              <a:xfrm>
                <a:off x="8626843" y="930875"/>
                <a:ext cx="203222" cy="223705"/>
              </a:xfrm>
              <a:custGeom>
                <a:avLst/>
                <a:gdLst/>
                <a:ahLst/>
                <a:cxnLst/>
                <a:rect l="l" t="t" r="r" b="b"/>
                <a:pathLst>
                  <a:path w="625" h="688" extrusionOk="0">
                    <a:moveTo>
                      <a:pt x="377" y="232"/>
                    </a:moveTo>
                    <a:cubicBezTo>
                      <a:pt x="555" y="-77"/>
                      <a:pt x="69" y="-77"/>
                      <a:pt x="248" y="232"/>
                    </a:cubicBezTo>
                    <a:cubicBezTo>
                      <a:pt x="69" y="-77"/>
                      <a:pt x="-173" y="344"/>
                      <a:pt x="183" y="344"/>
                    </a:cubicBezTo>
                    <a:cubicBezTo>
                      <a:pt x="-173" y="344"/>
                      <a:pt x="69" y="765"/>
                      <a:pt x="248" y="456"/>
                    </a:cubicBezTo>
                    <a:cubicBezTo>
                      <a:pt x="69" y="765"/>
                      <a:pt x="555" y="765"/>
                      <a:pt x="377" y="456"/>
                    </a:cubicBezTo>
                    <a:cubicBezTo>
                      <a:pt x="555" y="765"/>
                      <a:pt x="798" y="344"/>
                      <a:pt x="441" y="344"/>
                    </a:cubicBezTo>
                    <a:cubicBezTo>
                      <a:pt x="798" y="344"/>
                      <a:pt x="555" y="-77"/>
                      <a:pt x="377" y="2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43" name="Google Shape;843;p30"/>
              <p:cNvSpPr/>
              <p:nvPr/>
            </p:nvSpPr>
            <p:spPr>
              <a:xfrm>
                <a:off x="8292909" y="3096398"/>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844" name="Google Shape;844;p30"/>
              <p:cNvSpPr/>
              <p:nvPr/>
            </p:nvSpPr>
            <p:spPr>
              <a:xfrm>
                <a:off x="8641475" y="3141269"/>
                <a:ext cx="201596" cy="232484"/>
              </a:xfrm>
              <a:custGeom>
                <a:avLst/>
                <a:gdLst/>
                <a:ahLst/>
                <a:cxnLst/>
                <a:rect l="l" t="t" r="r" b="b"/>
                <a:pathLst>
                  <a:path w="620" h="715" extrusionOk="0">
                    <a:moveTo>
                      <a:pt x="617" y="360"/>
                    </a:moveTo>
                    <a:cubicBezTo>
                      <a:pt x="382" y="401"/>
                      <a:pt x="348" y="440"/>
                      <a:pt x="313" y="712"/>
                    </a:cubicBezTo>
                    <a:cubicBezTo>
                      <a:pt x="313" y="715"/>
                      <a:pt x="307" y="715"/>
                      <a:pt x="307" y="712"/>
                    </a:cubicBezTo>
                    <a:cubicBezTo>
                      <a:pt x="272" y="440"/>
                      <a:pt x="237" y="401"/>
                      <a:pt x="2" y="360"/>
                    </a:cubicBezTo>
                    <a:cubicBezTo>
                      <a:pt x="-1" y="360"/>
                      <a:pt x="-1" y="355"/>
                      <a:pt x="2" y="354"/>
                    </a:cubicBezTo>
                    <a:cubicBezTo>
                      <a:pt x="237" y="314"/>
                      <a:pt x="272" y="275"/>
                      <a:pt x="307" y="3"/>
                    </a:cubicBezTo>
                    <a:cubicBezTo>
                      <a:pt x="307" y="-1"/>
                      <a:pt x="313" y="-1"/>
                      <a:pt x="313" y="3"/>
                    </a:cubicBezTo>
                    <a:cubicBezTo>
                      <a:pt x="348" y="275"/>
                      <a:pt x="382" y="314"/>
                      <a:pt x="617" y="354"/>
                    </a:cubicBezTo>
                    <a:cubicBezTo>
                      <a:pt x="621" y="355"/>
                      <a:pt x="621" y="360"/>
                      <a:pt x="617" y="36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45" name="Google Shape;845;p30"/>
              <p:cNvSpPr/>
              <p:nvPr/>
            </p:nvSpPr>
            <p:spPr>
              <a:xfrm>
                <a:off x="8297462" y="2590784"/>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46" name="Google Shape;846;p30"/>
              <p:cNvSpPr/>
              <p:nvPr/>
            </p:nvSpPr>
            <p:spPr>
              <a:xfrm>
                <a:off x="8628469" y="2640207"/>
                <a:ext cx="222406" cy="222729"/>
              </a:xfrm>
              <a:custGeom>
                <a:avLst/>
                <a:gdLst/>
                <a:ahLst/>
                <a:cxnLst/>
                <a:rect l="l" t="t" r="r" b="b"/>
                <a:pathLst>
                  <a:path w="684" h="685" extrusionOk="0">
                    <a:moveTo>
                      <a:pt x="684" y="292"/>
                    </a:moveTo>
                    <a:lnTo>
                      <a:pt x="464" y="292"/>
                    </a:lnTo>
                    <a:lnTo>
                      <a:pt x="620" y="136"/>
                    </a:lnTo>
                    <a:lnTo>
                      <a:pt x="548" y="65"/>
                    </a:lnTo>
                    <a:lnTo>
                      <a:pt x="392" y="221"/>
                    </a:lnTo>
                    <a:lnTo>
                      <a:pt x="392" y="0"/>
                    </a:lnTo>
                    <a:lnTo>
                      <a:pt x="292" y="0"/>
                    </a:lnTo>
                    <a:lnTo>
                      <a:pt x="292" y="221"/>
                    </a:lnTo>
                    <a:lnTo>
                      <a:pt x="136" y="65"/>
                    </a:lnTo>
                    <a:lnTo>
                      <a:pt x="64" y="136"/>
                    </a:lnTo>
                    <a:lnTo>
                      <a:pt x="220" y="292"/>
                    </a:lnTo>
                    <a:lnTo>
                      <a:pt x="0" y="292"/>
                    </a:lnTo>
                    <a:lnTo>
                      <a:pt x="0" y="393"/>
                    </a:lnTo>
                    <a:lnTo>
                      <a:pt x="220" y="393"/>
                    </a:lnTo>
                    <a:lnTo>
                      <a:pt x="64" y="549"/>
                    </a:lnTo>
                    <a:lnTo>
                      <a:pt x="136" y="620"/>
                    </a:lnTo>
                    <a:lnTo>
                      <a:pt x="292" y="464"/>
                    </a:lnTo>
                    <a:lnTo>
                      <a:pt x="292" y="685"/>
                    </a:lnTo>
                    <a:lnTo>
                      <a:pt x="392" y="685"/>
                    </a:lnTo>
                    <a:lnTo>
                      <a:pt x="392" y="464"/>
                    </a:lnTo>
                    <a:lnTo>
                      <a:pt x="548" y="620"/>
                    </a:lnTo>
                    <a:lnTo>
                      <a:pt x="620" y="549"/>
                    </a:lnTo>
                    <a:lnTo>
                      <a:pt x="464" y="393"/>
                    </a:lnTo>
                    <a:lnTo>
                      <a:pt x="684" y="393"/>
                    </a:lnTo>
                    <a:lnTo>
                      <a:pt x="684" y="29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847" name="Google Shape;847;p30"/>
              <p:cNvSpPr/>
              <p:nvPr/>
            </p:nvSpPr>
            <p:spPr>
              <a:xfrm>
                <a:off x="378976" y="190500"/>
                <a:ext cx="8130826" cy="4762509"/>
              </a:xfrm>
              <a:custGeom>
                <a:avLst/>
                <a:gdLst/>
                <a:ahLst/>
                <a:cxnLst/>
                <a:rect l="l" t="t" r="r" b="b"/>
                <a:pathLst>
                  <a:path w="25006" h="14647" extrusionOk="0">
                    <a:moveTo>
                      <a:pt x="23739" y="0"/>
                    </a:moveTo>
                    <a:lnTo>
                      <a:pt x="1267" y="0"/>
                    </a:lnTo>
                    <a:cubicBezTo>
                      <a:pt x="569" y="0"/>
                      <a:pt x="0" y="591"/>
                      <a:pt x="0" y="1317"/>
                    </a:cubicBezTo>
                    <a:lnTo>
                      <a:pt x="0" y="13329"/>
                    </a:lnTo>
                    <a:cubicBezTo>
                      <a:pt x="0" y="14056"/>
                      <a:pt x="569" y="14647"/>
                      <a:pt x="1267" y="14647"/>
                    </a:cubicBezTo>
                    <a:lnTo>
                      <a:pt x="23739" y="14647"/>
                    </a:lnTo>
                    <a:cubicBezTo>
                      <a:pt x="24437" y="14647"/>
                      <a:pt x="25006" y="14056"/>
                      <a:pt x="25006" y="13329"/>
                    </a:cubicBezTo>
                    <a:lnTo>
                      <a:pt x="25006" y="1317"/>
                    </a:lnTo>
                    <a:cubicBezTo>
                      <a:pt x="25006" y="591"/>
                      <a:pt x="24437" y="0"/>
                      <a:pt x="23739" y="0"/>
                    </a:cubicBezTo>
                    <a:close/>
                  </a:path>
                </a:pathLst>
              </a:custGeom>
              <a:solidFill>
                <a:schemeClr val="accent2"/>
              </a:solidFill>
              <a:ln>
                <a:noFill/>
              </a:ln>
              <a:effectLst>
                <a:outerShdw blurRad="42863" dist="19050" dir="1980000" algn="bl" rotWithShape="0">
                  <a:schemeClr val="dk1">
                    <a:alpha val="40000"/>
                  </a:scheme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pic>
          <p:nvPicPr>
            <p:cNvPr id="848" name="Google Shape;848;p30"/>
            <p:cNvPicPr preferRelativeResize="0"/>
            <p:nvPr/>
          </p:nvPicPr>
          <p:blipFill>
            <a:blip r:embed="rId2">
              <a:alphaModFix/>
            </a:blip>
            <a:stretch>
              <a:fillRect/>
            </a:stretch>
          </p:blipFill>
          <p:spPr>
            <a:xfrm>
              <a:off x="99150" y="687101"/>
              <a:ext cx="441525" cy="3769299"/>
            </a:xfrm>
            <a:prstGeom prst="rect">
              <a:avLst/>
            </a:prstGeom>
            <a:noFill/>
            <a:ln>
              <a:noFill/>
            </a:ln>
          </p:spPr>
        </p:pic>
      </p:grpSp>
      <p:sp>
        <p:nvSpPr>
          <p:cNvPr id="849" name="Google Shape;849;p3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850" name="Google Shape;850;p30"/>
          <p:cNvSpPr txBox="1">
            <a:spLocks noGrp="1"/>
          </p:cNvSpPr>
          <p:nvPr>
            <p:ph type="subTitle" idx="1"/>
          </p:nvPr>
        </p:nvSpPr>
        <p:spPr>
          <a:xfrm>
            <a:off x="937625" y="3449600"/>
            <a:ext cx="23226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51" name="Google Shape;851;p30"/>
          <p:cNvSpPr txBox="1">
            <a:spLocks noGrp="1"/>
          </p:cNvSpPr>
          <p:nvPr>
            <p:ph type="subTitle" idx="2"/>
          </p:nvPr>
        </p:nvSpPr>
        <p:spPr>
          <a:xfrm>
            <a:off x="3408150" y="1925600"/>
            <a:ext cx="2322600" cy="1015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52" name="Google Shape;852;p30"/>
          <p:cNvSpPr txBox="1">
            <a:spLocks noGrp="1"/>
          </p:cNvSpPr>
          <p:nvPr>
            <p:ph type="subTitle" idx="3"/>
          </p:nvPr>
        </p:nvSpPr>
        <p:spPr>
          <a:xfrm>
            <a:off x="5883775" y="3449600"/>
            <a:ext cx="2322600" cy="101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853" name="Google Shape;853;p30"/>
          <p:cNvSpPr txBox="1">
            <a:spLocks noGrp="1"/>
          </p:cNvSpPr>
          <p:nvPr>
            <p:ph type="subTitle" idx="4"/>
          </p:nvPr>
        </p:nvSpPr>
        <p:spPr>
          <a:xfrm>
            <a:off x="937625" y="2789600"/>
            <a:ext cx="2322600" cy="66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DM Sans"/>
              <a:buNone/>
              <a:defRPr sz="2400">
                <a:solidFill>
                  <a:schemeClr val="dk1"/>
                </a:solidFill>
                <a:latin typeface="Dela Gothic One"/>
                <a:ea typeface="Dela Gothic One"/>
                <a:cs typeface="Dela Gothic One"/>
                <a:sym typeface="Dela Gothic One"/>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854" name="Google Shape;854;p30"/>
          <p:cNvSpPr txBox="1">
            <a:spLocks noGrp="1"/>
          </p:cNvSpPr>
          <p:nvPr>
            <p:ph type="subTitle" idx="5"/>
          </p:nvPr>
        </p:nvSpPr>
        <p:spPr>
          <a:xfrm>
            <a:off x="3408150" y="1265600"/>
            <a:ext cx="2322600" cy="66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DM Sans"/>
              <a:buNone/>
              <a:defRPr sz="2400">
                <a:solidFill>
                  <a:schemeClr val="dk1"/>
                </a:solidFill>
                <a:latin typeface="Dela Gothic One"/>
                <a:ea typeface="Dela Gothic One"/>
                <a:cs typeface="Dela Gothic One"/>
                <a:sym typeface="Dela Gothic One"/>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855" name="Google Shape;855;p30"/>
          <p:cNvSpPr txBox="1">
            <a:spLocks noGrp="1"/>
          </p:cNvSpPr>
          <p:nvPr>
            <p:ph type="subTitle" idx="6"/>
          </p:nvPr>
        </p:nvSpPr>
        <p:spPr>
          <a:xfrm>
            <a:off x="5883775" y="2789600"/>
            <a:ext cx="2322600" cy="6600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DM Sans"/>
              <a:buNone/>
              <a:defRPr sz="2400">
                <a:solidFill>
                  <a:schemeClr val="dk1"/>
                </a:solidFill>
                <a:latin typeface="Dela Gothic One"/>
                <a:ea typeface="Dela Gothic One"/>
                <a:cs typeface="Dela Gothic One"/>
                <a:sym typeface="Dela Gothic One"/>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grpSp>
        <p:nvGrpSpPr>
          <p:cNvPr id="856" name="Google Shape;856;p30"/>
          <p:cNvGrpSpPr/>
          <p:nvPr/>
        </p:nvGrpSpPr>
        <p:grpSpPr>
          <a:xfrm>
            <a:off x="4543492" y="4317391"/>
            <a:ext cx="413420" cy="413517"/>
            <a:chOff x="1020960" y="2953800"/>
            <a:chExt cx="973440" cy="973440"/>
          </a:xfrm>
        </p:grpSpPr>
        <p:sp>
          <p:nvSpPr>
            <p:cNvPr id="857" name="Google Shape;857;p30"/>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58" name="Google Shape;858;p30"/>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59" name="Google Shape;859;p30"/>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893"/>
        <p:cNvGrpSpPr/>
        <p:nvPr/>
      </p:nvGrpSpPr>
      <p:grpSpPr>
        <a:xfrm>
          <a:off x="0" y="0"/>
          <a:ext cx="0" cy="0"/>
          <a:chOff x="0" y="0"/>
          <a:chExt cx="0" cy="0"/>
        </a:xfrm>
      </p:grpSpPr>
      <p:grpSp>
        <p:nvGrpSpPr>
          <p:cNvPr id="894" name="Google Shape;894;p32"/>
          <p:cNvGrpSpPr/>
          <p:nvPr/>
        </p:nvGrpSpPr>
        <p:grpSpPr>
          <a:xfrm>
            <a:off x="195813" y="196449"/>
            <a:ext cx="8752375" cy="4750602"/>
            <a:chOff x="99150" y="196449"/>
            <a:chExt cx="8752375" cy="4750602"/>
          </a:xfrm>
        </p:grpSpPr>
        <p:grpSp>
          <p:nvGrpSpPr>
            <p:cNvPr id="895" name="Google Shape;895;p32"/>
            <p:cNvGrpSpPr/>
            <p:nvPr/>
          </p:nvGrpSpPr>
          <p:grpSpPr>
            <a:xfrm>
              <a:off x="292475" y="196449"/>
              <a:ext cx="8559050" cy="4750602"/>
              <a:chOff x="378976" y="190500"/>
              <a:chExt cx="8580501" cy="4762509"/>
            </a:xfrm>
          </p:grpSpPr>
          <p:sp>
            <p:nvSpPr>
              <p:cNvPr id="896" name="Google Shape;896;p32"/>
              <p:cNvSpPr/>
              <p:nvPr/>
            </p:nvSpPr>
            <p:spPr>
              <a:xfrm>
                <a:off x="378976" y="190500"/>
                <a:ext cx="8455656" cy="4762509"/>
              </a:xfrm>
              <a:custGeom>
                <a:avLst/>
                <a:gdLst/>
                <a:ahLst/>
                <a:cxnLst/>
                <a:rect l="l" t="t" r="r" b="b"/>
                <a:pathLst>
                  <a:path w="26005" h="14647" extrusionOk="0">
                    <a:moveTo>
                      <a:pt x="24688" y="0"/>
                    </a:moveTo>
                    <a:lnTo>
                      <a:pt x="1318" y="0"/>
                    </a:lnTo>
                    <a:cubicBezTo>
                      <a:pt x="591" y="0"/>
                      <a:pt x="0" y="591"/>
                      <a:pt x="0" y="1317"/>
                    </a:cubicBezTo>
                    <a:lnTo>
                      <a:pt x="0" y="13329"/>
                    </a:lnTo>
                    <a:cubicBezTo>
                      <a:pt x="0" y="14056"/>
                      <a:pt x="591" y="14647"/>
                      <a:pt x="1318" y="14647"/>
                    </a:cubicBezTo>
                    <a:lnTo>
                      <a:pt x="24687" y="14647"/>
                    </a:lnTo>
                    <a:cubicBezTo>
                      <a:pt x="25414" y="14647"/>
                      <a:pt x="26005" y="14056"/>
                      <a:pt x="26005" y="13329"/>
                    </a:cubicBezTo>
                    <a:lnTo>
                      <a:pt x="26005" y="1317"/>
                    </a:lnTo>
                    <a:cubicBezTo>
                      <a:pt x="26005" y="591"/>
                      <a:pt x="25414" y="0"/>
                      <a:pt x="24688" y="0"/>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97" name="Google Shape;897;p32"/>
              <p:cNvSpPr/>
              <p:nvPr/>
            </p:nvSpPr>
            <p:spPr>
              <a:xfrm>
                <a:off x="421571" y="190500"/>
                <a:ext cx="8130501" cy="4762509"/>
              </a:xfrm>
              <a:custGeom>
                <a:avLst/>
                <a:gdLst/>
                <a:ahLst/>
                <a:cxnLst/>
                <a:rect l="l" t="t" r="r" b="b"/>
                <a:pathLst>
                  <a:path w="25005" h="14647" extrusionOk="0">
                    <a:moveTo>
                      <a:pt x="23738" y="0"/>
                    </a:moveTo>
                    <a:lnTo>
                      <a:pt x="1267" y="0"/>
                    </a:lnTo>
                    <a:cubicBezTo>
                      <a:pt x="568" y="0"/>
                      <a:pt x="0" y="591"/>
                      <a:pt x="0" y="1317"/>
                    </a:cubicBezTo>
                    <a:lnTo>
                      <a:pt x="0" y="13329"/>
                    </a:lnTo>
                    <a:cubicBezTo>
                      <a:pt x="0" y="14056"/>
                      <a:pt x="568" y="14647"/>
                      <a:pt x="1267"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98" name="Google Shape;898;p32"/>
              <p:cNvSpPr/>
              <p:nvPr/>
            </p:nvSpPr>
            <p:spPr>
              <a:xfrm>
                <a:off x="400436" y="190500"/>
                <a:ext cx="8130501" cy="4762509"/>
              </a:xfrm>
              <a:custGeom>
                <a:avLst/>
                <a:gdLst/>
                <a:ahLst/>
                <a:cxnLst/>
                <a:rect l="l" t="t" r="r" b="b"/>
                <a:pathLst>
                  <a:path w="25005" h="14647" extrusionOk="0">
                    <a:moveTo>
                      <a:pt x="23738" y="0"/>
                    </a:moveTo>
                    <a:lnTo>
                      <a:pt x="1266" y="0"/>
                    </a:lnTo>
                    <a:cubicBezTo>
                      <a:pt x="568" y="0"/>
                      <a:pt x="0" y="591"/>
                      <a:pt x="0" y="1317"/>
                    </a:cubicBezTo>
                    <a:lnTo>
                      <a:pt x="0" y="13329"/>
                    </a:lnTo>
                    <a:cubicBezTo>
                      <a:pt x="0" y="14056"/>
                      <a:pt x="568" y="14647"/>
                      <a:pt x="1266"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99" name="Google Shape;899;p32"/>
              <p:cNvSpPr/>
              <p:nvPr/>
            </p:nvSpPr>
            <p:spPr>
              <a:xfrm>
                <a:off x="8292909" y="1387390"/>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00" name="Google Shape;900;p32"/>
              <p:cNvSpPr/>
              <p:nvPr/>
            </p:nvSpPr>
            <p:spPr>
              <a:xfrm>
                <a:off x="8664886" y="1497943"/>
                <a:ext cx="104375" cy="107951"/>
              </a:xfrm>
              <a:custGeom>
                <a:avLst/>
                <a:gdLst/>
                <a:ahLst/>
                <a:cxnLst/>
                <a:rect l="l" t="t" r="r" b="b"/>
                <a:pathLst>
                  <a:path w="321" h="332" extrusionOk="0">
                    <a:moveTo>
                      <a:pt x="20" y="332"/>
                    </a:moveTo>
                    <a:lnTo>
                      <a:pt x="0" y="312"/>
                    </a:lnTo>
                    <a:cubicBezTo>
                      <a:pt x="1" y="311"/>
                      <a:pt x="171" y="136"/>
                      <a:pt x="171" y="15"/>
                    </a:cubicBezTo>
                    <a:cubicBezTo>
                      <a:pt x="171" y="9"/>
                      <a:pt x="175" y="2"/>
                      <a:pt x="181" y="1"/>
                    </a:cubicBezTo>
                    <a:cubicBezTo>
                      <a:pt x="188" y="-1"/>
                      <a:pt x="194" y="2"/>
                      <a:pt x="197" y="8"/>
                    </a:cubicBezTo>
                    <a:cubicBezTo>
                      <a:pt x="202" y="17"/>
                      <a:pt x="318" y="227"/>
                      <a:pt x="321" y="322"/>
                    </a:cubicBezTo>
                    <a:lnTo>
                      <a:pt x="292" y="323"/>
                    </a:lnTo>
                    <a:cubicBezTo>
                      <a:pt x="291" y="287"/>
                      <a:pt x="270" y="223"/>
                      <a:pt x="232" y="140"/>
                    </a:cubicBezTo>
                    <a:cubicBezTo>
                      <a:pt x="218" y="110"/>
                      <a:pt x="204" y="82"/>
                      <a:pt x="193" y="61"/>
                    </a:cubicBezTo>
                    <a:cubicBezTo>
                      <a:pt x="163" y="185"/>
                      <a:pt x="26" y="326"/>
                      <a:pt x="20" y="332"/>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01" name="Google Shape;901;p32"/>
              <p:cNvSpPr/>
              <p:nvPr/>
            </p:nvSpPr>
            <p:spPr>
              <a:xfrm>
                <a:off x="8652855" y="1462501"/>
                <a:ext cx="76411" cy="53325"/>
              </a:xfrm>
              <a:custGeom>
                <a:avLst/>
                <a:gdLst/>
                <a:ahLst/>
                <a:cxnLst/>
                <a:rect l="l" t="t" r="r" b="b"/>
                <a:pathLst>
                  <a:path w="235" h="164" extrusionOk="0">
                    <a:moveTo>
                      <a:pt x="235" y="143"/>
                    </a:moveTo>
                    <a:cubicBezTo>
                      <a:pt x="136" y="200"/>
                      <a:pt x="10" y="134"/>
                      <a:pt x="0" y="21"/>
                    </a:cubicBezTo>
                    <a:cubicBezTo>
                      <a:pt x="99" y="-36"/>
                      <a:pt x="225" y="30"/>
                      <a:pt x="235" y="143"/>
                    </a:cubicBezTo>
                    <a:close/>
                  </a:path>
                </a:pathLst>
              </a:custGeom>
              <a:solidFill>
                <a:schemeClr val="accent2"/>
              </a:solidFill>
              <a:ln>
                <a:noFill/>
              </a:ln>
            </p:spPr>
            <p:txBody>
              <a:bodyPr spcFirstLastPara="1" wrap="square" lIns="90000" tIns="14025" rIns="90000" bIns="14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02" name="Google Shape;902;p32"/>
              <p:cNvSpPr/>
              <p:nvPr/>
            </p:nvSpPr>
            <p:spPr>
              <a:xfrm>
                <a:off x="8725690" y="1440065"/>
                <a:ext cx="55927" cy="68932"/>
              </a:xfrm>
              <a:custGeom>
                <a:avLst/>
                <a:gdLst/>
                <a:ahLst/>
                <a:cxnLst/>
                <a:rect l="l" t="t" r="r" b="b"/>
                <a:pathLst>
                  <a:path w="172" h="212" extrusionOk="0">
                    <a:moveTo>
                      <a:pt x="11" y="212"/>
                    </a:moveTo>
                    <a:cubicBezTo>
                      <a:pt x="-31" y="109"/>
                      <a:pt x="49" y="-5"/>
                      <a:pt x="161" y="0"/>
                    </a:cubicBezTo>
                    <a:cubicBezTo>
                      <a:pt x="203" y="104"/>
                      <a:pt x="122" y="217"/>
                      <a:pt x="11" y="212"/>
                    </a:cubicBezTo>
                    <a:close/>
                  </a:path>
                </a:pathLst>
              </a:custGeom>
              <a:solidFill>
                <a:schemeClr val="accent2"/>
              </a:solidFill>
              <a:ln>
                <a:noFill/>
              </a:ln>
            </p:spPr>
            <p:txBody>
              <a:bodyPr spcFirstLastPara="1" wrap="square" lIns="90000" tIns="31300" rIns="90000" bIns="313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03" name="Google Shape;903;p32"/>
              <p:cNvSpPr/>
              <p:nvPr/>
            </p:nvSpPr>
            <p:spPr>
              <a:xfrm>
                <a:off x="8622941" y="1577930"/>
                <a:ext cx="79013" cy="79012"/>
              </a:xfrm>
              <a:custGeom>
                <a:avLst/>
                <a:gdLst/>
                <a:ahLst/>
                <a:cxnLst/>
                <a:rect l="l" t="t" r="r" b="b"/>
                <a:pathLst>
                  <a:path w="243" h="243" extrusionOk="0">
                    <a:moveTo>
                      <a:pt x="243" y="121"/>
                    </a:moveTo>
                    <a:cubicBezTo>
                      <a:pt x="243" y="143"/>
                      <a:pt x="238" y="164"/>
                      <a:pt x="227" y="182"/>
                    </a:cubicBezTo>
                    <a:cubicBezTo>
                      <a:pt x="216" y="200"/>
                      <a:pt x="202" y="215"/>
                      <a:pt x="183" y="226"/>
                    </a:cubicBezTo>
                    <a:cubicBezTo>
                      <a:pt x="165" y="236"/>
                      <a:pt x="143" y="243"/>
                      <a:pt x="122" y="243"/>
                    </a:cubicBezTo>
                    <a:cubicBezTo>
                      <a:pt x="101" y="243"/>
                      <a:pt x="80" y="236"/>
                      <a:pt x="61" y="226"/>
                    </a:cubicBezTo>
                    <a:cubicBezTo>
                      <a:pt x="43" y="215"/>
                      <a:pt x="28" y="200"/>
                      <a:pt x="17" y="182"/>
                    </a:cubicBezTo>
                    <a:cubicBezTo>
                      <a:pt x="7" y="164"/>
                      <a:pt x="0" y="143"/>
                      <a:pt x="0" y="121"/>
                    </a:cubicBezTo>
                    <a:cubicBezTo>
                      <a:pt x="0" y="100"/>
                      <a:pt x="6" y="79"/>
                      <a:pt x="17" y="61"/>
                    </a:cubicBezTo>
                    <a:cubicBezTo>
                      <a:pt x="27" y="42"/>
                      <a:pt x="43" y="26"/>
                      <a:pt x="61" y="16"/>
                    </a:cubicBezTo>
                    <a:cubicBezTo>
                      <a:pt x="80" y="5"/>
                      <a:pt x="101" y="0"/>
                      <a:pt x="122" y="0"/>
                    </a:cubicBezTo>
                    <a:cubicBezTo>
                      <a:pt x="143" y="0"/>
                      <a:pt x="165" y="5"/>
                      <a:pt x="183" y="16"/>
                    </a:cubicBezTo>
                    <a:cubicBezTo>
                      <a:pt x="202" y="26"/>
                      <a:pt x="216" y="42"/>
                      <a:pt x="227" y="61"/>
                    </a:cubicBezTo>
                    <a:cubicBezTo>
                      <a:pt x="238"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04" name="Google Shape;904;p32"/>
              <p:cNvSpPr/>
              <p:nvPr/>
            </p:nvSpPr>
            <p:spPr>
              <a:xfrm>
                <a:off x="8725040" y="1577930"/>
                <a:ext cx="79013" cy="79012"/>
              </a:xfrm>
              <a:custGeom>
                <a:avLst/>
                <a:gdLst/>
                <a:ahLst/>
                <a:cxnLst/>
                <a:rect l="l" t="t" r="r" b="b"/>
                <a:pathLst>
                  <a:path w="243" h="243" extrusionOk="0">
                    <a:moveTo>
                      <a:pt x="243" y="121"/>
                    </a:moveTo>
                    <a:cubicBezTo>
                      <a:pt x="243" y="143"/>
                      <a:pt x="238" y="164"/>
                      <a:pt x="227" y="182"/>
                    </a:cubicBezTo>
                    <a:cubicBezTo>
                      <a:pt x="217" y="200"/>
                      <a:pt x="201" y="215"/>
                      <a:pt x="182" y="226"/>
                    </a:cubicBezTo>
                    <a:cubicBezTo>
                      <a:pt x="164" y="236"/>
                      <a:pt x="143" y="243"/>
                      <a:pt x="121" y="243"/>
                    </a:cubicBezTo>
                    <a:cubicBezTo>
                      <a:pt x="100" y="243"/>
                      <a:pt x="80" y="236"/>
                      <a:pt x="61" y="226"/>
                    </a:cubicBezTo>
                    <a:cubicBezTo>
                      <a:pt x="43" y="215"/>
                      <a:pt x="27" y="200"/>
                      <a:pt x="16" y="182"/>
                    </a:cubicBezTo>
                    <a:cubicBezTo>
                      <a:pt x="6" y="164"/>
                      <a:pt x="0" y="143"/>
                      <a:pt x="0" y="121"/>
                    </a:cubicBezTo>
                    <a:cubicBezTo>
                      <a:pt x="0" y="100"/>
                      <a:pt x="6" y="79"/>
                      <a:pt x="16" y="61"/>
                    </a:cubicBezTo>
                    <a:cubicBezTo>
                      <a:pt x="27" y="42"/>
                      <a:pt x="43" y="26"/>
                      <a:pt x="61" y="16"/>
                    </a:cubicBezTo>
                    <a:cubicBezTo>
                      <a:pt x="80" y="5"/>
                      <a:pt x="100" y="0"/>
                      <a:pt x="121" y="0"/>
                    </a:cubicBezTo>
                    <a:cubicBezTo>
                      <a:pt x="143" y="0"/>
                      <a:pt x="164" y="5"/>
                      <a:pt x="182" y="16"/>
                    </a:cubicBezTo>
                    <a:cubicBezTo>
                      <a:pt x="201" y="26"/>
                      <a:pt x="216" y="42"/>
                      <a:pt x="227" y="61"/>
                    </a:cubicBezTo>
                    <a:cubicBezTo>
                      <a:pt x="237"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05" name="Google Shape;905;p32"/>
              <p:cNvSpPr/>
              <p:nvPr/>
            </p:nvSpPr>
            <p:spPr>
              <a:xfrm>
                <a:off x="8292909" y="3906681"/>
                <a:ext cx="662016" cy="321576"/>
              </a:xfrm>
              <a:custGeom>
                <a:avLst/>
                <a:gdLst/>
                <a:ahLst/>
                <a:cxnLst/>
                <a:rect l="l" t="t" r="r" b="b"/>
                <a:pathLst>
                  <a:path w="2036" h="989" extrusionOk="0">
                    <a:moveTo>
                      <a:pt x="1541" y="989"/>
                    </a:moveTo>
                    <a:lnTo>
                      <a:pt x="0" y="989"/>
                    </a:lnTo>
                    <a:lnTo>
                      <a:pt x="0" y="0"/>
                    </a:lnTo>
                    <a:lnTo>
                      <a:pt x="1541" y="0"/>
                    </a:lnTo>
                    <a:cubicBezTo>
                      <a:pt x="1814" y="0"/>
                      <a:pt x="2036" y="221"/>
                      <a:pt x="2036" y="494"/>
                    </a:cubicBezTo>
                    <a:lnTo>
                      <a:pt x="2036" y="494"/>
                    </a:lnTo>
                    <a:cubicBezTo>
                      <a:pt x="2036" y="768"/>
                      <a:pt x="1814" y="989"/>
                      <a:pt x="1541" y="989"/>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06" name="Google Shape;906;p32"/>
              <p:cNvSpPr/>
              <p:nvPr/>
            </p:nvSpPr>
            <p:spPr>
              <a:xfrm>
                <a:off x="8633346" y="3972687"/>
                <a:ext cx="216553" cy="189564"/>
              </a:xfrm>
              <a:custGeom>
                <a:avLst/>
                <a:gdLst/>
                <a:ahLst/>
                <a:cxnLst/>
                <a:rect l="l" t="t" r="r" b="b"/>
                <a:pathLst>
                  <a:path w="666" h="583" extrusionOk="0">
                    <a:moveTo>
                      <a:pt x="330" y="583"/>
                    </a:moveTo>
                    <a:cubicBezTo>
                      <a:pt x="320" y="583"/>
                      <a:pt x="311" y="579"/>
                      <a:pt x="305" y="573"/>
                    </a:cubicBezTo>
                    <a:lnTo>
                      <a:pt x="93" y="361"/>
                    </a:lnTo>
                    <a:cubicBezTo>
                      <a:pt x="11" y="280"/>
                      <a:pt x="-19" y="184"/>
                      <a:pt x="13" y="106"/>
                    </a:cubicBezTo>
                    <a:cubicBezTo>
                      <a:pt x="38" y="46"/>
                      <a:pt x="96" y="8"/>
                      <a:pt x="164" y="8"/>
                    </a:cubicBezTo>
                    <a:cubicBezTo>
                      <a:pt x="204" y="8"/>
                      <a:pt x="263" y="21"/>
                      <a:pt x="329" y="76"/>
                    </a:cubicBezTo>
                    <a:cubicBezTo>
                      <a:pt x="387" y="27"/>
                      <a:pt x="449" y="0"/>
                      <a:pt x="507" y="0"/>
                    </a:cubicBezTo>
                    <a:cubicBezTo>
                      <a:pt x="573" y="0"/>
                      <a:pt x="629" y="36"/>
                      <a:pt x="653" y="93"/>
                    </a:cubicBezTo>
                    <a:cubicBezTo>
                      <a:pt x="686" y="173"/>
                      <a:pt x="654" y="273"/>
                      <a:pt x="566" y="361"/>
                    </a:cubicBezTo>
                    <a:lnTo>
                      <a:pt x="354" y="573"/>
                    </a:lnTo>
                    <a:cubicBezTo>
                      <a:pt x="348" y="579"/>
                      <a:pt x="339" y="583"/>
                      <a:pt x="330" y="5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07" name="Google Shape;907;p32"/>
              <p:cNvSpPr/>
              <p:nvPr/>
            </p:nvSpPr>
            <p:spPr>
              <a:xfrm>
                <a:off x="8297462" y="881777"/>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08" name="Google Shape;908;p32"/>
              <p:cNvSpPr/>
              <p:nvPr/>
            </p:nvSpPr>
            <p:spPr>
              <a:xfrm>
                <a:off x="8626843" y="930875"/>
                <a:ext cx="203222" cy="223705"/>
              </a:xfrm>
              <a:custGeom>
                <a:avLst/>
                <a:gdLst/>
                <a:ahLst/>
                <a:cxnLst/>
                <a:rect l="l" t="t" r="r" b="b"/>
                <a:pathLst>
                  <a:path w="625" h="688" extrusionOk="0">
                    <a:moveTo>
                      <a:pt x="377" y="232"/>
                    </a:moveTo>
                    <a:cubicBezTo>
                      <a:pt x="555" y="-77"/>
                      <a:pt x="69" y="-77"/>
                      <a:pt x="248" y="232"/>
                    </a:cubicBezTo>
                    <a:cubicBezTo>
                      <a:pt x="69" y="-77"/>
                      <a:pt x="-173" y="344"/>
                      <a:pt x="183" y="344"/>
                    </a:cubicBezTo>
                    <a:cubicBezTo>
                      <a:pt x="-173" y="344"/>
                      <a:pt x="69" y="765"/>
                      <a:pt x="248" y="456"/>
                    </a:cubicBezTo>
                    <a:cubicBezTo>
                      <a:pt x="69" y="765"/>
                      <a:pt x="555" y="765"/>
                      <a:pt x="377" y="456"/>
                    </a:cubicBezTo>
                    <a:cubicBezTo>
                      <a:pt x="555" y="765"/>
                      <a:pt x="798" y="344"/>
                      <a:pt x="441" y="344"/>
                    </a:cubicBezTo>
                    <a:cubicBezTo>
                      <a:pt x="798" y="344"/>
                      <a:pt x="555" y="-77"/>
                      <a:pt x="377" y="2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09" name="Google Shape;909;p32"/>
              <p:cNvSpPr/>
              <p:nvPr/>
            </p:nvSpPr>
            <p:spPr>
              <a:xfrm>
                <a:off x="8292909" y="3096398"/>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10" name="Google Shape;910;p32"/>
              <p:cNvSpPr/>
              <p:nvPr/>
            </p:nvSpPr>
            <p:spPr>
              <a:xfrm>
                <a:off x="8641475" y="3141269"/>
                <a:ext cx="201596" cy="232484"/>
              </a:xfrm>
              <a:custGeom>
                <a:avLst/>
                <a:gdLst/>
                <a:ahLst/>
                <a:cxnLst/>
                <a:rect l="l" t="t" r="r" b="b"/>
                <a:pathLst>
                  <a:path w="620" h="715" extrusionOk="0">
                    <a:moveTo>
                      <a:pt x="617" y="360"/>
                    </a:moveTo>
                    <a:cubicBezTo>
                      <a:pt x="382" y="401"/>
                      <a:pt x="348" y="440"/>
                      <a:pt x="313" y="712"/>
                    </a:cubicBezTo>
                    <a:cubicBezTo>
                      <a:pt x="313" y="715"/>
                      <a:pt x="307" y="715"/>
                      <a:pt x="307" y="712"/>
                    </a:cubicBezTo>
                    <a:cubicBezTo>
                      <a:pt x="272" y="440"/>
                      <a:pt x="237" y="401"/>
                      <a:pt x="2" y="360"/>
                    </a:cubicBezTo>
                    <a:cubicBezTo>
                      <a:pt x="-1" y="360"/>
                      <a:pt x="-1" y="355"/>
                      <a:pt x="2" y="354"/>
                    </a:cubicBezTo>
                    <a:cubicBezTo>
                      <a:pt x="237" y="314"/>
                      <a:pt x="272" y="275"/>
                      <a:pt x="307" y="3"/>
                    </a:cubicBezTo>
                    <a:cubicBezTo>
                      <a:pt x="307" y="-1"/>
                      <a:pt x="313" y="-1"/>
                      <a:pt x="313" y="3"/>
                    </a:cubicBezTo>
                    <a:cubicBezTo>
                      <a:pt x="348" y="275"/>
                      <a:pt x="382" y="314"/>
                      <a:pt x="617" y="354"/>
                    </a:cubicBezTo>
                    <a:cubicBezTo>
                      <a:pt x="621" y="355"/>
                      <a:pt x="621" y="360"/>
                      <a:pt x="617" y="36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11" name="Google Shape;911;p32"/>
              <p:cNvSpPr/>
              <p:nvPr/>
            </p:nvSpPr>
            <p:spPr>
              <a:xfrm>
                <a:off x="8297462" y="2590784"/>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12" name="Google Shape;912;p32"/>
              <p:cNvSpPr/>
              <p:nvPr/>
            </p:nvSpPr>
            <p:spPr>
              <a:xfrm>
                <a:off x="8628469" y="2640207"/>
                <a:ext cx="222406" cy="222729"/>
              </a:xfrm>
              <a:custGeom>
                <a:avLst/>
                <a:gdLst/>
                <a:ahLst/>
                <a:cxnLst/>
                <a:rect l="l" t="t" r="r" b="b"/>
                <a:pathLst>
                  <a:path w="684" h="685" extrusionOk="0">
                    <a:moveTo>
                      <a:pt x="684" y="292"/>
                    </a:moveTo>
                    <a:lnTo>
                      <a:pt x="464" y="292"/>
                    </a:lnTo>
                    <a:lnTo>
                      <a:pt x="620" y="136"/>
                    </a:lnTo>
                    <a:lnTo>
                      <a:pt x="548" y="65"/>
                    </a:lnTo>
                    <a:lnTo>
                      <a:pt x="392" y="221"/>
                    </a:lnTo>
                    <a:lnTo>
                      <a:pt x="392" y="0"/>
                    </a:lnTo>
                    <a:lnTo>
                      <a:pt x="292" y="0"/>
                    </a:lnTo>
                    <a:lnTo>
                      <a:pt x="292" y="221"/>
                    </a:lnTo>
                    <a:lnTo>
                      <a:pt x="136" y="65"/>
                    </a:lnTo>
                    <a:lnTo>
                      <a:pt x="64" y="136"/>
                    </a:lnTo>
                    <a:lnTo>
                      <a:pt x="220" y="292"/>
                    </a:lnTo>
                    <a:lnTo>
                      <a:pt x="0" y="292"/>
                    </a:lnTo>
                    <a:lnTo>
                      <a:pt x="0" y="393"/>
                    </a:lnTo>
                    <a:lnTo>
                      <a:pt x="220" y="393"/>
                    </a:lnTo>
                    <a:lnTo>
                      <a:pt x="64" y="549"/>
                    </a:lnTo>
                    <a:lnTo>
                      <a:pt x="136" y="620"/>
                    </a:lnTo>
                    <a:lnTo>
                      <a:pt x="292" y="464"/>
                    </a:lnTo>
                    <a:lnTo>
                      <a:pt x="292" y="685"/>
                    </a:lnTo>
                    <a:lnTo>
                      <a:pt x="392" y="685"/>
                    </a:lnTo>
                    <a:lnTo>
                      <a:pt x="392" y="464"/>
                    </a:lnTo>
                    <a:lnTo>
                      <a:pt x="548" y="620"/>
                    </a:lnTo>
                    <a:lnTo>
                      <a:pt x="620" y="549"/>
                    </a:lnTo>
                    <a:lnTo>
                      <a:pt x="464" y="393"/>
                    </a:lnTo>
                    <a:lnTo>
                      <a:pt x="684" y="393"/>
                    </a:lnTo>
                    <a:lnTo>
                      <a:pt x="684" y="29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13" name="Google Shape;913;p32"/>
              <p:cNvSpPr/>
              <p:nvPr/>
            </p:nvSpPr>
            <p:spPr>
              <a:xfrm>
                <a:off x="378976" y="190500"/>
                <a:ext cx="8130826" cy="4762509"/>
              </a:xfrm>
              <a:custGeom>
                <a:avLst/>
                <a:gdLst/>
                <a:ahLst/>
                <a:cxnLst/>
                <a:rect l="l" t="t" r="r" b="b"/>
                <a:pathLst>
                  <a:path w="25006" h="14647" extrusionOk="0">
                    <a:moveTo>
                      <a:pt x="23739" y="0"/>
                    </a:moveTo>
                    <a:lnTo>
                      <a:pt x="1267" y="0"/>
                    </a:lnTo>
                    <a:cubicBezTo>
                      <a:pt x="569" y="0"/>
                      <a:pt x="0" y="591"/>
                      <a:pt x="0" y="1317"/>
                    </a:cubicBezTo>
                    <a:lnTo>
                      <a:pt x="0" y="13329"/>
                    </a:lnTo>
                    <a:cubicBezTo>
                      <a:pt x="0" y="14056"/>
                      <a:pt x="569" y="14647"/>
                      <a:pt x="1267" y="14647"/>
                    </a:cubicBezTo>
                    <a:lnTo>
                      <a:pt x="23739" y="14647"/>
                    </a:lnTo>
                    <a:cubicBezTo>
                      <a:pt x="24437" y="14647"/>
                      <a:pt x="25006" y="14056"/>
                      <a:pt x="25006" y="13329"/>
                    </a:cubicBezTo>
                    <a:lnTo>
                      <a:pt x="25006" y="1317"/>
                    </a:lnTo>
                    <a:cubicBezTo>
                      <a:pt x="25006" y="591"/>
                      <a:pt x="24437" y="0"/>
                      <a:pt x="23739" y="0"/>
                    </a:cubicBezTo>
                    <a:close/>
                  </a:path>
                </a:pathLst>
              </a:custGeom>
              <a:solidFill>
                <a:schemeClr val="accent2"/>
              </a:solidFill>
              <a:ln>
                <a:noFill/>
              </a:ln>
              <a:effectLst>
                <a:outerShdw blurRad="42863" dist="19050" dir="1980000" algn="bl" rotWithShape="0">
                  <a:schemeClr val="dk1">
                    <a:alpha val="40000"/>
                  </a:scheme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pic>
          <p:nvPicPr>
            <p:cNvPr id="914" name="Google Shape;914;p32"/>
            <p:cNvPicPr preferRelativeResize="0"/>
            <p:nvPr/>
          </p:nvPicPr>
          <p:blipFill>
            <a:blip r:embed="rId2">
              <a:alphaModFix/>
            </a:blip>
            <a:stretch>
              <a:fillRect/>
            </a:stretch>
          </p:blipFill>
          <p:spPr>
            <a:xfrm>
              <a:off x="99150" y="687101"/>
              <a:ext cx="441525" cy="3769299"/>
            </a:xfrm>
            <a:prstGeom prst="rect">
              <a:avLst/>
            </a:prstGeom>
            <a:noFill/>
            <a:ln>
              <a:noFill/>
            </a:ln>
          </p:spPr>
        </p:pic>
      </p:grpSp>
      <p:sp>
        <p:nvSpPr>
          <p:cNvPr id="915" name="Google Shape;915;p3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916" name="Google Shape;916;p32"/>
          <p:cNvSpPr txBox="1">
            <a:spLocks noGrp="1"/>
          </p:cNvSpPr>
          <p:nvPr>
            <p:ph type="subTitle" idx="1"/>
          </p:nvPr>
        </p:nvSpPr>
        <p:spPr>
          <a:xfrm>
            <a:off x="2110274" y="1919100"/>
            <a:ext cx="21738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rgbClr val="191919"/>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17" name="Google Shape;917;p32"/>
          <p:cNvSpPr txBox="1">
            <a:spLocks noGrp="1"/>
          </p:cNvSpPr>
          <p:nvPr>
            <p:ph type="subTitle" idx="2"/>
          </p:nvPr>
        </p:nvSpPr>
        <p:spPr>
          <a:xfrm>
            <a:off x="5055476" y="1919100"/>
            <a:ext cx="2173800" cy="66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18" name="Google Shape;918;p32"/>
          <p:cNvSpPr txBox="1">
            <a:spLocks noGrp="1"/>
          </p:cNvSpPr>
          <p:nvPr>
            <p:ph type="subTitle" idx="3"/>
          </p:nvPr>
        </p:nvSpPr>
        <p:spPr>
          <a:xfrm>
            <a:off x="2110274" y="3485775"/>
            <a:ext cx="2173800" cy="665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19" name="Google Shape;919;p32"/>
          <p:cNvSpPr txBox="1">
            <a:spLocks noGrp="1"/>
          </p:cNvSpPr>
          <p:nvPr>
            <p:ph type="subTitle" idx="4"/>
          </p:nvPr>
        </p:nvSpPr>
        <p:spPr>
          <a:xfrm>
            <a:off x="5055476" y="3485775"/>
            <a:ext cx="2173800" cy="665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solidFill>
                  <a:srgbClr val="191919"/>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920" name="Google Shape;920;p32"/>
          <p:cNvSpPr txBox="1">
            <a:spLocks noGrp="1"/>
          </p:cNvSpPr>
          <p:nvPr>
            <p:ph type="subTitle" idx="5"/>
          </p:nvPr>
        </p:nvSpPr>
        <p:spPr>
          <a:xfrm>
            <a:off x="2110274" y="1413500"/>
            <a:ext cx="2173800" cy="505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DM Sans"/>
              <a:buNone/>
              <a:defRPr sz="2400">
                <a:solidFill>
                  <a:schemeClr val="dk1"/>
                </a:solidFill>
                <a:latin typeface="Dela Gothic One"/>
                <a:ea typeface="Dela Gothic One"/>
                <a:cs typeface="Dela Gothic One"/>
                <a:sym typeface="Dela Gothic One"/>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921" name="Google Shape;921;p32"/>
          <p:cNvSpPr txBox="1">
            <a:spLocks noGrp="1"/>
          </p:cNvSpPr>
          <p:nvPr>
            <p:ph type="subTitle" idx="6"/>
          </p:nvPr>
        </p:nvSpPr>
        <p:spPr>
          <a:xfrm>
            <a:off x="2110274" y="2980275"/>
            <a:ext cx="2173800" cy="505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DM Sans"/>
              <a:buNone/>
              <a:defRPr sz="2400">
                <a:solidFill>
                  <a:schemeClr val="dk1"/>
                </a:solidFill>
                <a:latin typeface="Dela Gothic One"/>
                <a:ea typeface="Dela Gothic One"/>
                <a:cs typeface="Dela Gothic One"/>
                <a:sym typeface="Dela Gothic One"/>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922" name="Google Shape;922;p32"/>
          <p:cNvSpPr txBox="1">
            <a:spLocks noGrp="1"/>
          </p:cNvSpPr>
          <p:nvPr>
            <p:ph type="subTitle" idx="7"/>
          </p:nvPr>
        </p:nvSpPr>
        <p:spPr>
          <a:xfrm>
            <a:off x="5055474" y="1413500"/>
            <a:ext cx="2173800" cy="505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DM Sans"/>
              <a:buNone/>
              <a:defRPr sz="2400">
                <a:solidFill>
                  <a:schemeClr val="dk1"/>
                </a:solidFill>
                <a:latin typeface="Dela Gothic One"/>
                <a:ea typeface="Dela Gothic One"/>
                <a:cs typeface="Dela Gothic One"/>
                <a:sym typeface="Dela Gothic One"/>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sp>
        <p:nvSpPr>
          <p:cNvPr id="923" name="Google Shape;923;p32"/>
          <p:cNvSpPr txBox="1">
            <a:spLocks noGrp="1"/>
          </p:cNvSpPr>
          <p:nvPr>
            <p:ph type="subTitle" idx="8"/>
          </p:nvPr>
        </p:nvSpPr>
        <p:spPr>
          <a:xfrm>
            <a:off x="5055449" y="2980275"/>
            <a:ext cx="2173800" cy="5055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DM Sans"/>
              <a:buNone/>
              <a:defRPr sz="2400">
                <a:solidFill>
                  <a:schemeClr val="dk1"/>
                </a:solidFill>
                <a:latin typeface="Dela Gothic One"/>
                <a:ea typeface="Dela Gothic One"/>
                <a:cs typeface="Dela Gothic One"/>
                <a:sym typeface="Dela Gothic One"/>
              </a:defRPr>
            </a:lvl1pPr>
            <a:lvl2pPr lvl="1" algn="ctr" rtl="0">
              <a:lnSpc>
                <a:spcPct val="100000"/>
              </a:lnSpc>
              <a:spcBef>
                <a:spcPts val="0"/>
              </a:spcBef>
              <a:spcAft>
                <a:spcPts val="0"/>
              </a:spcAft>
              <a:buSzPts val="2400"/>
              <a:buFont typeface="DM Sans"/>
              <a:buNone/>
              <a:defRPr sz="2400" b="1">
                <a:latin typeface="DM Sans"/>
                <a:ea typeface="DM Sans"/>
                <a:cs typeface="DM Sans"/>
                <a:sym typeface="DM Sans"/>
              </a:defRPr>
            </a:lvl2pPr>
            <a:lvl3pPr lvl="2" algn="ctr" rtl="0">
              <a:lnSpc>
                <a:spcPct val="100000"/>
              </a:lnSpc>
              <a:spcBef>
                <a:spcPts val="0"/>
              </a:spcBef>
              <a:spcAft>
                <a:spcPts val="0"/>
              </a:spcAft>
              <a:buSzPts val="2400"/>
              <a:buFont typeface="DM Sans"/>
              <a:buNone/>
              <a:defRPr sz="2400" b="1">
                <a:latin typeface="DM Sans"/>
                <a:ea typeface="DM Sans"/>
                <a:cs typeface="DM Sans"/>
                <a:sym typeface="DM Sans"/>
              </a:defRPr>
            </a:lvl3pPr>
            <a:lvl4pPr lvl="3" algn="ctr" rtl="0">
              <a:lnSpc>
                <a:spcPct val="100000"/>
              </a:lnSpc>
              <a:spcBef>
                <a:spcPts val="0"/>
              </a:spcBef>
              <a:spcAft>
                <a:spcPts val="0"/>
              </a:spcAft>
              <a:buSzPts val="2400"/>
              <a:buFont typeface="DM Sans"/>
              <a:buNone/>
              <a:defRPr sz="2400" b="1">
                <a:latin typeface="DM Sans"/>
                <a:ea typeface="DM Sans"/>
                <a:cs typeface="DM Sans"/>
                <a:sym typeface="DM Sans"/>
              </a:defRPr>
            </a:lvl4pPr>
            <a:lvl5pPr lvl="4" algn="ctr" rtl="0">
              <a:lnSpc>
                <a:spcPct val="100000"/>
              </a:lnSpc>
              <a:spcBef>
                <a:spcPts val="0"/>
              </a:spcBef>
              <a:spcAft>
                <a:spcPts val="0"/>
              </a:spcAft>
              <a:buSzPts val="2400"/>
              <a:buFont typeface="DM Sans"/>
              <a:buNone/>
              <a:defRPr sz="2400" b="1">
                <a:latin typeface="DM Sans"/>
                <a:ea typeface="DM Sans"/>
                <a:cs typeface="DM Sans"/>
                <a:sym typeface="DM Sans"/>
              </a:defRPr>
            </a:lvl5pPr>
            <a:lvl6pPr lvl="5" algn="ctr" rtl="0">
              <a:lnSpc>
                <a:spcPct val="100000"/>
              </a:lnSpc>
              <a:spcBef>
                <a:spcPts val="0"/>
              </a:spcBef>
              <a:spcAft>
                <a:spcPts val="0"/>
              </a:spcAft>
              <a:buSzPts val="2400"/>
              <a:buFont typeface="DM Sans"/>
              <a:buNone/>
              <a:defRPr sz="2400" b="1">
                <a:latin typeface="DM Sans"/>
                <a:ea typeface="DM Sans"/>
                <a:cs typeface="DM Sans"/>
                <a:sym typeface="DM Sans"/>
              </a:defRPr>
            </a:lvl6pPr>
            <a:lvl7pPr lvl="6" algn="ctr" rtl="0">
              <a:lnSpc>
                <a:spcPct val="100000"/>
              </a:lnSpc>
              <a:spcBef>
                <a:spcPts val="0"/>
              </a:spcBef>
              <a:spcAft>
                <a:spcPts val="0"/>
              </a:spcAft>
              <a:buSzPts val="2400"/>
              <a:buFont typeface="DM Sans"/>
              <a:buNone/>
              <a:defRPr sz="2400" b="1">
                <a:latin typeface="DM Sans"/>
                <a:ea typeface="DM Sans"/>
                <a:cs typeface="DM Sans"/>
                <a:sym typeface="DM Sans"/>
              </a:defRPr>
            </a:lvl7pPr>
            <a:lvl8pPr lvl="7" algn="ctr" rtl="0">
              <a:lnSpc>
                <a:spcPct val="100000"/>
              </a:lnSpc>
              <a:spcBef>
                <a:spcPts val="0"/>
              </a:spcBef>
              <a:spcAft>
                <a:spcPts val="0"/>
              </a:spcAft>
              <a:buSzPts val="2400"/>
              <a:buFont typeface="DM Sans"/>
              <a:buNone/>
              <a:defRPr sz="2400" b="1">
                <a:latin typeface="DM Sans"/>
                <a:ea typeface="DM Sans"/>
                <a:cs typeface="DM Sans"/>
                <a:sym typeface="DM Sans"/>
              </a:defRPr>
            </a:lvl8pPr>
            <a:lvl9pPr lvl="8" algn="ctr" rtl="0">
              <a:lnSpc>
                <a:spcPct val="100000"/>
              </a:lnSpc>
              <a:spcBef>
                <a:spcPts val="0"/>
              </a:spcBef>
              <a:spcAft>
                <a:spcPts val="0"/>
              </a:spcAft>
              <a:buSzPts val="2400"/>
              <a:buFont typeface="DM Sans"/>
              <a:buNone/>
              <a:defRPr sz="2400" b="1">
                <a:latin typeface="DM Sans"/>
                <a:ea typeface="DM Sans"/>
                <a:cs typeface="DM Sans"/>
                <a:sym typeface="DM Sans"/>
              </a:defRPr>
            </a:lvl9pPr>
          </a:lstStyle>
          <a:p>
            <a:endParaRPr/>
          </a:p>
        </p:txBody>
      </p:sp>
      <p:grpSp>
        <p:nvGrpSpPr>
          <p:cNvPr id="924" name="Google Shape;924;p32"/>
          <p:cNvGrpSpPr/>
          <p:nvPr/>
        </p:nvGrpSpPr>
        <p:grpSpPr>
          <a:xfrm>
            <a:off x="6585894" y="4449068"/>
            <a:ext cx="413454" cy="413454"/>
            <a:chOff x="3537000" y="3031200"/>
            <a:chExt cx="955080" cy="955080"/>
          </a:xfrm>
        </p:grpSpPr>
        <p:sp>
          <p:nvSpPr>
            <p:cNvPr id="925" name="Google Shape;925;p32"/>
            <p:cNvSpPr/>
            <p:nvPr/>
          </p:nvSpPr>
          <p:spPr>
            <a:xfrm>
              <a:off x="3537000" y="3031200"/>
              <a:ext cx="955080" cy="955080"/>
            </a:xfrm>
            <a:custGeom>
              <a:avLst/>
              <a:gdLst/>
              <a:ahLst/>
              <a:cxnLst/>
              <a:rect l="l" t="t" r="r" b="b"/>
              <a:pathLst>
                <a:path w="2653" h="2653" extrusionOk="0">
                  <a:moveTo>
                    <a:pt x="962" y="2209"/>
                  </a:moveTo>
                  <a:lnTo>
                    <a:pt x="647" y="2523"/>
                  </a:lnTo>
                  <a:lnTo>
                    <a:pt x="130" y="2006"/>
                  </a:lnTo>
                  <a:lnTo>
                    <a:pt x="445" y="1692"/>
                  </a:lnTo>
                  <a:lnTo>
                    <a:pt x="0" y="1692"/>
                  </a:lnTo>
                  <a:lnTo>
                    <a:pt x="0" y="962"/>
                  </a:lnTo>
                  <a:lnTo>
                    <a:pt x="445" y="962"/>
                  </a:lnTo>
                  <a:lnTo>
                    <a:pt x="130" y="647"/>
                  </a:lnTo>
                  <a:lnTo>
                    <a:pt x="647" y="131"/>
                  </a:lnTo>
                  <a:lnTo>
                    <a:pt x="962" y="445"/>
                  </a:lnTo>
                  <a:lnTo>
                    <a:pt x="962" y="0"/>
                  </a:lnTo>
                  <a:lnTo>
                    <a:pt x="1691" y="0"/>
                  </a:lnTo>
                  <a:lnTo>
                    <a:pt x="1691" y="445"/>
                  </a:lnTo>
                  <a:lnTo>
                    <a:pt x="2006" y="131"/>
                  </a:lnTo>
                  <a:lnTo>
                    <a:pt x="2523" y="647"/>
                  </a:lnTo>
                  <a:lnTo>
                    <a:pt x="2208" y="962"/>
                  </a:lnTo>
                  <a:lnTo>
                    <a:pt x="2653" y="962"/>
                  </a:lnTo>
                  <a:lnTo>
                    <a:pt x="2653" y="1692"/>
                  </a:lnTo>
                  <a:lnTo>
                    <a:pt x="2208" y="1692"/>
                  </a:lnTo>
                  <a:lnTo>
                    <a:pt x="2523" y="2006"/>
                  </a:lnTo>
                  <a:lnTo>
                    <a:pt x="2006" y="2523"/>
                  </a:lnTo>
                  <a:lnTo>
                    <a:pt x="1691" y="2209"/>
                  </a:lnTo>
                  <a:lnTo>
                    <a:pt x="1691" y="2653"/>
                  </a:lnTo>
                  <a:lnTo>
                    <a:pt x="962" y="2653"/>
                  </a:lnTo>
                  <a:lnTo>
                    <a:pt x="962" y="2209"/>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26" name="Google Shape;926;p32"/>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27" name="Google Shape;927;p32"/>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928" name="Google Shape;928;p32"/>
          <p:cNvGrpSpPr/>
          <p:nvPr/>
        </p:nvGrpSpPr>
        <p:grpSpPr>
          <a:xfrm rot="1165418">
            <a:off x="7001489" y="4019323"/>
            <a:ext cx="1208460" cy="900252"/>
            <a:chOff x="7490880" y="3189960"/>
            <a:chExt cx="2227680" cy="1659240"/>
          </a:xfrm>
        </p:grpSpPr>
        <p:sp>
          <p:nvSpPr>
            <p:cNvPr id="929" name="Google Shape;929;p32"/>
            <p:cNvSpPr/>
            <p:nvPr/>
          </p:nvSpPr>
          <p:spPr>
            <a:xfrm>
              <a:off x="7490880" y="3189960"/>
              <a:ext cx="2227680" cy="1659240"/>
            </a:xfrm>
            <a:custGeom>
              <a:avLst/>
              <a:gdLst/>
              <a:ahLst/>
              <a:cxnLst/>
              <a:rect l="l" t="t" r="r" b="b"/>
              <a:pathLst>
                <a:path w="6188" h="4609" extrusionOk="0">
                  <a:moveTo>
                    <a:pt x="3094" y="4609"/>
                  </a:moveTo>
                  <a:cubicBezTo>
                    <a:pt x="3030" y="4609"/>
                    <a:pt x="2970" y="4590"/>
                    <a:pt x="2917" y="4555"/>
                  </a:cubicBezTo>
                  <a:lnTo>
                    <a:pt x="134" y="2668"/>
                  </a:lnTo>
                  <a:cubicBezTo>
                    <a:pt x="53" y="2613"/>
                    <a:pt x="3" y="2523"/>
                    <a:pt x="0" y="2427"/>
                  </a:cubicBezTo>
                  <a:cubicBezTo>
                    <a:pt x="-2" y="2331"/>
                    <a:pt x="43" y="2239"/>
                    <a:pt x="120" y="2180"/>
                  </a:cubicBezTo>
                  <a:lnTo>
                    <a:pt x="2903" y="64"/>
                  </a:lnTo>
                  <a:cubicBezTo>
                    <a:pt x="2958" y="22"/>
                    <a:pt x="3025" y="0"/>
                    <a:pt x="3094" y="0"/>
                  </a:cubicBezTo>
                  <a:cubicBezTo>
                    <a:pt x="3163" y="0"/>
                    <a:pt x="3231" y="22"/>
                    <a:pt x="3285" y="64"/>
                  </a:cubicBezTo>
                  <a:lnTo>
                    <a:pt x="6068" y="2179"/>
                  </a:lnTo>
                  <a:cubicBezTo>
                    <a:pt x="6146" y="2238"/>
                    <a:pt x="6191" y="2330"/>
                    <a:pt x="6188" y="2426"/>
                  </a:cubicBezTo>
                  <a:cubicBezTo>
                    <a:pt x="6185" y="2523"/>
                    <a:pt x="6135" y="2613"/>
                    <a:pt x="6054" y="2668"/>
                  </a:cubicBezTo>
                  <a:lnTo>
                    <a:pt x="3271" y="4555"/>
                  </a:lnTo>
                  <a:cubicBezTo>
                    <a:pt x="3219" y="4590"/>
                    <a:pt x="3157" y="4609"/>
                    <a:pt x="3094" y="4609"/>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30" name="Google Shape;930;p32"/>
            <p:cNvSpPr/>
            <p:nvPr/>
          </p:nvSpPr>
          <p:spPr>
            <a:xfrm>
              <a:off x="7548120" y="3246840"/>
              <a:ext cx="2113200" cy="1545120"/>
            </a:xfrm>
            <a:custGeom>
              <a:avLst/>
              <a:gdLst/>
              <a:ahLst/>
              <a:cxnLst/>
              <a:rect l="l" t="t" r="r" b="b"/>
              <a:pathLst>
                <a:path w="5870" h="4292" extrusionOk="0">
                  <a:moveTo>
                    <a:pt x="3030" y="32"/>
                  </a:moveTo>
                  <a:lnTo>
                    <a:pt x="5813" y="2147"/>
                  </a:lnTo>
                  <a:cubicBezTo>
                    <a:pt x="5892" y="2207"/>
                    <a:pt x="5889" y="2323"/>
                    <a:pt x="5807" y="2378"/>
                  </a:cubicBezTo>
                  <a:lnTo>
                    <a:pt x="3023" y="4265"/>
                  </a:lnTo>
                  <a:cubicBezTo>
                    <a:pt x="2970" y="4301"/>
                    <a:pt x="2899" y="4301"/>
                    <a:pt x="2847" y="4265"/>
                  </a:cubicBezTo>
                  <a:lnTo>
                    <a:pt x="64" y="2378"/>
                  </a:lnTo>
                  <a:cubicBezTo>
                    <a:pt x="-18" y="2323"/>
                    <a:pt x="-22" y="2207"/>
                    <a:pt x="58" y="2147"/>
                  </a:cubicBezTo>
                  <a:lnTo>
                    <a:pt x="2841" y="32"/>
                  </a:lnTo>
                  <a:cubicBezTo>
                    <a:pt x="2895" y="-10"/>
                    <a:pt x="2974" y="-10"/>
                    <a:pt x="3030" y="32"/>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31" name="Google Shape;931;p32"/>
            <p:cNvSpPr/>
            <p:nvPr/>
          </p:nvSpPr>
          <p:spPr>
            <a:xfrm>
              <a:off x="7548120" y="3246840"/>
              <a:ext cx="2113200" cy="1545120"/>
            </a:xfrm>
            <a:custGeom>
              <a:avLst/>
              <a:gdLst/>
              <a:ahLst/>
              <a:cxnLst/>
              <a:rect l="l" t="t" r="r" b="b"/>
              <a:pathLst>
                <a:path w="5870" h="4292" extrusionOk="0">
                  <a:moveTo>
                    <a:pt x="3030" y="32"/>
                  </a:moveTo>
                  <a:lnTo>
                    <a:pt x="5813" y="2147"/>
                  </a:lnTo>
                  <a:cubicBezTo>
                    <a:pt x="5892" y="2207"/>
                    <a:pt x="5889" y="2323"/>
                    <a:pt x="5807" y="2378"/>
                  </a:cubicBezTo>
                  <a:lnTo>
                    <a:pt x="3023" y="4265"/>
                  </a:lnTo>
                  <a:cubicBezTo>
                    <a:pt x="2970" y="4301"/>
                    <a:pt x="2899" y="4301"/>
                    <a:pt x="2847" y="4265"/>
                  </a:cubicBezTo>
                  <a:lnTo>
                    <a:pt x="64" y="2378"/>
                  </a:lnTo>
                  <a:cubicBezTo>
                    <a:pt x="-18" y="2323"/>
                    <a:pt x="-22" y="2207"/>
                    <a:pt x="58" y="2147"/>
                  </a:cubicBezTo>
                  <a:lnTo>
                    <a:pt x="2841" y="32"/>
                  </a:lnTo>
                  <a:cubicBezTo>
                    <a:pt x="2895" y="-10"/>
                    <a:pt x="2974" y="-10"/>
                    <a:pt x="3030" y="32"/>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32" name="Google Shape;932;p32"/>
            <p:cNvSpPr/>
            <p:nvPr/>
          </p:nvSpPr>
          <p:spPr>
            <a:xfrm>
              <a:off x="8520480" y="3314880"/>
              <a:ext cx="117720" cy="64080"/>
            </a:xfrm>
            <a:custGeom>
              <a:avLst/>
              <a:gdLst/>
              <a:ahLst/>
              <a:cxnLst/>
              <a:rect l="l" t="t" r="r" b="b"/>
              <a:pathLst>
                <a:path w="327" h="178" extrusionOk="0">
                  <a:moveTo>
                    <a:pt x="234" y="0"/>
                  </a:moveTo>
                  <a:lnTo>
                    <a:pt x="327" y="71"/>
                  </a:lnTo>
                  <a:lnTo>
                    <a:pt x="327" y="178"/>
                  </a:lnTo>
                  <a:lnTo>
                    <a:pt x="0" y="178"/>
                  </a:lnTo>
                  <a:lnTo>
                    <a:pt x="234" y="0"/>
                  </a:lnTo>
                  <a:close/>
                </a:path>
              </a:pathLst>
            </a:custGeom>
            <a:solidFill>
              <a:schemeClr val="dk1"/>
            </a:solidFill>
            <a:ln>
              <a:noFill/>
            </a:ln>
          </p:spPr>
          <p:txBody>
            <a:bodyPr spcFirstLastPara="1" wrap="square" lIns="90000" tIns="19075" rIns="90000" bIns="1907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33" name="Google Shape;933;p32"/>
            <p:cNvSpPr/>
            <p:nvPr/>
          </p:nvSpPr>
          <p:spPr>
            <a:xfrm>
              <a:off x="8638200" y="3340440"/>
              <a:ext cx="50760" cy="38520"/>
            </a:xfrm>
            <a:custGeom>
              <a:avLst/>
              <a:gdLst/>
              <a:ahLst/>
              <a:cxnLst/>
              <a:rect l="l" t="t" r="r" b="b"/>
              <a:pathLst>
                <a:path w="141" h="107" extrusionOk="0">
                  <a:moveTo>
                    <a:pt x="141" y="107"/>
                  </a:moveTo>
                  <a:lnTo>
                    <a:pt x="0" y="107"/>
                  </a:lnTo>
                  <a:lnTo>
                    <a:pt x="0" y="0"/>
                  </a:lnTo>
                  <a:lnTo>
                    <a:pt x="141" y="107"/>
                  </a:lnTo>
                  <a:close/>
                </a:path>
              </a:pathLst>
            </a:custGeom>
            <a:solidFill>
              <a:schemeClr val="lt2"/>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34" name="Google Shape;934;p32"/>
            <p:cNvSpPr/>
            <p:nvPr/>
          </p:nvSpPr>
          <p:spPr>
            <a:xfrm>
              <a:off x="8065080" y="3552480"/>
              <a:ext cx="227160" cy="172800"/>
            </a:xfrm>
            <a:custGeom>
              <a:avLst/>
              <a:gdLst/>
              <a:ahLst/>
              <a:cxnLst/>
              <a:rect l="l" t="t" r="r" b="b"/>
              <a:pathLst>
                <a:path w="631" h="480" extrusionOk="0">
                  <a:moveTo>
                    <a:pt x="631" y="0"/>
                  </a:moveTo>
                  <a:lnTo>
                    <a:pt x="631" y="480"/>
                  </a:lnTo>
                  <a:lnTo>
                    <a:pt x="0" y="480"/>
                  </a:lnTo>
                  <a:lnTo>
                    <a:pt x="631" y="0"/>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35" name="Google Shape;935;p32"/>
            <p:cNvSpPr/>
            <p:nvPr/>
          </p:nvSpPr>
          <p:spPr>
            <a:xfrm>
              <a:off x="8292240" y="3378960"/>
              <a:ext cx="345960" cy="346320"/>
            </a:xfrm>
            <a:custGeom>
              <a:avLst/>
              <a:gdLst/>
              <a:ahLst/>
              <a:cxnLst/>
              <a:rect l="l" t="t" r="r" b="b"/>
              <a:pathLst>
                <a:path w="961" h="962" extrusionOk="0">
                  <a:moveTo>
                    <a:pt x="634" y="0"/>
                  </a:moveTo>
                  <a:lnTo>
                    <a:pt x="961" y="0"/>
                  </a:lnTo>
                  <a:lnTo>
                    <a:pt x="961" y="962"/>
                  </a:lnTo>
                  <a:lnTo>
                    <a:pt x="0" y="962"/>
                  </a:lnTo>
                  <a:lnTo>
                    <a:pt x="0" y="482"/>
                  </a:lnTo>
                  <a:lnTo>
                    <a:pt x="634"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36" name="Google Shape;936;p32"/>
            <p:cNvSpPr/>
            <p:nvPr/>
          </p:nvSpPr>
          <p:spPr>
            <a:xfrm>
              <a:off x="8638200" y="3378960"/>
              <a:ext cx="346320" cy="346320"/>
            </a:xfrm>
            <a:custGeom>
              <a:avLst/>
              <a:gdLst/>
              <a:ahLst/>
              <a:cxnLst/>
              <a:rect l="l" t="t" r="r" b="b"/>
              <a:pathLst>
                <a:path w="962" h="962" extrusionOk="0">
                  <a:moveTo>
                    <a:pt x="962" y="624"/>
                  </a:moveTo>
                  <a:lnTo>
                    <a:pt x="962" y="962"/>
                  </a:lnTo>
                  <a:lnTo>
                    <a:pt x="0" y="962"/>
                  </a:lnTo>
                  <a:lnTo>
                    <a:pt x="0" y="0"/>
                  </a:lnTo>
                  <a:lnTo>
                    <a:pt x="141" y="0"/>
                  </a:lnTo>
                  <a:lnTo>
                    <a:pt x="962" y="624"/>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37" name="Google Shape;937;p32"/>
            <p:cNvSpPr/>
            <p:nvPr/>
          </p:nvSpPr>
          <p:spPr>
            <a:xfrm>
              <a:off x="8984520" y="3603600"/>
              <a:ext cx="159840" cy="121680"/>
            </a:xfrm>
            <a:custGeom>
              <a:avLst/>
              <a:gdLst/>
              <a:ahLst/>
              <a:cxnLst/>
              <a:rect l="l" t="t" r="r" b="b"/>
              <a:pathLst>
                <a:path w="444" h="338" extrusionOk="0">
                  <a:moveTo>
                    <a:pt x="444" y="338"/>
                  </a:moveTo>
                  <a:lnTo>
                    <a:pt x="0" y="338"/>
                  </a:lnTo>
                  <a:lnTo>
                    <a:pt x="0" y="0"/>
                  </a:lnTo>
                  <a:lnTo>
                    <a:pt x="444" y="338"/>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38" name="Google Shape;938;p32"/>
            <p:cNvSpPr/>
            <p:nvPr/>
          </p:nvSpPr>
          <p:spPr>
            <a:xfrm>
              <a:off x="7624440" y="3816000"/>
              <a:ext cx="321480" cy="255240"/>
            </a:xfrm>
            <a:custGeom>
              <a:avLst/>
              <a:gdLst/>
              <a:ahLst/>
              <a:cxnLst/>
              <a:rect l="l" t="t" r="r" b="b"/>
              <a:pathLst>
                <a:path w="893" h="709" extrusionOk="0">
                  <a:moveTo>
                    <a:pt x="0" y="678"/>
                  </a:moveTo>
                  <a:lnTo>
                    <a:pt x="893" y="0"/>
                  </a:lnTo>
                  <a:lnTo>
                    <a:pt x="893" y="709"/>
                  </a:lnTo>
                  <a:lnTo>
                    <a:pt x="47" y="709"/>
                  </a:lnTo>
                  <a:lnTo>
                    <a:pt x="0" y="67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39" name="Google Shape;939;p32"/>
            <p:cNvSpPr/>
            <p:nvPr/>
          </p:nvSpPr>
          <p:spPr>
            <a:xfrm>
              <a:off x="7945560" y="3725280"/>
              <a:ext cx="346680" cy="345960"/>
            </a:xfrm>
            <a:custGeom>
              <a:avLst/>
              <a:gdLst/>
              <a:ahLst/>
              <a:cxnLst/>
              <a:rect l="l" t="t" r="r" b="b"/>
              <a:pathLst>
                <a:path w="963" h="961" extrusionOk="0">
                  <a:moveTo>
                    <a:pt x="332" y="0"/>
                  </a:moveTo>
                  <a:lnTo>
                    <a:pt x="963" y="0"/>
                  </a:lnTo>
                  <a:lnTo>
                    <a:pt x="963" y="961"/>
                  </a:lnTo>
                  <a:lnTo>
                    <a:pt x="0" y="961"/>
                  </a:lnTo>
                  <a:lnTo>
                    <a:pt x="0" y="252"/>
                  </a:lnTo>
                  <a:lnTo>
                    <a:pt x="332"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40" name="Google Shape;940;p32"/>
            <p:cNvSpPr/>
            <p:nvPr/>
          </p:nvSpPr>
          <p:spPr>
            <a:xfrm>
              <a:off x="8292211" y="3725294"/>
              <a:ext cx="345960" cy="345960"/>
            </a:xfrm>
            <a:custGeom>
              <a:avLst/>
              <a:gdLst/>
              <a:ahLst/>
              <a:cxnLst/>
              <a:rect l="l" t="t" r="r" b="b"/>
              <a:pathLst>
                <a:path w="961" h="961" extrusionOk="0">
                  <a:moveTo>
                    <a:pt x="0" y="0"/>
                  </a:moveTo>
                  <a:lnTo>
                    <a:pt x="961" y="0"/>
                  </a:lnTo>
                  <a:lnTo>
                    <a:pt x="961" y="961"/>
                  </a:lnTo>
                  <a:lnTo>
                    <a:pt x="0" y="961"/>
                  </a:lnTo>
                  <a:lnTo>
                    <a:pt x="0" y="0"/>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41" name="Google Shape;941;p32"/>
            <p:cNvSpPr/>
            <p:nvPr/>
          </p:nvSpPr>
          <p:spPr>
            <a:xfrm>
              <a:off x="8638200" y="3725280"/>
              <a:ext cx="346320" cy="345960"/>
            </a:xfrm>
            <a:custGeom>
              <a:avLst/>
              <a:gdLst/>
              <a:ahLst/>
              <a:cxnLst/>
              <a:rect l="l" t="t" r="r" b="b"/>
              <a:pathLst>
                <a:path w="962" h="961" extrusionOk="0">
                  <a:moveTo>
                    <a:pt x="0" y="0"/>
                  </a:moveTo>
                  <a:lnTo>
                    <a:pt x="962" y="0"/>
                  </a:lnTo>
                  <a:lnTo>
                    <a:pt x="962" y="961"/>
                  </a:lnTo>
                  <a:lnTo>
                    <a:pt x="0" y="961"/>
                  </a:ln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42" name="Google Shape;942;p32"/>
            <p:cNvSpPr/>
            <p:nvPr/>
          </p:nvSpPr>
          <p:spPr>
            <a:xfrm>
              <a:off x="8984520" y="3725280"/>
              <a:ext cx="346320" cy="345960"/>
            </a:xfrm>
            <a:custGeom>
              <a:avLst/>
              <a:gdLst/>
              <a:ahLst/>
              <a:cxnLst/>
              <a:rect l="l" t="t" r="r" b="b"/>
              <a:pathLst>
                <a:path w="962" h="961" extrusionOk="0">
                  <a:moveTo>
                    <a:pt x="962" y="393"/>
                  </a:moveTo>
                  <a:lnTo>
                    <a:pt x="962" y="961"/>
                  </a:lnTo>
                  <a:lnTo>
                    <a:pt x="0" y="961"/>
                  </a:lnTo>
                  <a:lnTo>
                    <a:pt x="0" y="0"/>
                  </a:lnTo>
                  <a:lnTo>
                    <a:pt x="444" y="0"/>
                  </a:lnTo>
                  <a:lnTo>
                    <a:pt x="962" y="393"/>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43" name="Google Shape;943;p32"/>
            <p:cNvSpPr/>
            <p:nvPr/>
          </p:nvSpPr>
          <p:spPr>
            <a:xfrm>
              <a:off x="9330840" y="3866760"/>
              <a:ext cx="254160" cy="204480"/>
            </a:xfrm>
            <a:custGeom>
              <a:avLst/>
              <a:gdLst/>
              <a:ahLst/>
              <a:cxnLst/>
              <a:rect l="l" t="t" r="r" b="b"/>
              <a:pathLst>
                <a:path w="706" h="568" extrusionOk="0">
                  <a:moveTo>
                    <a:pt x="706" y="537"/>
                  </a:moveTo>
                  <a:lnTo>
                    <a:pt x="660" y="568"/>
                  </a:lnTo>
                  <a:lnTo>
                    <a:pt x="0" y="568"/>
                  </a:lnTo>
                  <a:lnTo>
                    <a:pt x="0" y="0"/>
                  </a:lnTo>
                  <a:lnTo>
                    <a:pt x="706" y="537"/>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44" name="Google Shape;944;p32"/>
            <p:cNvSpPr/>
            <p:nvPr/>
          </p:nvSpPr>
          <p:spPr>
            <a:xfrm>
              <a:off x="7641360" y="4071240"/>
              <a:ext cx="304560" cy="206640"/>
            </a:xfrm>
            <a:custGeom>
              <a:avLst/>
              <a:gdLst/>
              <a:ahLst/>
              <a:cxnLst/>
              <a:rect l="l" t="t" r="r" b="b"/>
              <a:pathLst>
                <a:path w="846" h="574" extrusionOk="0">
                  <a:moveTo>
                    <a:pt x="0" y="0"/>
                  </a:moveTo>
                  <a:lnTo>
                    <a:pt x="846" y="0"/>
                  </a:lnTo>
                  <a:lnTo>
                    <a:pt x="846" y="574"/>
                  </a:ln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45" name="Google Shape;945;p32"/>
            <p:cNvSpPr/>
            <p:nvPr/>
          </p:nvSpPr>
          <p:spPr>
            <a:xfrm>
              <a:off x="7944122" y="4067192"/>
              <a:ext cx="346680" cy="346320"/>
            </a:xfrm>
            <a:custGeom>
              <a:avLst/>
              <a:gdLst/>
              <a:ahLst/>
              <a:cxnLst/>
              <a:rect l="l" t="t" r="r" b="b"/>
              <a:pathLst>
                <a:path w="963" h="962" extrusionOk="0">
                  <a:moveTo>
                    <a:pt x="0" y="573"/>
                  </a:moveTo>
                  <a:lnTo>
                    <a:pt x="0" y="0"/>
                  </a:lnTo>
                  <a:lnTo>
                    <a:pt x="963" y="0"/>
                  </a:lnTo>
                  <a:lnTo>
                    <a:pt x="963" y="962"/>
                  </a:lnTo>
                  <a:lnTo>
                    <a:pt x="573" y="962"/>
                  </a:lnTo>
                  <a:lnTo>
                    <a:pt x="0" y="573"/>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46" name="Google Shape;946;p32"/>
            <p:cNvSpPr/>
            <p:nvPr/>
          </p:nvSpPr>
          <p:spPr>
            <a:xfrm>
              <a:off x="8292240" y="4071240"/>
              <a:ext cx="345960" cy="346320"/>
            </a:xfrm>
            <a:custGeom>
              <a:avLst/>
              <a:gdLst/>
              <a:ahLst/>
              <a:cxnLst/>
              <a:rect l="l" t="t" r="r" b="b"/>
              <a:pathLst>
                <a:path w="961" h="962" extrusionOk="0">
                  <a:moveTo>
                    <a:pt x="0" y="0"/>
                  </a:moveTo>
                  <a:lnTo>
                    <a:pt x="961" y="0"/>
                  </a:lnTo>
                  <a:lnTo>
                    <a:pt x="961" y="962"/>
                  </a:lnTo>
                  <a:lnTo>
                    <a:pt x="0" y="962"/>
                  </a:ln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47" name="Google Shape;947;p32"/>
            <p:cNvSpPr/>
            <p:nvPr/>
          </p:nvSpPr>
          <p:spPr>
            <a:xfrm>
              <a:off x="8638510" y="4070762"/>
              <a:ext cx="346320" cy="346320"/>
            </a:xfrm>
            <a:custGeom>
              <a:avLst/>
              <a:gdLst/>
              <a:ahLst/>
              <a:cxnLst/>
              <a:rect l="l" t="t" r="r" b="b"/>
              <a:pathLst>
                <a:path w="962" h="962" extrusionOk="0">
                  <a:moveTo>
                    <a:pt x="0" y="0"/>
                  </a:moveTo>
                  <a:lnTo>
                    <a:pt x="962" y="0"/>
                  </a:lnTo>
                  <a:lnTo>
                    <a:pt x="962" y="962"/>
                  </a:lnTo>
                  <a:lnTo>
                    <a:pt x="0" y="962"/>
                  </a:lnTo>
                  <a:lnTo>
                    <a:pt x="0" y="0"/>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48" name="Google Shape;948;p32"/>
            <p:cNvSpPr/>
            <p:nvPr/>
          </p:nvSpPr>
          <p:spPr>
            <a:xfrm>
              <a:off x="8984520" y="4071240"/>
              <a:ext cx="346320" cy="346320"/>
            </a:xfrm>
            <a:custGeom>
              <a:avLst/>
              <a:gdLst/>
              <a:ahLst/>
              <a:cxnLst/>
              <a:rect l="l" t="t" r="r" b="b"/>
              <a:pathLst>
                <a:path w="962" h="962" extrusionOk="0">
                  <a:moveTo>
                    <a:pt x="203" y="962"/>
                  </a:moveTo>
                  <a:lnTo>
                    <a:pt x="0" y="962"/>
                  </a:lnTo>
                  <a:lnTo>
                    <a:pt x="0" y="0"/>
                  </a:lnTo>
                  <a:lnTo>
                    <a:pt x="962" y="0"/>
                  </a:lnTo>
                  <a:lnTo>
                    <a:pt x="962" y="447"/>
                  </a:lnTo>
                  <a:lnTo>
                    <a:pt x="203" y="962"/>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49" name="Google Shape;949;p32"/>
            <p:cNvSpPr/>
            <p:nvPr/>
          </p:nvSpPr>
          <p:spPr>
            <a:xfrm>
              <a:off x="9330840" y="4071240"/>
              <a:ext cx="237600" cy="160920"/>
            </a:xfrm>
            <a:custGeom>
              <a:avLst/>
              <a:gdLst/>
              <a:ahLst/>
              <a:cxnLst/>
              <a:rect l="l" t="t" r="r" b="b"/>
              <a:pathLst>
                <a:path w="660" h="447" extrusionOk="0">
                  <a:moveTo>
                    <a:pt x="0" y="447"/>
                  </a:moveTo>
                  <a:lnTo>
                    <a:pt x="0" y="0"/>
                  </a:lnTo>
                  <a:lnTo>
                    <a:pt x="660" y="0"/>
                  </a:lnTo>
                  <a:lnTo>
                    <a:pt x="0" y="447"/>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50" name="Google Shape;950;p32"/>
            <p:cNvSpPr/>
            <p:nvPr/>
          </p:nvSpPr>
          <p:spPr>
            <a:xfrm>
              <a:off x="8151840" y="4417560"/>
              <a:ext cx="140400" cy="95040"/>
            </a:xfrm>
            <a:custGeom>
              <a:avLst/>
              <a:gdLst/>
              <a:ahLst/>
              <a:cxnLst/>
              <a:rect l="l" t="t" r="r" b="b"/>
              <a:pathLst>
                <a:path w="390" h="264" extrusionOk="0">
                  <a:moveTo>
                    <a:pt x="0" y="0"/>
                  </a:moveTo>
                  <a:lnTo>
                    <a:pt x="390" y="0"/>
                  </a:lnTo>
                  <a:lnTo>
                    <a:pt x="390" y="264"/>
                  </a:ln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51" name="Google Shape;951;p32"/>
            <p:cNvSpPr/>
            <p:nvPr/>
          </p:nvSpPr>
          <p:spPr>
            <a:xfrm>
              <a:off x="8292240" y="4417560"/>
              <a:ext cx="345960" cy="307080"/>
            </a:xfrm>
            <a:custGeom>
              <a:avLst/>
              <a:gdLst/>
              <a:ahLst/>
              <a:cxnLst/>
              <a:rect l="l" t="t" r="r" b="b"/>
              <a:pathLst>
                <a:path w="961" h="853" extrusionOk="0">
                  <a:moveTo>
                    <a:pt x="868" y="853"/>
                  </a:moveTo>
                  <a:lnTo>
                    <a:pt x="0" y="264"/>
                  </a:lnTo>
                  <a:lnTo>
                    <a:pt x="0" y="0"/>
                  </a:lnTo>
                  <a:lnTo>
                    <a:pt x="961" y="0"/>
                  </a:lnTo>
                  <a:lnTo>
                    <a:pt x="961" y="790"/>
                  </a:lnTo>
                  <a:lnTo>
                    <a:pt x="868" y="853"/>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52" name="Google Shape;952;p32"/>
            <p:cNvSpPr/>
            <p:nvPr/>
          </p:nvSpPr>
          <p:spPr>
            <a:xfrm>
              <a:off x="8638200" y="4417560"/>
              <a:ext cx="346320" cy="284400"/>
            </a:xfrm>
            <a:custGeom>
              <a:avLst/>
              <a:gdLst/>
              <a:ahLst/>
              <a:cxnLst/>
              <a:rect l="l" t="t" r="r" b="b"/>
              <a:pathLst>
                <a:path w="962" h="790" extrusionOk="0">
                  <a:moveTo>
                    <a:pt x="0" y="790"/>
                  </a:moveTo>
                  <a:lnTo>
                    <a:pt x="0" y="0"/>
                  </a:lnTo>
                  <a:lnTo>
                    <a:pt x="962" y="0"/>
                  </a:lnTo>
                  <a:lnTo>
                    <a:pt x="962" y="138"/>
                  </a:lnTo>
                  <a:lnTo>
                    <a:pt x="0" y="79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53" name="Google Shape;953;p32"/>
            <p:cNvSpPr/>
            <p:nvPr/>
          </p:nvSpPr>
          <p:spPr>
            <a:xfrm>
              <a:off x="8984520" y="4417560"/>
              <a:ext cx="73080" cy="49680"/>
            </a:xfrm>
            <a:custGeom>
              <a:avLst/>
              <a:gdLst/>
              <a:ahLst/>
              <a:cxnLst/>
              <a:rect l="l" t="t" r="r" b="b"/>
              <a:pathLst>
                <a:path w="203" h="138" extrusionOk="0">
                  <a:moveTo>
                    <a:pt x="0" y="138"/>
                  </a:moveTo>
                  <a:lnTo>
                    <a:pt x="0" y="0"/>
                  </a:lnTo>
                  <a:lnTo>
                    <a:pt x="203" y="0"/>
                  </a:lnTo>
                  <a:lnTo>
                    <a:pt x="0" y="138"/>
                  </a:lnTo>
                  <a:close/>
                </a:path>
              </a:pathLst>
            </a:custGeom>
            <a:solidFill>
              <a:schemeClr val="dk1"/>
            </a:solidFill>
            <a:ln>
              <a:noFill/>
            </a:ln>
          </p:spPr>
          <p:txBody>
            <a:bodyPr spcFirstLastPara="1" wrap="square" lIns="90000" tIns="4675" rIns="90000" bIns="467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54" name="Google Shape;954;p32"/>
            <p:cNvSpPr/>
            <p:nvPr/>
          </p:nvSpPr>
          <p:spPr>
            <a:xfrm>
              <a:off x="8430120" y="3478680"/>
              <a:ext cx="331560" cy="282960"/>
            </a:xfrm>
            <a:custGeom>
              <a:avLst/>
              <a:gdLst/>
              <a:ahLst/>
              <a:cxnLst/>
              <a:rect l="l" t="t" r="r" b="b"/>
              <a:pathLst>
                <a:path w="921" h="786" extrusionOk="0">
                  <a:moveTo>
                    <a:pt x="463" y="786"/>
                  </a:moveTo>
                  <a:lnTo>
                    <a:pt x="140" y="463"/>
                  </a:lnTo>
                  <a:cubicBezTo>
                    <a:pt x="-193" y="130"/>
                    <a:pt x="131" y="-193"/>
                    <a:pt x="463" y="140"/>
                  </a:cubicBezTo>
                  <a:cubicBezTo>
                    <a:pt x="787" y="-184"/>
                    <a:pt x="1110" y="139"/>
                    <a:pt x="786" y="463"/>
                  </a:cubicBezTo>
                  <a:lnTo>
                    <a:pt x="463" y="786"/>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55" name="Google Shape;955;p32"/>
            <p:cNvSpPr/>
            <p:nvPr/>
          </p:nvSpPr>
          <p:spPr>
            <a:xfrm>
              <a:off x="8532000" y="3547800"/>
              <a:ext cx="37440" cy="70560"/>
            </a:xfrm>
            <a:custGeom>
              <a:avLst/>
              <a:gdLst/>
              <a:ahLst/>
              <a:cxnLst/>
              <a:rect l="l" t="t" r="r" b="b"/>
              <a:pathLst>
                <a:path w="104" h="196" extrusionOk="0">
                  <a:moveTo>
                    <a:pt x="104" y="98"/>
                  </a:moveTo>
                  <a:cubicBezTo>
                    <a:pt x="104" y="152"/>
                    <a:pt x="81" y="196"/>
                    <a:pt x="52" y="196"/>
                  </a:cubicBezTo>
                  <a:cubicBezTo>
                    <a:pt x="24" y="196"/>
                    <a:pt x="0" y="152"/>
                    <a:pt x="0" y="98"/>
                  </a:cubicBezTo>
                  <a:cubicBezTo>
                    <a:pt x="0" y="44"/>
                    <a:pt x="24" y="0"/>
                    <a:pt x="52" y="0"/>
                  </a:cubicBezTo>
                  <a:cubicBezTo>
                    <a:pt x="81" y="0"/>
                    <a:pt x="104" y="44"/>
                    <a:pt x="104" y="98"/>
                  </a:cubicBezTo>
                  <a:close/>
                </a:path>
              </a:pathLst>
            </a:custGeom>
            <a:solidFill>
              <a:schemeClr val="dk1"/>
            </a:solidFill>
            <a:ln>
              <a:noFill/>
            </a:ln>
          </p:spPr>
          <p:txBody>
            <a:bodyPr spcFirstLastPara="1" wrap="square" lIns="90000" tIns="25550" rIns="90000" bIns="2555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56" name="Google Shape;956;p32"/>
            <p:cNvSpPr/>
            <p:nvPr/>
          </p:nvSpPr>
          <p:spPr>
            <a:xfrm>
              <a:off x="8622360" y="3547800"/>
              <a:ext cx="37080" cy="70560"/>
            </a:xfrm>
            <a:custGeom>
              <a:avLst/>
              <a:gdLst/>
              <a:ahLst/>
              <a:cxnLst/>
              <a:rect l="l" t="t" r="r" b="b"/>
              <a:pathLst>
                <a:path w="103" h="196" extrusionOk="0">
                  <a:moveTo>
                    <a:pt x="103" y="98"/>
                  </a:moveTo>
                  <a:cubicBezTo>
                    <a:pt x="103" y="152"/>
                    <a:pt x="81" y="196"/>
                    <a:pt x="52" y="196"/>
                  </a:cubicBezTo>
                  <a:cubicBezTo>
                    <a:pt x="24" y="196"/>
                    <a:pt x="0" y="152"/>
                    <a:pt x="0" y="98"/>
                  </a:cubicBezTo>
                  <a:cubicBezTo>
                    <a:pt x="0" y="44"/>
                    <a:pt x="24" y="0"/>
                    <a:pt x="52" y="0"/>
                  </a:cubicBezTo>
                  <a:cubicBezTo>
                    <a:pt x="81" y="0"/>
                    <a:pt x="103" y="44"/>
                    <a:pt x="103" y="98"/>
                  </a:cubicBezTo>
                  <a:close/>
                </a:path>
              </a:pathLst>
            </a:custGeom>
            <a:solidFill>
              <a:schemeClr val="dk1"/>
            </a:solidFill>
            <a:ln>
              <a:noFill/>
            </a:ln>
          </p:spPr>
          <p:txBody>
            <a:bodyPr spcFirstLastPara="1" wrap="square" lIns="90000" tIns="25550" rIns="90000" bIns="2555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57" name="Google Shape;957;p32"/>
            <p:cNvSpPr/>
            <p:nvPr/>
          </p:nvSpPr>
          <p:spPr>
            <a:xfrm>
              <a:off x="8499240" y="3577680"/>
              <a:ext cx="193320" cy="102240"/>
            </a:xfrm>
            <a:custGeom>
              <a:avLst/>
              <a:gdLst/>
              <a:ahLst/>
              <a:cxnLst/>
              <a:rect l="l" t="t" r="r" b="b"/>
              <a:pathLst>
                <a:path w="537" h="284" extrusionOk="0">
                  <a:moveTo>
                    <a:pt x="268" y="284"/>
                  </a:moveTo>
                  <a:cubicBezTo>
                    <a:pt x="120" y="284"/>
                    <a:pt x="0" y="164"/>
                    <a:pt x="0" y="15"/>
                  </a:cubicBezTo>
                  <a:cubicBezTo>
                    <a:pt x="0" y="7"/>
                    <a:pt x="6" y="0"/>
                    <a:pt x="15" y="0"/>
                  </a:cubicBezTo>
                  <a:cubicBezTo>
                    <a:pt x="23" y="0"/>
                    <a:pt x="30" y="7"/>
                    <a:pt x="30" y="15"/>
                  </a:cubicBezTo>
                  <a:cubicBezTo>
                    <a:pt x="30" y="147"/>
                    <a:pt x="137" y="253"/>
                    <a:pt x="268" y="253"/>
                  </a:cubicBezTo>
                  <a:cubicBezTo>
                    <a:pt x="400" y="253"/>
                    <a:pt x="506" y="147"/>
                    <a:pt x="506" y="15"/>
                  </a:cubicBezTo>
                  <a:cubicBezTo>
                    <a:pt x="506" y="7"/>
                    <a:pt x="514" y="0"/>
                    <a:pt x="522" y="0"/>
                  </a:cubicBezTo>
                  <a:cubicBezTo>
                    <a:pt x="531" y="0"/>
                    <a:pt x="537" y="7"/>
                    <a:pt x="537" y="15"/>
                  </a:cubicBezTo>
                  <a:cubicBezTo>
                    <a:pt x="537" y="164"/>
                    <a:pt x="416" y="284"/>
                    <a:pt x="268" y="284"/>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58" name="Google Shape;958;p32"/>
            <p:cNvSpPr/>
            <p:nvPr/>
          </p:nvSpPr>
          <p:spPr>
            <a:xfrm>
              <a:off x="8039880" y="3804120"/>
              <a:ext cx="223560" cy="179280"/>
            </a:xfrm>
            <a:custGeom>
              <a:avLst/>
              <a:gdLst/>
              <a:ahLst/>
              <a:cxnLst/>
              <a:rect l="l" t="t" r="r" b="b"/>
              <a:pathLst>
                <a:path w="621" h="498" extrusionOk="0">
                  <a:moveTo>
                    <a:pt x="14" y="498"/>
                  </a:moveTo>
                  <a:lnTo>
                    <a:pt x="14" y="113"/>
                  </a:lnTo>
                  <a:lnTo>
                    <a:pt x="0" y="42"/>
                  </a:lnTo>
                  <a:lnTo>
                    <a:pt x="15" y="0"/>
                  </a:lnTo>
                  <a:lnTo>
                    <a:pt x="179" y="0"/>
                  </a:lnTo>
                  <a:lnTo>
                    <a:pt x="318" y="246"/>
                  </a:lnTo>
                  <a:lnTo>
                    <a:pt x="332" y="246"/>
                  </a:lnTo>
                  <a:lnTo>
                    <a:pt x="446" y="0"/>
                  </a:lnTo>
                  <a:lnTo>
                    <a:pt x="614" y="0"/>
                  </a:lnTo>
                  <a:lnTo>
                    <a:pt x="621" y="42"/>
                  </a:lnTo>
                  <a:lnTo>
                    <a:pt x="614" y="110"/>
                  </a:lnTo>
                  <a:lnTo>
                    <a:pt x="614" y="498"/>
                  </a:lnTo>
                  <a:lnTo>
                    <a:pt x="458" y="498"/>
                  </a:lnTo>
                  <a:lnTo>
                    <a:pt x="460" y="438"/>
                  </a:lnTo>
                  <a:lnTo>
                    <a:pt x="460" y="242"/>
                  </a:lnTo>
                  <a:lnTo>
                    <a:pt x="452" y="242"/>
                  </a:lnTo>
                  <a:lnTo>
                    <a:pt x="426" y="316"/>
                  </a:lnTo>
                  <a:lnTo>
                    <a:pt x="375" y="428"/>
                  </a:lnTo>
                  <a:lnTo>
                    <a:pt x="262" y="428"/>
                  </a:lnTo>
                  <a:lnTo>
                    <a:pt x="179" y="242"/>
                  </a:lnTo>
                  <a:lnTo>
                    <a:pt x="172" y="242"/>
                  </a:lnTo>
                  <a:lnTo>
                    <a:pt x="172" y="299"/>
                  </a:lnTo>
                  <a:lnTo>
                    <a:pt x="179" y="498"/>
                  </a:lnTo>
                  <a:lnTo>
                    <a:pt x="14" y="498"/>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59" name="Google Shape;959;p32"/>
            <p:cNvSpPr/>
            <p:nvPr/>
          </p:nvSpPr>
          <p:spPr>
            <a:xfrm>
              <a:off x="8281080" y="3804120"/>
              <a:ext cx="205920" cy="179280"/>
            </a:xfrm>
            <a:custGeom>
              <a:avLst/>
              <a:gdLst/>
              <a:ahLst/>
              <a:cxnLst/>
              <a:rect l="l" t="t" r="r" b="b"/>
              <a:pathLst>
                <a:path w="572" h="498" extrusionOk="0">
                  <a:moveTo>
                    <a:pt x="0" y="498"/>
                  </a:moveTo>
                  <a:lnTo>
                    <a:pt x="34" y="379"/>
                  </a:lnTo>
                  <a:lnTo>
                    <a:pt x="34" y="290"/>
                  </a:lnTo>
                  <a:lnTo>
                    <a:pt x="86" y="268"/>
                  </a:lnTo>
                  <a:lnTo>
                    <a:pt x="185" y="0"/>
                  </a:lnTo>
                  <a:lnTo>
                    <a:pt x="397" y="0"/>
                  </a:lnTo>
                  <a:lnTo>
                    <a:pt x="517" y="315"/>
                  </a:lnTo>
                  <a:lnTo>
                    <a:pt x="572" y="415"/>
                  </a:lnTo>
                  <a:lnTo>
                    <a:pt x="572" y="498"/>
                  </a:lnTo>
                  <a:lnTo>
                    <a:pt x="419" y="498"/>
                  </a:lnTo>
                  <a:lnTo>
                    <a:pt x="384" y="393"/>
                  </a:lnTo>
                  <a:lnTo>
                    <a:pt x="193" y="393"/>
                  </a:lnTo>
                  <a:lnTo>
                    <a:pt x="162" y="498"/>
                  </a:lnTo>
                  <a:lnTo>
                    <a:pt x="0" y="498"/>
                  </a:lnTo>
                  <a:moveTo>
                    <a:pt x="239" y="270"/>
                  </a:moveTo>
                  <a:lnTo>
                    <a:pt x="345" y="270"/>
                  </a:lnTo>
                  <a:lnTo>
                    <a:pt x="298" y="130"/>
                  </a:lnTo>
                  <a:lnTo>
                    <a:pt x="284" y="130"/>
                  </a:lnTo>
                  <a:lnTo>
                    <a:pt x="239" y="270"/>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60" name="Google Shape;960;p32"/>
            <p:cNvSpPr/>
            <p:nvPr/>
          </p:nvSpPr>
          <p:spPr>
            <a:xfrm>
              <a:off x="8504640" y="3803760"/>
              <a:ext cx="182160" cy="179640"/>
            </a:xfrm>
            <a:custGeom>
              <a:avLst/>
              <a:gdLst/>
              <a:ahLst/>
              <a:cxnLst/>
              <a:rect l="l" t="t" r="r" b="b"/>
              <a:pathLst>
                <a:path w="506" h="499" extrusionOk="0">
                  <a:moveTo>
                    <a:pt x="14" y="499"/>
                  </a:moveTo>
                  <a:lnTo>
                    <a:pt x="14" y="116"/>
                  </a:lnTo>
                  <a:lnTo>
                    <a:pt x="0" y="45"/>
                  </a:lnTo>
                  <a:lnTo>
                    <a:pt x="14" y="0"/>
                  </a:lnTo>
                  <a:lnTo>
                    <a:pt x="169" y="0"/>
                  </a:lnTo>
                  <a:lnTo>
                    <a:pt x="169" y="85"/>
                  </a:lnTo>
                  <a:lnTo>
                    <a:pt x="162" y="197"/>
                  </a:lnTo>
                  <a:lnTo>
                    <a:pt x="183" y="197"/>
                  </a:lnTo>
                  <a:lnTo>
                    <a:pt x="289" y="0"/>
                  </a:lnTo>
                  <a:lnTo>
                    <a:pt x="457" y="0"/>
                  </a:lnTo>
                  <a:lnTo>
                    <a:pt x="457" y="42"/>
                  </a:lnTo>
                  <a:lnTo>
                    <a:pt x="318" y="240"/>
                  </a:lnTo>
                  <a:lnTo>
                    <a:pt x="436" y="387"/>
                  </a:lnTo>
                  <a:lnTo>
                    <a:pt x="506" y="457"/>
                  </a:lnTo>
                  <a:lnTo>
                    <a:pt x="506" y="499"/>
                  </a:lnTo>
                  <a:lnTo>
                    <a:pt x="319" y="499"/>
                  </a:lnTo>
                  <a:lnTo>
                    <a:pt x="198" y="326"/>
                  </a:lnTo>
                  <a:lnTo>
                    <a:pt x="169" y="333"/>
                  </a:lnTo>
                  <a:lnTo>
                    <a:pt x="169" y="414"/>
                  </a:lnTo>
                  <a:lnTo>
                    <a:pt x="176" y="457"/>
                  </a:lnTo>
                  <a:lnTo>
                    <a:pt x="169" y="499"/>
                  </a:lnTo>
                  <a:lnTo>
                    <a:pt x="14"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61" name="Google Shape;961;p32"/>
            <p:cNvSpPr/>
            <p:nvPr/>
          </p:nvSpPr>
          <p:spPr>
            <a:xfrm>
              <a:off x="8704440" y="3803760"/>
              <a:ext cx="162000" cy="179640"/>
            </a:xfrm>
            <a:custGeom>
              <a:avLst/>
              <a:gdLst/>
              <a:ahLst/>
              <a:cxnLst/>
              <a:rect l="l" t="t" r="r" b="b"/>
              <a:pathLst>
                <a:path w="450" h="499" extrusionOk="0">
                  <a:moveTo>
                    <a:pt x="14" y="499"/>
                  </a:moveTo>
                  <a:lnTo>
                    <a:pt x="0" y="457"/>
                  </a:lnTo>
                  <a:lnTo>
                    <a:pt x="14" y="386"/>
                  </a:lnTo>
                  <a:lnTo>
                    <a:pt x="14" y="0"/>
                  </a:lnTo>
                  <a:lnTo>
                    <a:pt x="377" y="0"/>
                  </a:lnTo>
                  <a:lnTo>
                    <a:pt x="412" y="22"/>
                  </a:lnTo>
                  <a:lnTo>
                    <a:pt x="366" y="141"/>
                  </a:lnTo>
                  <a:lnTo>
                    <a:pt x="302" y="134"/>
                  </a:lnTo>
                  <a:lnTo>
                    <a:pt x="170" y="134"/>
                  </a:lnTo>
                  <a:lnTo>
                    <a:pt x="170" y="191"/>
                  </a:lnTo>
                  <a:lnTo>
                    <a:pt x="344" y="191"/>
                  </a:lnTo>
                  <a:lnTo>
                    <a:pt x="344" y="307"/>
                  </a:lnTo>
                  <a:lnTo>
                    <a:pt x="247" y="307"/>
                  </a:lnTo>
                  <a:lnTo>
                    <a:pt x="171" y="300"/>
                  </a:lnTo>
                  <a:lnTo>
                    <a:pt x="171" y="365"/>
                  </a:lnTo>
                  <a:lnTo>
                    <a:pt x="366" y="365"/>
                  </a:lnTo>
                  <a:lnTo>
                    <a:pt x="450" y="454"/>
                  </a:lnTo>
                  <a:lnTo>
                    <a:pt x="408" y="499"/>
                  </a:lnTo>
                  <a:lnTo>
                    <a:pt x="14"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62" name="Google Shape;962;p32"/>
            <p:cNvSpPr/>
            <p:nvPr/>
          </p:nvSpPr>
          <p:spPr>
            <a:xfrm>
              <a:off x="8942400" y="3803760"/>
              <a:ext cx="58680" cy="179640"/>
            </a:xfrm>
            <a:custGeom>
              <a:avLst/>
              <a:gdLst/>
              <a:ahLst/>
              <a:cxnLst/>
              <a:rect l="l" t="t" r="r" b="b"/>
              <a:pathLst>
                <a:path w="163" h="499" extrusionOk="0">
                  <a:moveTo>
                    <a:pt x="7" y="499"/>
                  </a:moveTo>
                  <a:lnTo>
                    <a:pt x="7" y="113"/>
                  </a:lnTo>
                  <a:lnTo>
                    <a:pt x="0" y="43"/>
                  </a:lnTo>
                  <a:lnTo>
                    <a:pt x="7" y="0"/>
                  </a:lnTo>
                  <a:lnTo>
                    <a:pt x="163" y="0"/>
                  </a:lnTo>
                  <a:lnTo>
                    <a:pt x="163" y="499"/>
                  </a:lnTo>
                  <a:lnTo>
                    <a:pt x="7"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63" name="Google Shape;963;p32"/>
            <p:cNvSpPr/>
            <p:nvPr/>
          </p:nvSpPr>
          <p:spPr>
            <a:xfrm>
              <a:off x="9021240" y="3803760"/>
              <a:ext cx="158400" cy="179640"/>
            </a:xfrm>
            <a:custGeom>
              <a:avLst/>
              <a:gdLst/>
              <a:ahLst/>
              <a:cxnLst/>
              <a:rect l="l" t="t" r="r" b="b"/>
              <a:pathLst>
                <a:path w="440" h="499" extrusionOk="0">
                  <a:moveTo>
                    <a:pt x="141" y="499"/>
                  </a:moveTo>
                  <a:lnTo>
                    <a:pt x="141" y="135"/>
                  </a:lnTo>
                  <a:lnTo>
                    <a:pt x="0" y="142"/>
                  </a:lnTo>
                  <a:lnTo>
                    <a:pt x="0" y="0"/>
                  </a:lnTo>
                  <a:lnTo>
                    <a:pt x="440" y="0"/>
                  </a:lnTo>
                  <a:lnTo>
                    <a:pt x="440" y="142"/>
                  </a:lnTo>
                  <a:lnTo>
                    <a:pt x="296" y="135"/>
                  </a:lnTo>
                  <a:lnTo>
                    <a:pt x="296" y="386"/>
                  </a:lnTo>
                  <a:lnTo>
                    <a:pt x="304" y="457"/>
                  </a:lnTo>
                  <a:lnTo>
                    <a:pt x="296" y="499"/>
                  </a:lnTo>
                  <a:lnTo>
                    <a:pt x="141"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64" name="Google Shape;964;p32"/>
            <p:cNvSpPr/>
            <p:nvPr/>
          </p:nvSpPr>
          <p:spPr>
            <a:xfrm>
              <a:off x="8040600" y="4107960"/>
              <a:ext cx="169920" cy="179640"/>
            </a:xfrm>
            <a:custGeom>
              <a:avLst/>
              <a:gdLst/>
              <a:ahLst/>
              <a:cxnLst/>
              <a:rect l="l" t="t" r="r" b="b"/>
              <a:pathLst>
                <a:path w="472" h="499" extrusionOk="0">
                  <a:moveTo>
                    <a:pt x="8" y="499"/>
                  </a:moveTo>
                  <a:lnTo>
                    <a:pt x="8" y="113"/>
                  </a:lnTo>
                  <a:lnTo>
                    <a:pt x="0" y="43"/>
                  </a:lnTo>
                  <a:lnTo>
                    <a:pt x="8" y="0"/>
                  </a:lnTo>
                  <a:lnTo>
                    <a:pt x="163" y="0"/>
                  </a:lnTo>
                  <a:lnTo>
                    <a:pt x="163" y="191"/>
                  </a:lnTo>
                  <a:lnTo>
                    <a:pt x="310" y="191"/>
                  </a:lnTo>
                  <a:lnTo>
                    <a:pt x="310" y="0"/>
                  </a:lnTo>
                  <a:lnTo>
                    <a:pt x="465" y="0"/>
                  </a:lnTo>
                  <a:lnTo>
                    <a:pt x="465" y="265"/>
                  </a:lnTo>
                  <a:lnTo>
                    <a:pt x="472" y="313"/>
                  </a:lnTo>
                  <a:lnTo>
                    <a:pt x="472" y="499"/>
                  </a:lnTo>
                  <a:lnTo>
                    <a:pt x="310" y="499"/>
                  </a:lnTo>
                  <a:lnTo>
                    <a:pt x="310" y="320"/>
                  </a:lnTo>
                  <a:lnTo>
                    <a:pt x="163" y="320"/>
                  </a:lnTo>
                  <a:lnTo>
                    <a:pt x="163" y="369"/>
                  </a:lnTo>
                  <a:lnTo>
                    <a:pt x="170" y="499"/>
                  </a:lnTo>
                  <a:lnTo>
                    <a:pt x="8"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65" name="Google Shape;965;p32"/>
            <p:cNvSpPr/>
            <p:nvPr/>
          </p:nvSpPr>
          <p:spPr>
            <a:xfrm>
              <a:off x="8228160" y="4107960"/>
              <a:ext cx="205920" cy="179640"/>
            </a:xfrm>
            <a:custGeom>
              <a:avLst/>
              <a:gdLst/>
              <a:ahLst/>
              <a:cxnLst/>
              <a:rect l="l" t="t" r="r" b="b"/>
              <a:pathLst>
                <a:path w="572" h="499" extrusionOk="0">
                  <a:moveTo>
                    <a:pt x="0" y="499"/>
                  </a:moveTo>
                  <a:lnTo>
                    <a:pt x="34" y="379"/>
                  </a:lnTo>
                  <a:lnTo>
                    <a:pt x="34" y="290"/>
                  </a:lnTo>
                  <a:lnTo>
                    <a:pt x="86" y="269"/>
                  </a:lnTo>
                  <a:lnTo>
                    <a:pt x="185" y="0"/>
                  </a:lnTo>
                  <a:lnTo>
                    <a:pt x="397" y="0"/>
                  </a:lnTo>
                  <a:lnTo>
                    <a:pt x="518" y="316"/>
                  </a:lnTo>
                  <a:lnTo>
                    <a:pt x="572" y="416"/>
                  </a:lnTo>
                  <a:lnTo>
                    <a:pt x="572" y="499"/>
                  </a:lnTo>
                  <a:lnTo>
                    <a:pt x="419" y="499"/>
                  </a:lnTo>
                  <a:lnTo>
                    <a:pt x="384" y="393"/>
                  </a:lnTo>
                  <a:lnTo>
                    <a:pt x="193" y="393"/>
                  </a:lnTo>
                  <a:lnTo>
                    <a:pt x="162" y="499"/>
                  </a:lnTo>
                  <a:lnTo>
                    <a:pt x="0" y="499"/>
                  </a:lnTo>
                  <a:moveTo>
                    <a:pt x="239" y="270"/>
                  </a:moveTo>
                  <a:lnTo>
                    <a:pt x="345" y="270"/>
                  </a:lnTo>
                  <a:lnTo>
                    <a:pt x="299" y="130"/>
                  </a:lnTo>
                  <a:lnTo>
                    <a:pt x="284" y="130"/>
                  </a:lnTo>
                  <a:lnTo>
                    <a:pt x="239" y="270"/>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66" name="Google Shape;966;p32"/>
            <p:cNvSpPr/>
            <p:nvPr/>
          </p:nvSpPr>
          <p:spPr>
            <a:xfrm>
              <a:off x="8451720" y="4107960"/>
              <a:ext cx="161640" cy="179280"/>
            </a:xfrm>
            <a:custGeom>
              <a:avLst/>
              <a:gdLst/>
              <a:ahLst/>
              <a:cxnLst/>
              <a:rect l="l" t="t" r="r" b="b"/>
              <a:pathLst>
                <a:path w="449" h="498" extrusionOk="0">
                  <a:moveTo>
                    <a:pt x="14" y="113"/>
                  </a:moveTo>
                  <a:lnTo>
                    <a:pt x="0" y="42"/>
                  </a:lnTo>
                  <a:lnTo>
                    <a:pt x="14" y="0"/>
                  </a:lnTo>
                  <a:lnTo>
                    <a:pt x="268" y="0"/>
                  </a:lnTo>
                  <a:cubicBezTo>
                    <a:pt x="306" y="0"/>
                    <a:pt x="338" y="6"/>
                    <a:pt x="365" y="18"/>
                  </a:cubicBezTo>
                  <a:cubicBezTo>
                    <a:pt x="393" y="30"/>
                    <a:pt x="413" y="50"/>
                    <a:pt x="427" y="77"/>
                  </a:cubicBezTo>
                  <a:cubicBezTo>
                    <a:pt x="442" y="104"/>
                    <a:pt x="449" y="139"/>
                    <a:pt x="449" y="183"/>
                  </a:cubicBezTo>
                  <a:cubicBezTo>
                    <a:pt x="449" y="249"/>
                    <a:pt x="432" y="297"/>
                    <a:pt x="396" y="326"/>
                  </a:cubicBezTo>
                  <a:cubicBezTo>
                    <a:pt x="361" y="355"/>
                    <a:pt x="311" y="369"/>
                    <a:pt x="247" y="369"/>
                  </a:cubicBezTo>
                  <a:lnTo>
                    <a:pt x="169" y="369"/>
                  </a:lnTo>
                  <a:lnTo>
                    <a:pt x="169" y="385"/>
                  </a:lnTo>
                  <a:lnTo>
                    <a:pt x="176" y="455"/>
                  </a:lnTo>
                  <a:lnTo>
                    <a:pt x="169" y="498"/>
                  </a:lnTo>
                  <a:lnTo>
                    <a:pt x="14" y="498"/>
                  </a:lnTo>
                  <a:lnTo>
                    <a:pt x="14" y="113"/>
                  </a:lnTo>
                  <a:moveTo>
                    <a:pt x="169" y="238"/>
                  </a:moveTo>
                  <a:lnTo>
                    <a:pt x="210" y="238"/>
                  </a:lnTo>
                  <a:cubicBezTo>
                    <a:pt x="226" y="238"/>
                    <a:pt x="240" y="238"/>
                    <a:pt x="252" y="236"/>
                  </a:cubicBezTo>
                  <a:cubicBezTo>
                    <a:pt x="263" y="235"/>
                    <a:pt x="274" y="230"/>
                    <a:pt x="280" y="223"/>
                  </a:cubicBezTo>
                  <a:cubicBezTo>
                    <a:pt x="287" y="215"/>
                    <a:pt x="290" y="204"/>
                    <a:pt x="290" y="187"/>
                  </a:cubicBezTo>
                  <a:cubicBezTo>
                    <a:pt x="290" y="170"/>
                    <a:pt x="286" y="158"/>
                    <a:pt x="279" y="150"/>
                  </a:cubicBezTo>
                  <a:cubicBezTo>
                    <a:pt x="271" y="143"/>
                    <a:pt x="263" y="138"/>
                    <a:pt x="250" y="136"/>
                  </a:cubicBezTo>
                  <a:cubicBezTo>
                    <a:pt x="238" y="135"/>
                    <a:pt x="223" y="134"/>
                    <a:pt x="207" y="134"/>
                  </a:cubicBezTo>
                  <a:lnTo>
                    <a:pt x="162" y="134"/>
                  </a:lnTo>
                  <a:lnTo>
                    <a:pt x="169" y="238"/>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67" name="Google Shape;967;p32"/>
            <p:cNvSpPr/>
            <p:nvPr/>
          </p:nvSpPr>
          <p:spPr>
            <a:xfrm>
              <a:off x="8631360" y="4107960"/>
              <a:ext cx="162000" cy="179280"/>
            </a:xfrm>
            <a:custGeom>
              <a:avLst/>
              <a:gdLst/>
              <a:ahLst/>
              <a:cxnLst/>
              <a:rect l="l" t="t" r="r" b="b"/>
              <a:pathLst>
                <a:path w="450" h="498" extrusionOk="0">
                  <a:moveTo>
                    <a:pt x="14" y="113"/>
                  </a:moveTo>
                  <a:lnTo>
                    <a:pt x="0" y="42"/>
                  </a:lnTo>
                  <a:lnTo>
                    <a:pt x="14" y="0"/>
                  </a:lnTo>
                  <a:lnTo>
                    <a:pt x="268" y="0"/>
                  </a:lnTo>
                  <a:cubicBezTo>
                    <a:pt x="306" y="0"/>
                    <a:pt x="338" y="6"/>
                    <a:pt x="365" y="18"/>
                  </a:cubicBezTo>
                  <a:cubicBezTo>
                    <a:pt x="393" y="30"/>
                    <a:pt x="414" y="50"/>
                    <a:pt x="428" y="77"/>
                  </a:cubicBezTo>
                  <a:cubicBezTo>
                    <a:pt x="443" y="104"/>
                    <a:pt x="450" y="139"/>
                    <a:pt x="450" y="183"/>
                  </a:cubicBezTo>
                  <a:cubicBezTo>
                    <a:pt x="450" y="249"/>
                    <a:pt x="433" y="297"/>
                    <a:pt x="397" y="326"/>
                  </a:cubicBezTo>
                  <a:cubicBezTo>
                    <a:pt x="362" y="355"/>
                    <a:pt x="311" y="369"/>
                    <a:pt x="246" y="369"/>
                  </a:cubicBezTo>
                  <a:lnTo>
                    <a:pt x="169" y="369"/>
                  </a:lnTo>
                  <a:lnTo>
                    <a:pt x="169" y="385"/>
                  </a:lnTo>
                  <a:lnTo>
                    <a:pt x="176" y="455"/>
                  </a:lnTo>
                  <a:lnTo>
                    <a:pt x="169" y="498"/>
                  </a:lnTo>
                  <a:lnTo>
                    <a:pt x="14" y="498"/>
                  </a:lnTo>
                  <a:lnTo>
                    <a:pt x="14" y="113"/>
                  </a:lnTo>
                  <a:moveTo>
                    <a:pt x="169" y="238"/>
                  </a:moveTo>
                  <a:lnTo>
                    <a:pt x="209" y="238"/>
                  </a:lnTo>
                  <a:cubicBezTo>
                    <a:pt x="226" y="238"/>
                    <a:pt x="240" y="237"/>
                    <a:pt x="252" y="236"/>
                  </a:cubicBezTo>
                  <a:cubicBezTo>
                    <a:pt x="264" y="234"/>
                    <a:pt x="273" y="230"/>
                    <a:pt x="280" y="223"/>
                  </a:cubicBezTo>
                  <a:cubicBezTo>
                    <a:pt x="286" y="215"/>
                    <a:pt x="290" y="204"/>
                    <a:pt x="290" y="187"/>
                  </a:cubicBezTo>
                  <a:cubicBezTo>
                    <a:pt x="290" y="170"/>
                    <a:pt x="286" y="158"/>
                    <a:pt x="279" y="150"/>
                  </a:cubicBezTo>
                  <a:cubicBezTo>
                    <a:pt x="272" y="143"/>
                    <a:pt x="263" y="138"/>
                    <a:pt x="250" y="136"/>
                  </a:cubicBezTo>
                  <a:cubicBezTo>
                    <a:pt x="238" y="135"/>
                    <a:pt x="223" y="134"/>
                    <a:pt x="206" y="134"/>
                  </a:cubicBezTo>
                  <a:lnTo>
                    <a:pt x="161" y="134"/>
                  </a:lnTo>
                  <a:lnTo>
                    <a:pt x="169" y="238"/>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68" name="Google Shape;968;p32"/>
            <p:cNvSpPr/>
            <p:nvPr/>
          </p:nvSpPr>
          <p:spPr>
            <a:xfrm>
              <a:off x="8811000" y="4107960"/>
              <a:ext cx="162000" cy="179640"/>
            </a:xfrm>
            <a:custGeom>
              <a:avLst/>
              <a:gdLst/>
              <a:ahLst/>
              <a:cxnLst/>
              <a:rect l="l" t="t" r="r" b="b"/>
              <a:pathLst>
                <a:path w="450" h="499" extrusionOk="0">
                  <a:moveTo>
                    <a:pt x="14" y="499"/>
                  </a:moveTo>
                  <a:lnTo>
                    <a:pt x="0" y="456"/>
                  </a:lnTo>
                  <a:lnTo>
                    <a:pt x="14" y="386"/>
                  </a:lnTo>
                  <a:lnTo>
                    <a:pt x="14" y="0"/>
                  </a:lnTo>
                  <a:lnTo>
                    <a:pt x="377" y="0"/>
                  </a:lnTo>
                  <a:lnTo>
                    <a:pt x="412" y="21"/>
                  </a:lnTo>
                  <a:lnTo>
                    <a:pt x="366" y="141"/>
                  </a:lnTo>
                  <a:lnTo>
                    <a:pt x="302" y="134"/>
                  </a:lnTo>
                  <a:lnTo>
                    <a:pt x="171" y="134"/>
                  </a:lnTo>
                  <a:lnTo>
                    <a:pt x="171" y="190"/>
                  </a:lnTo>
                  <a:lnTo>
                    <a:pt x="345" y="190"/>
                  </a:lnTo>
                  <a:lnTo>
                    <a:pt x="345" y="306"/>
                  </a:lnTo>
                  <a:lnTo>
                    <a:pt x="248" y="306"/>
                  </a:lnTo>
                  <a:lnTo>
                    <a:pt x="171" y="299"/>
                  </a:lnTo>
                  <a:lnTo>
                    <a:pt x="171" y="365"/>
                  </a:lnTo>
                  <a:lnTo>
                    <a:pt x="366" y="365"/>
                  </a:lnTo>
                  <a:lnTo>
                    <a:pt x="450" y="454"/>
                  </a:lnTo>
                  <a:lnTo>
                    <a:pt x="409" y="499"/>
                  </a:lnTo>
                  <a:lnTo>
                    <a:pt x="14"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69" name="Google Shape;969;p32"/>
            <p:cNvSpPr/>
            <p:nvPr/>
          </p:nvSpPr>
          <p:spPr>
            <a:xfrm>
              <a:off x="8988120" y="4107960"/>
              <a:ext cx="180720" cy="179640"/>
            </a:xfrm>
            <a:custGeom>
              <a:avLst/>
              <a:gdLst/>
              <a:ahLst/>
              <a:cxnLst/>
              <a:rect l="l" t="t" r="r" b="b"/>
              <a:pathLst>
                <a:path w="502" h="499" extrusionOk="0">
                  <a:moveTo>
                    <a:pt x="14" y="499"/>
                  </a:moveTo>
                  <a:lnTo>
                    <a:pt x="14" y="113"/>
                  </a:lnTo>
                  <a:lnTo>
                    <a:pt x="0" y="43"/>
                  </a:lnTo>
                  <a:lnTo>
                    <a:pt x="14" y="0"/>
                  </a:lnTo>
                  <a:lnTo>
                    <a:pt x="156" y="0"/>
                  </a:lnTo>
                  <a:lnTo>
                    <a:pt x="298" y="178"/>
                  </a:lnTo>
                  <a:lnTo>
                    <a:pt x="332" y="236"/>
                  </a:lnTo>
                  <a:lnTo>
                    <a:pt x="339" y="236"/>
                  </a:lnTo>
                  <a:lnTo>
                    <a:pt x="339" y="0"/>
                  </a:lnTo>
                  <a:lnTo>
                    <a:pt x="502" y="0"/>
                  </a:lnTo>
                  <a:lnTo>
                    <a:pt x="502" y="43"/>
                  </a:lnTo>
                  <a:lnTo>
                    <a:pt x="495" y="113"/>
                  </a:lnTo>
                  <a:lnTo>
                    <a:pt x="495" y="499"/>
                  </a:lnTo>
                  <a:lnTo>
                    <a:pt x="354" y="499"/>
                  </a:lnTo>
                  <a:lnTo>
                    <a:pt x="178" y="258"/>
                  </a:lnTo>
                  <a:lnTo>
                    <a:pt x="171" y="258"/>
                  </a:lnTo>
                  <a:lnTo>
                    <a:pt x="171" y="300"/>
                  </a:lnTo>
                  <a:lnTo>
                    <a:pt x="178" y="499"/>
                  </a:lnTo>
                  <a:lnTo>
                    <a:pt x="14"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70" name="Google Shape;970;p32"/>
            <p:cNvSpPr/>
            <p:nvPr/>
          </p:nvSpPr>
          <p:spPr>
            <a:xfrm>
              <a:off x="8058960" y="3804120"/>
              <a:ext cx="223560" cy="179280"/>
            </a:xfrm>
            <a:custGeom>
              <a:avLst/>
              <a:gdLst/>
              <a:ahLst/>
              <a:cxnLst/>
              <a:rect l="l" t="t" r="r" b="b"/>
              <a:pathLst>
                <a:path w="621" h="498" extrusionOk="0">
                  <a:moveTo>
                    <a:pt x="14" y="498"/>
                  </a:moveTo>
                  <a:lnTo>
                    <a:pt x="14" y="113"/>
                  </a:lnTo>
                  <a:lnTo>
                    <a:pt x="0" y="42"/>
                  </a:lnTo>
                  <a:lnTo>
                    <a:pt x="15" y="0"/>
                  </a:lnTo>
                  <a:lnTo>
                    <a:pt x="179" y="0"/>
                  </a:lnTo>
                  <a:lnTo>
                    <a:pt x="317" y="246"/>
                  </a:lnTo>
                  <a:lnTo>
                    <a:pt x="331" y="246"/>
                  </a:lnTo>
                  <a:lnTo>
                    <a:pt x="446" y="0"/>
                  </a:lnTo>
                  <a:lnTo>
                    <a:pt x="614" y="0"/>
                  </a:lnTo>
                  <a:lnTo>
                    <a:pt x="621" y="42"/>
                  </a:lnTo>
                  <a:lnTo>
                    <a:pt x="614" y="110"/>
                  </a:lnTo>
                  <a:lnTo>
                    <a:pt x="614" y="498"/>
                  </a:lnTo>
                  <a:lnTo>
                    <a:pt x="458" y="498"/>
                  </a:lnTo>
                  <a:lnTo>
                    <a:pt x="460" y="438"/>
                  </a:lnTo>
                  <a:lnTo>
                    <a:pt x="460" y="242"/>
                  </a:lnTo>
                  <a:lnTo>
                    <a:pt x="452" y="242"/>
                  </a:lnTo>
                  <a:lnTo>
                    <a:pt x="426" y="316"/>
                  </a:lnTo>
                  <a:lnTo>
                    <a:pt x="375" y="428"/>
                  </a:lnTo>
                  <a:lnTo>
                    <a:pt x="262" y="428"/>
                  </a:lnTo>
                  <a:lnTo>
                    <a:pt x="179" y="242"/>
                  </a:lnTo>
                  <a:lnTo>
                    <a:pt x="172" y="242"/>
                  </a:lnTo>
                  <a:lnTo>
                    <a:pt x="172" y="299"/>
                  </a:lnTo>
                  <a:lnTo>
                    <a:pt x="179" y="498"/>
                  </a:lnTo>
                  <a:lnTo>
                    <a:pt x="14" y="49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71" name="Google Shape;971;p32"/>
            <p:cNvSpPr/>
            <p:nvPr/>
          </p:nvSpPr>
          <p:spPr>
            <a:xfrm>
              <a:off x="8300160" y="3804120"/>
              <a:ext cx="205920" cy="179280"/>
            </a:xfrm>
            <a:custGeom>
              <a:avLst/>
              <a:gdLst/>
              <a:ahLst/>
              <a:cxnLst/>
              <a:rect l="l" t="t" r="r" b="b"/>
              <a:pathLst>
                <a:path w="572" h="498" extrusionOk="0">
                  <a:moveTo>
                    <a:pt x="0" y="498"/>
                  </a:moveTo>
                  <a:lnTo>
                    <a:pt x="34" y="379"/>
                  </a:lnTo>
                  <a:lnTo>
                    <a:pt x="34" y="290"/>
                  </a:lnTo>
                  <a:lnTo>
                    <a:pt x="86" y="268"/>
                  </a:lnTo>
                  <a:lnTo>
                    <a:pt x="185" y="0"/>
                  </a:lnTo>
                  <a:lnTo>
                    <a:pt x="397" y="0"/>
                  </a:lnTo>
                  <a:lnTo>
                    <a:pt x="517" y="315"/>
                  </a:lnTo>
                  <a:lnTo>
                    <a:pt x="572" y="415"/>
                  </a:lnTo>
                  <a:lnTo>
                    <a:pt x="572" y="498"/>
                  </a:lnTo>
                  <a:lnTo>
                    <a:pt x="419" y="498"/>
                  </a:lnTo>
                  <a:lnTo>
                    <a:pt x="383" y="393"/>
                  </a:lnTo>
                  <a:lnTo>
                    <a:pt x="192" y="393"/>
                  </a:lnTo>
                  <a:lnTo>
                    <a:pt x="162" y="498"/>
                  </a:lnTo>
                  <a:lnTo>
                    <a:pt x="0" y="498"/>
                  </a:lnTo>
                  <a:moveTo>
                    <a:pt x="239" y="270"/>
                  </a:moveTo>
                  <a:lnTo>
                    <a:pt x="345" y="270"/>
                  </a:lnTo>
                  <a:lnTo>
                    <a:pt x="298" y="130"/>
                  </a:lnTo>
                  <a:lnTo>
                    <a:pt x="283" y="130"/>
                  </a:lnTo>
                  <a:lnTo>
                    <a:pt x="239" y="270"/>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72" name="Google Shape;972;p32"/>
            <p:cNvSpPr/>
            <p:nvPr/>
          </p:nvSpPr>
          <p:spPr>
            <a:xfrm>
              <a:off x="8523720" y="3803760"/>
              <a:ext cx="182160" cy="179640"/>
            </a:xfrm>
            <a:custGeom>
              <a:avLst/>
              <a:gdLst/>
              <a:ahLst/>
              <a:cxnLst/>
              <a:rect l="l" t="t" r="r" b="b"/>
              <a:pathLst>
                <a:path w="506" h="499" extrusionOk="0">
                  <a:moveTo>
                    <a:pt x="14" y="499"/>
                  </a:moveTo>
                  <a:lnTo>
                    <a:pt x="14" y="116"/>
                  </a:lnTo>
                  <a:lnTo>
                    <a:pt x="0" y="45"/>
                  </a:lnTo>
                  <a:lnTo>
                    <a:pt x="14" y="0"/>
                  </a:lnTo>
                  <a:lnTo>
                    <a:pt x="168" y="0"/>
                  </a:lnTo>
                  <a:lnTo>
                    <a:pt x="168" y="85"/>
                  </a:lnTo>
                  <a:lnTo>
                    <a:pt x="161" y="197"/>
                  </a:lnTo>
                  <a:lnTo>
                    <a:pt x="182" y="197"/>
                  </a:lnTo>
                  <a:lnTo>
                    <a:pt x="288" y="0"/>
                  </a:lnTo>
                  <a:lnTo>
                    <a:pt x="457" y="0"/>
                  </a:lnTo>
                  <a:lnTo>
                    <a:pt x="457" y="42"/>
                  </a:lnTo>
                  <a:lnTo>
                    <a:pt x="318" y="240"/>
                  </a:lnTo>
                  <a:lnTo>
                    <a:pt x="436" y="387"/>
                  </a:lnTo>
                  <a:lnTo>
                    <a:pt x="506" y="457"/>
                  </a:lnTo>
                  <a:lnTo>
                    <a:pt x="506" y="499"/>
                  </a:lnTo>
                  <a:lnTo>
                    <a:pt x="319" y="499"/>
                  </a:lnTo>
                  <a:lnTo>
                    <a:pt x="198" y="326"/>
                  </a:lnTo>
                  <a:lnTo>
                    <a:pt x="168" y="333"/>
                  </a:lnTo>
                  <a:lnTo>
                    <a:pt x="168" y="414"/>
                  </a:lnTo>
                  <a:lnTo>
                    <a:pt x="175" y="457"/>
                  </a:lnTo>
                  <a:lnTo>
                    <a:pt x="168" y="499"/>
                  </a:lnTo>
                  <a:lnTo>
                    <a:pt x="14"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73" name="Google Shape;973;p32"/>
            <p:cNvSpPr/>
            <p:nvPr/>
          </p:nvSpPr>
          <p:spPr>
            <a:xfrm>
              <a:off x="8723520" y="3803760"/>
              <a:ext cx="162000" cy="179640"/>
            </a:xfrm>
            <a:custGeom>
              <a:avLst/>
              <a:gdLst/>
              <a:ahLst/>
              <a:cxnLst/>
              <a:rect l="l" t="t" r="r" b="b"/>
              <a:pathLst>
                <a:path w="450" h="499" extrusionOk="0">
                  <a:moveTo>
                    <a:pt x="14" y="499"/>
                  </a:moveTo>
                  <a:lnTo>
                    <a:pt x="0" y="457"/>
                  </a:lnTo>
                  <a:lnTo>
                    <a:pt x="14" y="386"/>
                  </a:lnTo>
                  <a:lnTo>
                    <a:pt x="14" y="0"/>
                  </a:lnTo>
                  <a:lnTo>
                    <a:pt x="377" y="0"/>
                  </a:lnTo>
                  <a:lnTo>
                    <a:pt x="412" y="22"/>
                  </a:lnTo>
                  <a:lnTo>
                    <a:pt x="366" y="141"/>
                  </a:lnTo>
                  <a:lnTo>
                    <a:pt x="302" y="134"/>
                  </a:lnTo>
                  <a:lnTo>
                    <a:pt x="170" y="134"/>
                  </a:lnTo>
                  <a:lnTo>
                    <a:pt x="170" y="191"/>
                  </a:lnTo>
                  <a:lnTo>
                    <a:pt x="344" y="191"/>
                  </a:lnTo>
                  <a:lnTo>
                    <a:pt x="344" y="307"/>
                  </a:lnTo>
                  <a:lnTo>
                    <a:pt x="247" y="307"/>
                  </a:lnTo>
                  <a:lnTo>
                    <a:pt x="171" y="300"/>
                  </a:lnTo>
                  <a:lnTo>
                    <a:pt x="171" y="365"/>
                  </a:lnTo>
                  <a:lnTo>
                    <a:pt x="366" y="365"/>
                  </a:lnTo>
                  <a:lnTo>
                    <a:pt x="450" y="454"/>
                  </a:lnTo>
                  <a:lnTo>
                    <a:pt x="408" y="499"/>
                  </a:lnTo>
                  <a:lnTo>
                    <a:pt x="14"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74" name="Google Shape;974;p32"/>
            <p:cNvSpPr/>
            <p:nvPr/>
          </p:nvSpPr>
          <p:spPr>
            <a:xfrm>
              <a:off x="8961480" y="3803760"/>
              <a:ext cx="58320" cy="179640"/>
            </a:xfrm>
            <a:custGeom>
              <a:avLst/>
              <a:gdLst/>
              <a:ahLst/>
              <a:cxnLst/>
              <a:rect l="l" t="t" r="r" b="b"/>
              <a:pathLst>
                <a:path w="162" h="499" extrusionOk="0">
                  <a:moveTo>
                    <a:pt x="7" y="499"/>
                  </a:moveTo>
                  <a:lnTo>
                    <a:pt x="7" y="113"/>
                  </a:lnTo>
                  <a:lnTo>
                    <a:pt x="0" y="43"/>
                  </a:lnTo>
                  <a:lnTo>
                    <a:pt x="7" y="0"/>
                  </a:lnTo>
                  <a:lnTo>
                    <a:pt x="162" y="0"/>
                  </a:lnTo>
                  <a:lnTo>
                    <a:pt x="162" y="499"/>
                  </a:lnTo>
                  <a:lnTo>
                    <a:pt x="7"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75" name="Google Shape;975;p32"/>
            <p:cNvSpPr/>
            <p:nvPr/>
          </p:nvSpPr>
          <p:spPr>
            <a:xfrm>
              <a:off x="9040320" y="3803760"/>
              <a:ext cx="158400" cy="179640"/>
            </a:xfrm>
            <a:custGeom>
              <a:avLst/>
              <a:gdLst/>
              <a:ahLst/>
              <a:cxnLst/>
              <a:rect l="l" t="t" r="r" b="b"/>
              <a:pathLst>
                <a:path w="440" h="499" extrusionOk="0">
                  <a:moveTo>
                    <a:pt x="141" y="499"/>
                  </a:moveTo>
                  <a:lnTo>
                    <a:pt x="141" y="135"/>
                  </a:lnTo>
                  <a:lnTo>
                    <a:pt x="0" y="142"/>
                  </a:lnTo>
                  <a:lnTo>
                    <a:pt x="0" y="0"/>
                  </a:lnTo>
                  <a:lnTo>
                    <a:pt x="440" y="0"/>
                  </a:lnTo>
                  <a:lnTo>
                    <a:pt x="440" y="142"/>
                  </a:lnTo>
                  <a:lnTo>
                    <a:pt x="296" y="135"/>
                  </a:lnTo>
                  <a:lnTo>
                    <a:pt x="296" y="386"/>
                  </a:lnTo>
                  <a:lnTo>
                    <a:pt x="304" y="457"/>
                  </a:lnTo>
                  <a:lnTo>
                    <a:pt x="296" y="499"/>
                  </a:lnTo>
                  <a:lnTo>
                    <a:pt x="141"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76" name="Google Shape;976;p32"/>
            <p:cNvSpPr/>
            <p:nvPr/>
          </p:nvSpPr>
          <p:spPr>
            <a:xfrm>
              <a:off x="8059680" y="4107960"/>
              <a:ext cx="169920" cy="179640"/>
            </a:xfrm>
            <a:custGeom>
              <a:avLst/>
              <a:gdLst/>
              <a:ahLst/>
              <a:cxnLst/>
              <a:rect l="l" t="t" r="r" b="b"/>
              <a:pathLst>
                <a:path w="472" h="499" extrusionOk="0">
                  <a:moveTo>
                    <a:pt x="8" y="499"/>
                  </a:moveTo>
                  <a:lnTo>
                    <a:pt x="8" y="113"/>
                  </a:lnTo>
                  <a:lnTo>
                    <a:pt x="0" y="43"/>
                  </a:lnTo>
                  <a:lnTo>
                    <a:pt x="8" y="0"/>
                  </a:lnTo>
                  <a:lnTo>
                    <a:pt x="163" y="0"/>
                  </a:lnTo>
                  <a:lnTo>
                    <a:pt x="163" y="191"/>
                  </a:lnTo>
                  <a:lnTo>
                    <a:pt x="310" y="191"/>
                  </a:lnTo>
                  <a:lnTo>
                    <a:pt x="310" y="0"/>
                  </a:lnTo>
                  <a:lnTo>
                    <a:pt x="465" y="0"/>
                  </a:lnTo>
                  <a:lnTo>
                    <a:pt x="465" y="265"/>
                  </a:lnTo>
                  <a:lnTo>
                    <a:pt x="472" y="313"/>
                  </a:lnTo>
                  <a:lnTo>
                    <a:pt x="472" y="499"/>
                  </a:lnTo>
                  <a:lnTo>
                    <a:pt x="310" y="499"/>
                  </a:lnTo>
                  <a:lnTo>
                    <a:pt x="310" y="320"/>
                  </a:lnTo>
                  <a:lnTo>
                    <a:pt x="163" y="320"/>
                  </a:lnTo>
                  <a:lnTo>
                    <a:pt x="163" y="369"/>
                  </a:lnTo>
                  <a:lnTo>
                    <a:pt x="170" y="499"/>
                  </a:lnTo>
                  <a:lnTo>
                    <a:pt x="8"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77" name="Google Shape;977;p32"/>
            <p:cNvSpPr/>
            <p:nvPr/>
          </p:nvSpPr>
          <p:spPr>
            <a:xfrm>
              <a:off x="8247240" y="4107960"/>
              <a:ext cx="205920" cy="179640"/>
            </a:xfrm>
            <a:custGeom>
              <a:avLst/>
              <a:gdLst/>
              <a:ahLst/>
              <a:cxnLst/>
              <a:rect l="l" t="t" r="r" b="b"/>
              <a:pathLst>
                <a:path w="572" h="499" extrusionOk="0">
                  <a:moveTo>
                    <a:pt x="0" y="499"/>
                  </a:moveTo>
                  <a:lnTo>
                    <a:pt x="34" y="379"/>
                  </a:lnTo>
                  <a:lnTo>
                    <a:pt x="34" y="290"/>
                  </a:lnTo>
                  <a:lnTo>
                    <a:pt x="86" y="269"/>
                  </a:lnTo>
                  <a:lnTo>
                    <a:pt x="185" y="0"/>
                  </a:lnTo>
                  <a:lnTo>
                    <a:pt x="397" y="0"/>
                  </a:lnTo>
                  <a:lnTo>
                    <a:pt x="518" y="316"/>
                  </a:lnTo>
                  <a:lnTo>
                    <a:pt x="572" y="416"/>
                  </a:lnTo>
                  <a:lnTo>
                    <a:pt x="572" y="499"/>
                  </a:lnTo>
                  <a:lnTo>
                    <a:pt x="419" y="499"/>
                  </a:lnTo>
                  <a:lnTo>
                    <a:pt x="384" y="393"/>
                  </a:lnTo>
                  <a:lnTo>
                    <a:pt x="193" y="393"/>
                  </a:lnTo>
                  <a:lnTo>
                    <a:pt x="162" y="499"/>
                  </a:lnTo>
                  <a:lnTo>
                    <a:pt x="0" y="499"/>
                  </a:lnTo>
                  <a:moveTo>
                    <a:pt x="239" y="270"/>
                  </a:moveTo>
                  <a:lnTo>
                    <a:pt x="345" y="270"/>
                  </a:lnTo>
                  <a:lnTo>
                    <a:pt x="298" y="130"/>
                  </a:lnTo>
                  <a:lnTo>
                    <a:pt x="284" y="130"/>
                  </a:lnTo>
                  <a:lnTo>
                    <a:pt x="239" y="270"/>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78" name="Google Shape;978;p32"/>
            <p:cNvSpPr/>
            <p:nvPr/>
          </p:nvSpPr>
          <p:spPr>
            <a:xfrm>
              <a:off x="8470800" y="4107960"/>
              <a:ext cx="161640" cy="179280"/>
            </a:xfrm>
            <a:custGeom>
              <a:avLst/>
              <a:gdLst/>
              <a:ahLst/>
              <a:cxnLst/>
              <a:rect l="l" t="t" r="r" b="b"/>
              <a:pathLst>
                <a:path w="449" h="498" extrusionOk="0">
                  <a:moveTo>
                    <a:pt x="14" y="113"/>
                  </a:moveTo>
                  <a:lnTo>
                    <a:pt x="0" y="42"/>
                  </a:lnTo>
                  <a:lnTo>
                    <a:pt x="14" y="0"/>
                  </a:lnTo>
                  <a:lnTo>
                    <a:pt x="268" y="0"/>
                  </a:lnTo>
                  <a:cubicBezTo>
                    <a:pt x="305" y="0"/>
                    <a:pt x="338" y="6"/>
                    <a:pt x="365" y="18"/>
                  </a:cubicBezTo>
                  <a:cubicBezTo>
                    <a:pt x="393" y="30"/>
                    <a:pt x="413" y="50"/>
                    <a:pt x="427" y="77"/>
                  </a:cubicBezTo>
                  <a:cubicBezTo>
                    <a:pt x="442" y="104"/>
                    <a:pt x="449" y="139"/>
                    <a:pt x="449" y="183"/>
                  </a:cubicBezTo>
                  <a:cubicBezTo>
                    <a:pt x="449" y="249"/>
                    <a:pt x="432" y="297"/>
                    <a:pt x="396" y="326"/>
                  </a:cubicBezTo>
                  <a:cubicBezTo>
                    <a:pt x="361" y="355"/>
                    <a:pt x="310" y="369"/>
                    <a:pt x="247" y="369"/>
                  </a:cubicBezTo>
                  <a:lnTo>
                    <a:pt x="169" y="369"/>
                  </a:lnTo>
                  <a:lnTo>
                    <a:pt x="169" y="385"/>
                  </a:lnTo>
                  <a:lnTo>
                    <a:pt x="176" y="455"/>
                  </a:lnTo>
                  <a:lnTo>
                    <a:pt x="169" y="498"/>
                  </a:lnTo>
                  <a:lnTo>
                    <a:pt x="14" y="498"/>
                  </a:lnTo>
                  <a:lnTo>
                    <a:pt x="14" y="113"/>
                  </a:lnTo>
                  <a:moveTo>
                    <a:pt x="169" y="238"/>
                  </a:moveTo>
                  <a:lnTo>
                    <a:pt x="210" y="238"/>
                  </a:lnTo>
                  <a:cubicBezTo>
                    <a:pt x="226" y="238"/>
                    <a:pt x="240" y="237"/>
                    <a:pt x="252" y="236"/>
                  </a:cubicBezTo>
                  <a:cubicBezTo>
                    <a:pt x="264" y="234"/>
                    <a:pt x="274" y="230"/>
                    <a:pt x="280" y="223"/>
                  </a:cubicBezTo>
                  <a:cubicBezTo>
                    <a:pt x="287" y="215"/>
                    <a:pt x="289" y="204"/>
                    <a:pt x="289" y="187"/>
                  </a:cubicBezTo>
                  <a:cubicBezTo>
                    <a:pt x="289" y="170"/>
                    <a:pt x="286" y="158"/>
                    <a:pt x="279" y="150"/>
                  </a:cubicBezTo>
                  <a:cubicBezTo>
                    <a:pt x="271" y="143"/>
                    <a:pt x="263" y="138"/>
                    <a:pt x="250" y="136"/>
                  </a:cubicBezTo>
                  <a:cubicBezTo>
                    <a:pt x="236" y="135"/>
                    <a:pt x="223" y="134"/>
                    <a:pt x="207" y="134"/>
                  </a:cubicBezTo>
                  <a:lnTo>
                    <a:pt x="162" y="134"/>
                  </a:lnTo>
                  <a:lnTo>
                    <a:pt x="169" y="23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79" name="Google Shape;979;p32"/>
            <p:cNvSpPr/>
            <p:nvPr/>
          </p:nvSpPr>
          <p:spPr>
            <a:xfrm>
              <a:off x="8650440" y="4107960"/>
              <a:ext cx="162000" cy="179280"/>
            </a:xfrm>
            <a:custGeom>
              <a:avLst/>
              <a:gdLst/>
              <a:ahLst/>
              <a:cxnLst/>
              <a:rect l="l" t="t" r="r" b="b"/>
              <a:pathLst>
                <a:path w="450" h="498" extrusionOk="0">
                  <a:moveTo>
                    <a:pt x="14" y="113"/>
                  </a:moveTo>
                  <a:lnTo>
                    <a:pt x="0" y="42"/>
                  </a:lnTo>
                  <a:lnTo>
                    <a:pt x="14" y="0"/>
                  </a:lnTo>
                  <a:lnTo>
                    <a:pt x="267" y="0"/>
                  </a:lnTo>
                  <a:cubicBezTo>
                    <a:pt x="306" y="0"/>
                    <a:pt x="338" y="6"/>
                    <a:pt x="365" y="18"/>
                  </a:cubicBezTo>
                  <a:cubicBezTo>
                    <a:pt x="393" y="30"/>
                    <a:pt x="413" y="50"/>
                    <a:pt x="428" y="77"/>
                  </a:cubicBezTo>
                  <a:cubicBezTo>
                    <a:pt x="443" y="104"/>
                    <a:pt x="450" y="139"/>
                    <a:pt x="450" y="183"/>
                  </a:cubicBezTo>
                  <a:cubicBezTo>
                    <a:pt x="450" y="249"/>
                    <a:pt x="433" y="297"/>
                    <a:pt x="397" y="326"/>
                  </a:cubicBezTo>
                  <a:cubicBezTo>
                    <a:pt x="362" y="355"/>
                    <a:pt x="311" y="369"/>
                    <a:pt x="246" y="369"/>
                  </a:cubicBezTo>
                  <a:lnTo>
                    <a:pt x="169" y="369"/>
                  </a:lnTo>
                  <a:lnTo>
                    <a:pt x="169" y="385"/>
                  </a:lnTo>
                  <a:lnTo>
                    <a:pt x="176" y="455"/>
                  </a:lnTo>
                  <a:lnTo>
                    <a:pt x="169" y="498"/>
                  </a:lnTo>
                  <a:lnTo>
                    <a:pt x="14" y="498"/>
                  </a:lnTo>
                  <a:lnTo>
                    <a:pt x="14" y="113"/>
                  </a:lnTo>
                  <a:moveTo>
                    <a:pt x="169" y="238"/>
                  </a:moveTo>
                  <a:lnTo>
                    <a:pt x="209" y="238"/>
                  </a:lnTo>
                  <a:cubicBezTo>
                    <a:pt x="226" y="238"/>
                    <a:pt x="240" y="237"/>
                    <a:pt x="252" y="236"/>
                  </a:cubicBezTo>
                  <a:cubicBezTo>
                    <a:pt x="264" y="234"/>
                    <a:pt x="273" y="230"/>
                    <a:pt x="280" y="223"/>
                  </a:cubicBezTo>
                  <a:cubicBezTo>
                    <a:pt x="286" y="215"/>
                    <a:pt x="289" y="204"/>
                    <a:pt x="289" y="187"/>
                  </a:cubicBezTo>
                  <a:cubicBezTo>
                    <a:pt x="289" y="170"/>
                    <a:pt x="286" y="158"/>
                    <a:pt x="279" y="150"/>
                  </a:cubicBezTo>
                  <a:cubicBezTo>
                    <a:pt x="272" y="143"/>
                    <a:pt x="262" y="138"/>
                    <a:pt x="249" y="136"/>
                  </a:cubicBezTo>
                  <a:cubicBezTo>
                    <a:pt x="237" y="135"/>
                    <a:pt x="222" y="134"/>
                    <a:pt x="206" y="134"/>
                  </a:cubicBezTo>
                  <a:lnTo>
                    <a:pt x="161" y="134"/>
                  </a:lnTo>
                  <a:lnTo>
                    <a:pt x="169" y="23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80" name="Google Shape;980;p32"/>
            <p:cNvSpPr/>
            <p:nvPr/>
          </p:nvSpPr>
          <p:spPr>
            <a:xfrm>
              <a:off x="8830080" y="4107960"/>
              <a:ext cx="162000" cy="179640"/>
            </a:xfrm>
            <a:custGeom>
              <a:avLst/>
              <a:gdLst/>
              <a:ahLst/>
              <a:cxnLst/>
              <a:rect l="l" t="t" r="r" b="b"/>
              <a:pathLst>
                <a:path w="450" h="499" extrusionOk="0">
                  <a:moveTo>
                    <a:pt x="14" y="499"/>
                  </a:moveTo>
                  <a:lnTo>
                    <a:pt x="0" y="456"/>
                  </a:lnTo>
                  <a:lnTo>
                    <a:pt x="14" y="386"/>
                  </a:lnTo>
                  <a:lnTo>
                    <a:pt x="14" y="0"/>
                  </a:lnTo>
                  <a:lnTo>
                    <a:pt x="377" y="0"/>
                  </a:lnTo>
                  <a:lnTo>
                    <a:pt x="412" y="21"/>
                  </a:lnTo>
                  <a:lnTo>
                    <a:pt x="366" y="141"/>
                  </a:lnTo>
                  <a:lnTo>
                    <a:pt x="302" y="134"/>
                  </a:lnTo>
                  <a:lnTo>
                    <a:pt x="171" y="134"/>
                  </a:lnTo>
                  <a:lnTo>
                    <a:pt x="171" y="190"/>
                  </a:lnTo>
                  <a:lnTo>
                    <a:pt x="345" y="190"/>
                  </a:lnTo>
                  <a:lnTo>
                    <a:pt x="345" y="306"/>
                  </a:lnTo>
                  <a:lnTo>
                    <a:pt x="248" y="306"/>
                  </a:lnTo>
                  <a:lnTo>
                    <a:pt x="171" y="299"/>
                  </a:lnTo>
                  <a:lnTo>
                    <a:pt x="171" y="365"/>
                  </a:lnTo>
                  <a:lnTo>
                    <a:pt x="366" y="365"/>
                  </a:lnTo>
                  <a:lnTo>
                    <a:pt x="450" y="454"/>
                  </a:lnTo>
                  <a:lnTo>
                    <a:pt x="408" y="499"/>
                  </a:lnTo>
                  <a:lnTo>
                    <a:pt x="14"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81" name="Google Shape;981;p32"/>
            <p:cNvSpPr/>
            <p:nvPr/>
          </p:nvSpPr>
          <p:spPr>
            <a:xfrm>
              <a:off x="9007200" y="4107960"/>
              <a:ext cx="180720" cy="179640"/>
            </a:xfrm>
            <a:custGeom>
              <a:avLst/>
              <a:gdLst/>
              <a:ahLst/>
              <a:cxnLst/>
              <a:rect l="l" t="t" r="r" b="b"/>
              <a:pathLst>
                <a:path w="502" h="499" extrusionOk="0">
                  <a:moveTo>
                    <a:pt x="14" y="499"/>
                  </a:moveTo>
                  <a:lnTo>
                    <a:pt x="14" y="113"/>
                  </a:lnTo>
                  <a:lnTo>
                    <a:pt x="0" y="43"/>
                  </a:lnTo>
                  <a:lnTo>
                    <a:pt x="14" y="0"/>
                  </a:lnTo>
                  <a:lnTo>
                    <a:pt x="156" y="0"/>
                  </a:lnTo>
                  <a:lnTo>
                    <a:pt x="298" y="178"/>
                  </a:lnTo>
                  <a:lnTo>
                    <a:pt x="332" y="236"/>
                  </a:lnTo>
                  <a:lnTo>
                    <a:pt x="339" y="236"/>
                  </a:lnTo>
                  <a:lnTo>
                    <a:pt x="339" y="0"/>
                  </a:lnTo>
                  <a:lnTo>
                    <a:pt x="502" y="0"/>
                  </a:lnTo>
                  <a:lnTo>
                    <a:pt x="502" y="43"/>
                  </a:lnTo>
                  <a:lnTo>
                    <a:pt x="495" y="113"/>
                  </a:lnTo>
                  <a:lnTo>
                    <a:pt x="495" y="499"/>
                  </a:lnTo>
                  <a:lnTo>
                    <a:pt x="354" y="499"/>
                  </a:lnTo>
                  <a:lnTo>
                    <a:pt x="178" y="258"/>
                  </a:lnTo>
                  <a:lnTo>
                    <a:pt x="170" y="258"/>
                  </a:lnTo>
                  <a:lnTo>
                    <a:pt x="170" y="300"/>
                  </a:lnTo>
                  <a:lnTo>
                    <a:pt x="178" y="499"/>
                  </a:lnTo>
                  <a:lnTo>
                    <a:pt x="14"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82" name="Google Shape;982;p32"/>
            <p:cNvSpPr/>
            <p:nvPr/>
          </p:nvSpPr>
          <p:spPr>
            <a:xfrm>
              <a:off x="8039880" y="3804120"/>
              <a:ext cx="223560" cy="179280"/>
            </a:xfrm>
            <a:custGeom>
              <a:avLst/>
              <a:gdLst/>
              <a:ahLst/>
              <a:cxnLst/>
              <a:rect l="l" t="t" r="r" b="b"/>
              <a:pathLst>
                <a:path w="621" h="498" extrusionOk="0">
                  <a:moveTo>
                    <a:pt x="14" y="498"/>
                  </a:moveTo>
                  <a:lnTo>
                    <a:pt x="14" y="113"/>
                  </a:lnTo>
                  <a:lnTo>
                    <a:pt x="0" y="42"/>
                  </a:lnTo>
                  <a:lnTo>
                    <a:pt x="15" y="0"/>
                  </a:lnTo>
                  <a:lnTo>
                    <a:pt x="179" y="0"/>
                  </a:lnTo>
                  <a:lnTo>
                    <a:pt x="318" y="246"/>
                  </a:lnTo>
                  <a:lnTo>
                    <a:pt x="332" y="246"/>
                  </a:lnTo>
                  <a:lnTo>
                    <a:pt x="446" y="0"/>
                  </a:lnTo>
                  <a:lnTo>
                    <a:pt x="614" y="0"/>
                  </a:lnTo>
                  <a:lnTo>
                    <a:pt x="621" y="42"/>
                  </a:lnTo>
                  <a:lnTo>
                    <a:pt x="614" y="110"/>
                  </a:lnTo>
                  <a:lnTo>
                    <a:pt x="614" y="498"/>
                  </a:lnTo>
                  <a:lnTo>
                    <a:pt x="458" y="498"/>
                  </a:lnTo>
                  <a:lnTo>
                    <a:pt x="460" y="438"/>
                  </a:lnTo>
                  <a:lnTo>
                    <a:pt x="460" y="242"/>
                  </a:lnTo>
                  <a:lnTo>
                    <a:pt x="452" y="242"/>
                  </a:lnTo>
                  <a:lnTo>
                    <a:pt x="426" y="316"/>
                  </a:lnTo>
                  <a:lnTo>
                    <a:pt x="375" y="428"/>
                  </a:lnTo>
                  <a:lnTo>
                    <a:pt x="262" y="428"/>
                  </a:lnTo>
                  <a:lnTo>
                    <a:pt x="179" y="242"/>
                  </a:lnTo>
                  <a:lnTo>
                    <a:pt x="172" y="242"/>
                  </a:lnTo>
                  <a:lnTo>
                    <a:pt x="172" y="299"/>
                  </a:lnTo>
                  <a:lnTo>
                    <a:pt x="179" y="498"/>
                  </a:lnTo>
                  <a:lnTo>
                    <a:pt x="14" y="498"/>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83" name="Google Shape;983;p32"/>
            <p:cNvSpPr/>
            <p:nvPr/>
          </p:nvSpPr>
          <p:spPr>
            <a:xfrm>
              <a:off x="8281080" y="3804120"/>
              <a:ext cx="205920" cy="179280"/>
            </a:xfrm>
            <a:custGeom>
              <a:avLst/>
              <a:gdLst/>
              <a:ahLst/>
              <a:cxnLst/>
              <a:rect l="l" t="t" r="r" b="b"/>
              <a:pathLst>
                <a:path w="572" h="498" extrusionOk="0">
                  <a:moveTo>
                    <a:pt x="0" y="498"/>
                  </a:moveTo>
                  <a:lnTo>
                    <a:pt x="34" y="379"/>
                  </a:lnTo>
                  <a:lnTo>
                    <a:pt x="34" y="290"/>
                  </a:lnTo>
                  <a:lnTo>
                    <a:pt x="86" y="268"/>
                  </a:lnTo>
                  <a:lnTo>
                    <a:pt x="185" y="0"/>
                  </a:lnTo>
                  <a:lnTo>
                    <a:pt x="397" y="0"/>
                  </a:lnTo>
                  <a:lnTo>
                    <a:pt x="517" y="315"/>
                  </a:lnTo>
                  <a:lnTo>
                    <a:pt x="572" y="415"/>
                  </a:lnTo>
                  <a:lnTo>
                    <a:pt x="572" y="498"/>
                  </a:lnTo>
                  <a:lnTo>
                    <a:pt x="419" y="498"/>
                  </a:lnTo>
                  <a:lnTo>
                    <a:pt x="384" y="393"/>
                  </a:lnTo>
                  <a:lnTo>
                    <a:pt x="193" y="393"/>
                  </a:lnTo>
                  <a:lnTo>
                    <a:pt x="162" y="498"/>
                  </a:lnTo>
                  <a:lnTo>
                    <a:pt x="0" y="498"/>
                  </a:lnTo>
                  <a:moveTo>
                    <a:pt x="239" y="270"/>
                  </a:moveTo>
                  <a:lnTo>
                    <a:pt x="345" y="270"/>
                  </a:lnTo>
                  <a:lnTo>
                    <a:pt x="298" y="130"/>
                  </a:lnTo>
                  <a:lnTo>
                    <a:pt x="284" y="130"/>
                  </a:lnTo>
                  <a:lnTo>
                    <a:pt x="239" y="27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84" name="Google Shape;984;p32"/>
            <p:cNvSpPr/>
            <p:nvPr/>
          </p:nvSpPr>
          <p:spPr>
            <a:xfrm>
              <a:off x="8504640" y="3803760"/>
              <a:ext cx="182160" cy="179640"/>
            </a:xfrm>
            <a:custGeom>
              <a:avLst/>
              <a:gdLst/>
              <a:ahLst/>
              <a:cxnLst/>
              <a:rect l="l" t="t" r="r" b="b"/>
              <a:pathLst>
                <a:path w="506" h="499" extrusionOk="0">
                  <a:moveTo>
                    <a:pt x="14" y="499"/>
                  </a:moveTo>
                  <a:lnTo>
                    <a:pt x="14" y="116"/>
                  </a:lnTo>
                  <a:lnTo>
                    <a:pt x="0" y="45"/>
                  </a:lnTo>
                  <a:lnTo>
                    <a:pt x="14" y="0"/>
                  </a:lnTo>
                  <a:lnTo>
                    <a:pt x="169" y="0"/>
                  </a:lnTo>
                  <a:lnTo>
                    <a:pt x="169" y="85"/>
                  </a:lnTo>
                  <a:lnTo>
                    <a:pt x="162" y="197"/>
                  </a:lnTo>
                  <a:lnTo>
                    <a:pt x="183" y="197"/>
                  </a:lnTo>
                  <a:lnTo>
                    <a:pt x="289" y="0"/>
                  </a:lnTo>
                  <a:lnTo>
                    <a:pt x="457" y="0"/>
                  </a:lnTo>
                  <a:lnTo>
                    <a:pt x="457" y="42"/>
                  </a:lnTo>
                  <a:lnTo>
                    <a:pt x="318" y="240"/>
                  </a:lnTo>
                  <a:lnTo>
                    <a:pt x="436" y="387"/>
                  </a:lnTo>
                  <a:lnTo>
                    <a:pt x="506" y="457"/>
                  </a:lnTo>
                  <a:lnTo>
                    <a:pt x="506" y="499"/>
                  </a:lnTo>
                  <a:lnTo>
                    <a:pt x="319" y="499"/>
                  </a:lnTo>
                  <a:lnTo>
                    <a:pt x="198" y="326"/>
                  </a:lnTo>
                  <a:lnTo>
                    <a:pt x="169" y="333"/>
                  </a:lnTo>
                  <a:lnTo>
                    <a:pt x="169" y="414"/>
                  </a:lnTo>
                  <a:lnTo>
                    <a:pt x="176" y="457"/>
                  </a:lnTo>
                  <a:lnTo>
                    <a:pt x="169" y="499"/>
                  </a:lnTo>
                  <a:lnTo>
                    <a:pt x="14"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85" name="Google Shape;985;p32"/>
            <p:cNvSpPr/>
            <p:nvPr/>
          </p:nvSpPr>
          <p:spPr>
            <a:xfrm>
              <a:off x="8704440" y="3803760"/>
              <a:ext cx="162000" cy="179640"/>
            </a:xfrm>
            <a:custGeom>
              <a:avLst/>
              <a:gdLst/>
              <a:ahLst/>
              <a:cxnLst/>
              <a:rect l="l" t="t" r="r" b="b"/>
              <a:pathLst>
                <a:path w="450" h="499" extrusionOk="0">
                  <a:moveTo>
                    <a:pt x="14" y="499"/>
                  </a:moveTo>
                  <a:lnTo>
                    <a:pt x="0" y="457"/>
                  </a:lnTo>
                  <a:lnTo>
                    <a:pt x="14" y="386"/>
                  </a:lnTo>
                  <a:lnTo>
                    <a:pt x="14" y="0"/>
                  </a:lnTo>
                  <a:lnTo>
                    <a:pt x="377" y="0"/>
                  </a:lnTo>
                  <a:lnTo>
                    <a:pt x="412" y="22"/>
                  </a:lnTo>
                  <a:lnTo>
                    <a:pt x="366" y="141"/>
                  </a:lnTo>
                  <a:lnTo>
                    <a:pt x="302" y="134"/>
                  </a:lnTo>
                  <a:lnTo>
                    <a:pt x="170" y="134"/>
                  </a:lnTo>
                  <a:lnTo>
                    <a:pt x="170" y="191"/>
                  </a:lnTo>
                  <a:lnTo>
                    <a:pt x="344" y="191"/>
                  </a:lnTo>
                  <a:lnTo>
                    <a:pt x="344" y="307"/>
                  </a:lnTo>
                  <a:lnTo>
                    <a:pt x="247" y="307"/>
                  </a:lnTo>
                  <a:lnTo>
                    <a:pt x="171" y="300"/>
                  </a:lnTo>
                  <a:lnTo>
                    <a:pt x="171" y="365"/>
                  </a:lnTo>
                  <a:lnTo>
                    <a:pt x="366" y="365"/>
                  </a:lnTo>
                  <a:lnTo>
                    <a:pt x="450" y="454"/>
                  </a:lnTo>
                  <a:lnTo>
                    <a:pt x="408" y="499"/>
                  </a:lnTo>
                  <a:lnTo>
                    <a:pt x="14"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86" name="Google Shape;986;p32"/>
            <p:cNvSpPr/>
            <p:nvPr/>
          </p:nvSpPr>
          <p:spPr>
            <a:xfrm>
              <a:off x="8942400" y="3803760"/>
              <a:ext cx="58680" cy="179640"/>
            </a:xfrm>
            <a:custGeom>
              <a:avLst/>
              <a:gdLst/>
              <a:ahLst/>
              <a:cxnLst/>
              <a:rect l="l" t="t" r="r" b="b"/>
              <a:pathLst>
                <a:path w="163" h="499" extrusionOk="0">
                  <a:moveTo>
                    <a:pt x="7" y="499"/>
                  </a:moveTo>
                  <a:lnTo>
                    <a:pt x="7" y="113"/>
                  </a:lnTo>
                  <a:lnTo>
                    <a:pt x="0" y="43"/>
                  </a:lnTo>
                  <a:lnTo>
                    <a:pt x="7" y="0"/>
                  </a:lnTo>
                  <a:lnTo>
                    <a:pt x="163" y="0"/>
                  </a:lnTo>
                  <a:lnTo>
                    <a:pt x="163" y="499"/>
                  </a:lnTo>
                  <a:lnTo>
                    <a:pt x="7"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87" name="Google Shape;987;p32"/>
            <p:cNvSpPr/>
            <p:nvPr/>
          </p:nvSpPr>
          <p:spPr>
            <a:xfrm>
              <a:off x="9021240" y="3803760"/>
              <a:ext cx="158400" cy="179640"/>
            </a:xfrm>
            <a:custGeom>
              <a:avLst/>
              <a:gdLst/>
              <a:ahLst/>
              <a:cxnLst/>
              <a:rect l="l" t="t" r="r" b="b"/>
              <a:pathLst>
                <a:path w="440" h="499" extrusionOk="0">
                  <a:moveTo>
                    <a:pt x="141" y="499"/>
                  </a:moveTo>
                  <a:lnTo>
                    <a:pt x="141" y="135"/>
                  </a:lnTo>
                  <a:lnTo>
                    <a:pt x="0" y="142"/>
                  </a:lnTo>
                  <a:lnTo>
                    <a:pt x="0" y="0"/>
                  </a:lnTo>
                  <a:lnTo>
                    <a:pt x="440" y="0"/>
                  </a:lnTo>
                  <a:lnTo>
                    <a:pt x="440" y="142"/>
                  </a:lnTo>
                  <a:lnTo>
                    <a:pt x="296" y="135"/>
                  </a:lnTo>
                  <a:lnTo>
                    <a:pt x="296" y="386"/>
                  </a:lnTo>
                  <a:lnTo>
                    <a:pt x="304" y="457"/>
                  </a:lnTo>
                  <a:lnTo>
                    <a:pt x="296" y="499"/>
                  </a:lnTo>
                  <a:lnTo>
                    <a:pt x="141"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88" name="Google Shape;988;p32"/>
            <p:cNvSpPr/>
            <p:nvPr/>
          </p:nvSpPr>
          <p:spPr>
            <a:xfrm>
              <a:off x="8040600" y="4107960"/>
              <a:ext cx="169920" cy="179640"/>
            </a:xfrm>
            <a:custGeom>
              <a:avLst/>
              <a:gdLst/>
              <a:ahLst/>
              <a:cxnLst/>
              <a:rect l="l" t="t" r="r" b="b"/>
              <a:pathLst>
                <a:path w="472" h="499" extrusionOk="0">
                  <a:moveTo>
                    <a:pt x="8" y="499"/>
                  </a:moveTo>
                  <a:lnTo>
                    <a:pt x="8" y="113"/>
                  </a:lnTo>
                  <a:lnTo>
                    <a:pt x="0" y="43"/>
                  </a:lnTo>
                  <a:lnTo>
                    <a:pt x="8" y="0"/>
                  </a:lnTo>
                  <a:lnTo>
                    <a:pt x="163" y="0"/>
                  </a:lnTo>
                  <a:lnTo>
                    <a:pt x="163" y="191"/>
                  </a:lnTo>
                  <a:lnTo>
                    <a:pt x="310" y="191"/>
                  </a:lnTo>
                  <a:lnTo>
                    <a:pt x="310" y="0"/>
                  </a:lnTo>
                  <a:lnTo>
                    <a:pt x="465" y="0"/>
                  </a:lnTo>
                  <a:lnTo>
                    <a:pt x="465" y="265"/>
                  </a:lnTo>
                  <a:lnTo>
                    <a:pt x="472" y="313"/>
                  </a:lnTo>
                  <a:lnTo>
                    <a:pt x="472" y="499"/>
                  </a:lnTo>
                  <a:lnTo>
                    <a:pt x="310" y="499"/>
                  </a:lnTo>
                  <a:lnTo>
                    <a:pt x="310" y="320"/>
                  </a:lnTo>
                  <a:lnTo>
                    <a:pt x="163" y="320"/>
                  </a:lnTo>
                  <a:lnTo>
                    <a:pt x="163" y="369"/>
                  </a:lnTo>
                  <a:lnTo>
                    <a:pt x="170" y="499"/>
                  </a:lnTo>
                  <a:lnTo>
                    <a:pt x="8"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89" name="Google Shape;989;p32"/>
            <p:cNvSpPr/>
            <p:nvPr/>
          </p:nvSpPr>
          <p:spPr>
            <a:xfrm>
              <a:off x="8228160" y="4107960"/>
              <a:ext cx="205920" cy="179640"/>
            </a:xfrm>
            <a:custGeom>
              <a:avLst/>
              <a:gdLst/>
              <a:ahLst/>
              <a:cxnLst/>
              <a:rect l="l" t="t" r="r" b="b"/>
              <a:pathLst>
                <a:path w="572" h="499" extrusionOk="0">
                  <a:moveTo>
                    <a:pt x="0" y="499"/>
                  </a:moveTo>
                  <a:lnTo>
                    <a:pt x="34" y="379"/>
                  </a:lnTo>
                  <a:lnTo>
                    <a:pt x="34" y="290"/>
                  </a:lnTo>
                  <a:lnTo>
                    <a:pt x="86" y="269"/>
                  </a:lnTo>
                  <a:lnTo>
                    <a:pt x="185" y="0"/>
                  </a:lnTo>
                  <a:lnTo>
                    <a:pt x="397" y="0"/>
                  </a:lnTo>
                  <a:lnTo>
                    <a:pt x="518" y="316"/>
                  </a:lnTo>
                  <a:lnTo>
                    <a:pt x="572" y="416"/>
                  </a:lnTo>
                  <a:lnTo>
                    <a:pt x="572" y="499"/>
                  </a:lnTo>
                  <a:lnTo>
                    <a:pt x="419" y="499"/>
                  </a:lnTo>
                  <a:lnTo>
                    <a:pt x="384" y="393"/>
                  </a:lnTo>
                  <a:lnTo>
                    <a:pt x="193" y="393"/>
                  </a:lnTo>
                  <a:lnTo>
                    <a:pt x="162" y="499"/>
                  </a:lnTo>
                  <a:lnTo>
                    <a:pt x="0" y="499"/>
                  </a:lnTo>
                  <a:moveTo>
                    <a:pt x="239" y="270"/>
                  </a:moveTo>
                  <a:lnTo>
                    <a:pt x="345" y="270"/>
                  </a:lnTo>
                  <a:lnTo>
                    <a:pt x="299" y="130"/>
                  </a:lnTo>
                  <a:lnTo>
                    <a:pt x="284" y="130"/>
                  </a:lnTo>
                  <a:lnTo>
                    <a:pt x="239" y="27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90" name="Google Shape;990;p32"/>
            <p:cNvSpPr/>
            <p:nvPr/>
          </p:nvSpPr>
          <p:spPr>
            <a:xfrm>
              <a:off x="8451720" y="4107960"/>
              <a:ext cx="161640" cy="179280"/>
            </a:xfrm>
            <a:custGeom>
              <a:avLst/>
              <a:gdLst/>
              <a:ahLst/>
              <a:cxnLst/>
              <a:rect l="l" t="t" r="r" b="b"/>
              <a:pathLst>
                <a:path w="449" h="498" extrusionOk="0">
                  <a:moveTo>
                    <a:pt x="14" y="113"/>
                  </a:moveTo>
                  <a:lnTo>
                    <a:pt x="0" y="42"/>
                  </a:lnTo>
                  <a:lnTo>
                    <a:pt x="14" y="0"/>
                  </a:lnTo>
                  <a:lnTo>
                    <a:pt x="268" y="0"/>
                  </a:lnTo>
                  <a:cubicBezTo>
                    <a:pt x="306" y="0"/>
                    <a:pt x="338" y="6"/>
                    <a:pt x="365" y="18"/>
                  </a:cubicBezTo>
                  <a:cubicBezTo>
                    <a:pt x="393" y="30"/>
                    <a:pt x="413" y="50"/>
                    <a:pt x="427" y="77"/>
                  </a:cubicBezTo>
                  <a:cubicBezTo>
                    <a:pt x="442" y="104"/>
                    <a:pt x="449" y="139"/>
                    <a:pt x="449" y="183"/>
                  </a:cubicBezTo>
                  <a:cubicBezTo>
                    <a:pt x="449" y="249"/>
                    <a:pt x="432" y="297"/>
                    <a:pt x="396" y="326"/>
                  </a:cubicBezTo>
                  <a:cubicBezTo>
                    <a:pt x="361" y="355"/>
                    <a:pt x="311" y="369"/>
                    <a:pt x="247" y="369"/>
                  </a:cubicBezTo>
                  <a:lnTo>
                    <a:pt x="169" y="369"/>
                  </a:lnTo>
                  <a:lnTo>
                    <a:pt x="169" y="385"/>
                  </a:lnTo>
                  <a:lnTo>
                    <a:pt x="176" y="455"/>
                  </a:lnTo>
                  <a:lnTo>
                    <a:pt x="169" y="498"/>
                  </a:lnTo>
                  <a:lnTo>
                    <a:pt x="14" y="498"/>
                  </a:lnTo>
                  <a:lnTo>
                    <a:pt x="14" y="113"/>
                  </a:lnTo>
                  <a:moveTo>
                    <a:pt x="169" y="238"/>
                  </a:moveTo>
                  <a:lnTo>
                    <a:pt x="210" y="238"/>
                  </a:lnTo>
                  <a:cubicBezTo>
                    <a:pt x="226" y="238"/>
                    <a:pt x="240" y="238"/>
                    <a:pt x="252" y="236"/>
                  </a:cubicBezTo>
                  <a:cubicBezTo>
                    <a:pt x="263" y="235"/>
                    <a:pt x="274" y="230"/>
                    <a:pt x="280" y="223"/>
                  </a:cubicBezTo>
                  <a:cubicBezTo>
                    <a:pt x="287" y="215"/>
                    <a:pt x="290" y="204"/>
                    <a:pt x="290" y="187"/>
                  </a:cubicBezTo>
                  <a:cubicBezTo>
                    <a:pt x="290" y="170"/>
                    <a:pt x="286" y="158"/>
                    <a:pt x="279" y="150"/>
                  </a:cubicBezTo>
                  <a:cubicBezTo>
                    <a:pt x="271" y="143"/>
                    <a:pt x="263" y="138"/>
                    <a:pt x="250" y="136"/>
                  </a:cubicBezTo>
                  <a:cubicBezTo>
                    <a:pt x="238" y="135"/>
                    <a:pt x="223" y="134"/>
                    <a:pt x="207" y="134"/>
                  </a:cubicBezTo>
                  <a:lnTo>
                    <a:pt x="162" y="134"/>
                  </a:lnTo>
                  <a:lnTo>
                    <a:pt x="169" y="238"/>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91" name="Google Shape;991;p32"/>
            <p:cNvSpPr/>
            <p:nvPr/>
          </p:nvSpPr>
          <p:spPr>
            <a:xfrm>
              <a:off x="8631360" y="4107960"/>
              <a:ext cx="162000" cy="179280"/>
            </a:xfrm>
            <a:custGeom>
              <a:avLst/>
              <a:gdLst/>
              <a:ahLst/>
              <a:cxnLst/>
              <a:rect l="l" t="t" r="r" b="b"/>
              <a:pathLst>
                <a:path w="450" h="498" extrusionOk="0">
                  <a:moveTo>
                    <a:pt x="14" y="113"/>
                  </a:moveTo>
                  <a:lnTo>
                    <a:pt x="0" y="42"/>
                  </a:lnTo>
                  <a:lnTo>
                    <a:pt x="14" y="0"/>
                  </a:lnTo>
                  <a:lnTo>
                    <a:pt x="268" y="0"/>
                  </a:lnTo>
                  <a:cubicBezTo>
                    <a:pt x="306" y="0"/>
                    <a:pt x="338" y="6"/>
                    <a:pt x="365" y="18"/>
                  </a:cubicBezTo>
                  <a:cubicBezTo>
                    <a:pt x="393" y="30"/>
                    <a:pt x="414" y="50"/>
                    <a:pt x="428" y="77"/>
                  </a:cubicBezTo>
                  <a:cubicBezTo>
                    <a:pt x="443" y="104"/>
                    <a:pt x="450" y="139"/>
                    <a:pt x="450" y="183"/>
                  </a:cubicBezTo>
                  <a:cubicBezTo>
                    <a:pt x="450" y="249"/>
                    <a:pt x="433" y="297"/>
                    <a:pt x="397" y="326"/>
                  </a:cubicBezTo>
                  <a:cubicBezTo>
                    <a:pt x="362" y="355"/>
                    <a:pt x="311" y="369"/>
                    <a:pt x="246" y="369"/>
                  </a:cubicBezTo>
                  <a:lnTo>
                    <a:pt x="169" y="369"/>
                  </a:lnTo>
                  <a:lnTo>
                    <a:pt x="169" y="385"/>
                  </a:lnTo>
                  <a:lnTo>
                    <a:pt x="176" y="455"/>
                  </a:lnTo>
                  <a:lnTo>
                    <a:pt x="169" y="498"/>
                  </a:lnTo>
                  <a:lnTo>
                    <a:pt x="14" y="498"/>
                  </a:lnTo>
                  <a:lnTo>
                    <a:pt x="14" y="113"/>
                  </a:lnTo>
                  <a:moveTo>
                    <a:pt x="169" y="238"/>
                  </a:moveTo>
                  <a:lnTo>
                    <a:pt x="209" y="238"/>
                  </a:lnTo>
                  <a:cubicBezTo>
                    <a:pt x="226" y="238"/>
                    <a:pt x="240" y="237"/>
                    <a:pt x="252" y="236"/>
                  </a:cubicBezTo>
                  <a:cubicBezTo>
                    <a:pt x="264" y="234"/>
                    <a:pt x="273" y="230"/>
                    <a:pt x="280" y="223"/>
                  </a:cubicBezTo>
                  <a:cubicBezTo>
                    <a:pt x="286" y="215"/>
                    <a:pt x="290" y="204"/>
                    <a:pt x="290" y="187"/>
                  </a:cubicBezTo>
                  <a:cubicBezTo>
                    <a:pt x="290" y="170"/>
                    <a:pt x="286" y="158"/>
                    <a:pt x="279" y="150"/>
                  </a:cubicBezTo>
                  <a:cubicBezTo>
                    <a:pt x="272" y="143"/>
                    <a:pt x="263" y="138"/>
                    <a:pt x="250" y="136"/>
                  </a:cubicBezTo>
                  <a:cubicBezTo>
                    <a:pt x="238" y="135"/>
                    <a:pt x="223" y="134"/>
                    <a:pt x="206" y="134"/>
                  </a:cubicBezTo>
                  <a:lnTo>
                    <a:pt x="161" y="134"/>
                  </a:lnTo>
                  <a:lnTo>
                    <a:pt x="169" y="238"/>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92" name="Google Shape;992;p32"/>
            <p:cNvSpPr/>
            <p:nvPr/>
          </p:nvSpPr>
          <p:spPr>
            <a:xfrm>
              <a:off x="8811000" y="4107960"/>
              <a:ext cx="162000" cy="179640"/>
            </a:xfrm>
            <a:custGeom>
              <a:avLst/>
              <a:gdLst/>
              <a:ahLst/>
              <a:cxnLst/>
              <a:rect l="l" t="t" r="r" b="b"/>
              <a:pathLst>
                <a:path w="450" h="499" extrusionOk="0">
                  <a:moveTo>
                    <a:pt x="14" y="499"/>
                  </a:moveTo>
                  <a:lnTo>
                    <a:pt x="0" y="456"/>
                  </a:lnTo>
                  <a:lnTo>
                    <a:pt x="14" y="386"/>
                  </a:lnTo>
                  <a:lnTo>
                    <a:pt x="14" y="0"/>
                  </a:lnTo>
                  <a:lnTo>
                    <a:pt x="377" y="0"/>
                  </a:lnTo>
                  <a:lnTo>
                    <a:pt x="412" y="21"/>
                  </a:lnTo>
                  <a:lnTo>
                    <a:pt x="366" y="141"/>
                  </a:lnTo>
                  <a:lnTo>
                    <a:pt x="302" y="134"/>
                  </a:lnTo>
                  <a:lnTo>
                    <a:pt x="171" y="134"/>
                  </a:lnTo>
                  <a:lnTo>
                    <a:pt x="171" y="190"/>
                  </a:lnTo>
                  <a:lnTo>
                    <a:pt x="345" y="190"/>
                  </a:lnTo>
                  <a:lnTo>
                    <a:pt x="345" y="306"/>
                  </a:lnTo>
                  <a:lnTo>
                    <a:pt x="248" y="306"/>
                  </a:lnTo>
                  <a:lnTo>
                    <a:pt x="171" y="299"/>
                  </a:lnTo>
                  <a:lnTo>
                    <a:pt x="171" y="365"/>
                  </a:lnTo>
                  <a:lnTo>
                    <a:pt x="366" y="365"/>
                  </a:lnTo>
                  <a:lnTo>
                    <a:pt x="450" y="454"/>
                  </a:lnTo>
                  <a:lnTo>
                    <a:pt x="409" y="499"/>
                  </a:lnTo>
                  <a:lnTo>
                    <a:pt x="14"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93" name="Google Shape;993;p32"/>
            <p:cNvSpPr/>
            <p:nvPr/>
          </p:nvSpPr>
          <p:spPr>
            <a:xfrm>
              <a:off x="8988120" y="4107960"/>
              <a:ext cx="180720" cy="179640"/>
            </a:xfrm>
            <a:custGeom>
              <a:avLst/>
              <a:gdLst/>
              <a:ahLst/>
              <a:cxnLst/>
              <a:rect l="l" t="t" r="r" b="b"/>
              <a:pathLst>
                <a:path w="502" h="499" extrusionOk="0">
                  <a:moveTo>
                    <a:pt x="14" y="499"/>
                  </a:moveTo>
                  <a:lnTo>
                    <a:pt x="14" y="113"/>
                  </a:lnTo>
                  <a:lnTo>
                    <a:pt x="0" y="43"/>
                  </a:lnTo>
                  <a:lnTo>
                    <a:pt x="14" y="0"/>
                  </a:lnTo>
                  <a:lnTo>
                    <a:pt x="156" y="0"/>
                  </a:lnTo>
                  <a:lnTo>
                    <a:pt x="298" y="178"/>
                  </a:lnTo>
                  <a:lnTo>
                    <a:pt x="332" y="236"/>
                  </a:lnTo>
                  <a:lnTo>
                    <a:pt x="339" y="236"/>
                  </a:lnTo>
                  <a:lnTo>
                    <a:pt x="339" y="0"/>
                  </a:lnTo>
                  <a:lnTo>
                    <a:pt x="502" y="0"/>
                  </a:lnTo>
                  <a:lnTo>
                    <a:pt x="502" y="43"/>
                  </a:lnTo>
                  <a:lnTo>
                    <a:pt x="495" y="113"/>
                  </a:lnTo>
                  <a:lnTo>
                    <a:pt x="495" y="499"/>
                  </a:lnTo>
                  <a:lnTo>
                    <a:pt x="354" y="499"/>
                  </a:lnTo>
                  <a:lnTo>
                    <a:pt x="178" y="258"/>
                  </a:lnTo>
                  <a:lnTo>
                    <a:pt x="171" y="258"/>
                  </a:lnTo>
                  <a:lnTo>
                    <a:pt x="171" y="300"/>
                  </a:lnTo>
                  <a:lnTo>
                    <a:pt x="178" y="499"/>
                  </a:lnTo>
                  <a:lnTo>
                    <a:pt x="14"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Numbers and text">
  <p:cSld name="CUSTOM_8">
    <p:spTree>
      <p:nvGrpSpPr>
        <p:cNvPr id="1" name="Shape 1047"/>
        <p:cNvGrpSpPr/>
        <p:nvPr/>
      </p:nvGrpSpPr>
      <p:grpSpPr>
        <a:xfrm>
          <a:off x="0" y="0"/>
          <a:ext cx="0" cy="0"/>
          <a:chOff x="0" y="0"/>
          <a:chExt cx="0" cy="0"/>
        </a:xfrm>
      </p:grpSpPr>
      <p:grpSp>
        <p:nvGrpSpPr>
          <p:cNvPr id="1048" name="Google Shape;1048;p34"/>
          <p:cNvGrpSpPr/>
          <p:nvPr/>
        </p:nvGrpSpPr>
        <p:grpSpPr>
          <a:xfrm>
            <a:off x="195813" y="196449"/>
            <a:ext cx="8752375" cy="4750602"/>
            <a:chOff x="99150" y="196449"/>
            <a:chExt cx="8752375" cy="4750602"/>
          </a:xfrm>
        </p:grpSpPr>
        <p:grpSp>
          <p:nvGrpSpPr>
            <p:cNvPr id="1049" name="Google Shape;1049;p34"/>
            <p:cNvGrpSpPr/>
            <p:nvPr/>
          </p:nvGrpSpPr>
          <p:grpSpPr>
            <a:xfrm>
              <a:off x="292475" y="196449"/>
              <a:ext cx="8559050" cy="4750602"/>
              <a:chOff x="378976" y="190500"/>
              <a:chExt cx="8580501" cy="4762509"/>
            </a:xfrm>
          </p:grpSpPr>
          <p:sp>
            <p:nvSpPr>
              <p:cNvPr id="1050" name="Google Shape;1050;p34"/>
              <p:cNvSpPr/>
              <p:nvPr/>
            </p:nvSpPr>
            <p:spPr>
              <a:xfrm>
                <a:off x="378976" y="190500"/>
                <a:ext cx="8455656" cy="4762509"/>
              </a:xfrm>
              <a:custGeom>
                <a:avLst/>
                <a:gdLst/>
                <a:ahLst/>
                <a:cxnLst/>
                <a:rect l="l" t="t" r="r" b="b"/>
                <a:pathLst>
                  <a:path w="26005" h="14647" extrusionOk="0">
                    <a:moveTo>
                      <a:pt x="24688" y="0"/>
                    </a:moveTo>
                    <a:lnTo>
                      <a:pt x="1318" y="0"/>
                    </a:lnTo>
                    <a:cubicBezTo>
                      <a:pt x="591" y="0"/>
                      <a:pt x="0" y="591"/>
                      <a:pt x="0" y="1317"/>
                    </a:cubicBezTo>
                    <a:lnTo>
                      <a:pt x="0" y="13329"/>
                    </a:lnTo>
                    <a:cubicBezTo>
                      <a:pt x="0" y="14056"/>
                      <a:pt x="591" y="14647"/>
                      <a:pt x="1318" y="14647"/>
                    </a:cubicBezTo>
                    <a:lnTo>
                      <a:pt x="24687" y="14647"/>
                    </a:lnTo>
                    <a:cubicBezTo>
                      <a:pt x="25414" y="14647"/>
                      <a:pt x="26005" y="14056"/>
                      <a:pt x="26005" y="13329"/>
                    </a:cubicBezTo>
                    <a:lnTo>
                      <a:pt x="26005" y="1317"/>
                    </a:lnTo>
                    <a:cubicBezTo>
                      <a:pt x="26005" y="591"/>
                      <a:pt x="25414" y="0"/>
                      <a:pt x="24688" y="0"/>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51" name="Google Shape;1051;p34"/>
              <p:cNvSpPr/>
              <p:nvPr/>
            </p:nvSpPr>
            <p:spPr>
              <a:xfrm>
                <a:off x="421571" y="190500"/>
                <a:ext cx="8130501" cy="4762509"/>
              </a:xfrm>
              <a:custGeom>
                <a:avLst/>
                <a:gdLst/>
                <a:ahLst/>
                <a:cxnLst/>
                <a:rect l="l" t="t" r="r" b="b"/>
                <a:pathLst>
                  <a:path w="25005" h="14647" extrusionOk="0">
                    <a:moveTo>
                      <a:pt x="23738" y="0"/>
                    </a:moveTo>
                    <a:lnTo>
                      <a:pt x="1267" y="0"/>
                    </a:lnTo>
                    <a:cubicBezTo>
                      <a:pt x="568" y="0"/>
                      <a:pt x="0" y="591"/>
                      <a:pt x="0" y="1317"/>
                    </a:cubicBezTo>
                    <a:lnTo>
                      <a:pt x="0" y="13329"/>
                    </a:lnTo>
                    <a:cubicBezTo>
                      <a:pt x="0" y="14056"/>
                      <a:pt x="568" y="14647"/>
                      <a:pt x="1267"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52" name="Google Shape;1052;p34"/>
              <p:cNvSpPr/>
              <p:nvPr/>
            </p:nvSpPr>
            <p:spPr>
              <a:xfrm>
                <a:off x="400436" y="190500"/>
                <a:ext cx="8130501" cy="4762509"/>
              </a:xfrm>
              <a:custGeom>
                <a:avLst/>
                <a:gdLst/>
                <a:ahLst/>
                <a:cxnLst/>
                <a:rect l="l" t="t" r="r" b="b"/>
                <a:pathLst>
                  <a:path w="25005" h="14647" extrusionOk="0">
                    <a:moveTo>
                      <a:pt x="23738" y="0"/>
                    </a:moveTo>
                    <a:lnTo>
                      <a:pt x="1266" y="0"/>
                    </a:lnTo>
                    <a:cubicBezTo>
                      <a:pt x="568" y="0"/>
                      <a:pt x="0" y="591"/>
                      <a:pt x="0" y="1317"/>
                    </a:cubicBezTo>
                    <a:lnTo>
                      <a:pt x="0" y="13329"/>
                    </a:lnTo>
                    <a:cubicBezTo>
                      <a:pt x="0" y="14056"/>
                      <a:pt x="568" y="14647"/>
                      <a:pt x="1266"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53" name="Google Shape;1053;p34"/>
              <p:cNvSpPr/>
              <p:nvPr/>
            </p:nvSpPr>
            <p:spPr>
              <a:xfrm>
                <a:off x="8292909" y="1387390"/>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054" name="Google Shape;1054;p34"/>
              <p:cNvSpPr/>
              <p:nvPr/>
            </p:nvSpPr>
            <p:spPr>
              <a:xfrm>
                <a:off x="8664886" y="1497943"/>
                <a:ext cx="104375" cy="107951"/>
              </a:xfrm>
              <a:custGeom>
                <a:avLst/>
                <a:gdLst/>
                <a:ahLst/>
                <a:cxnLst/>
                <a:rect l="l" t="t" r="r" b="b"/>
                <a:pathLst>
                  <a:path w="321" h="332" extrusionOk="0">
                    <a:moveTo>
                      <a:pt x="20" y="332"/>
                    </a:moveTo>
                    <a:lnTo>
                      <a:pt x="0" y="312"/>
                    </a:lnTo>
                    <a:cubicBezTo>
                      <a:pt x="1" y="311"/>
                      <a:pt x="171" y="136"/>
                      <a:pt x="171" y="15"/>
                    </a:cubicBezTo>
                    <a:cubicBezTo>
                      <a:pt x="171" y="9"/>
                      <a:pt x="175" y="2"/>
                      <a:pt x="181" y="1"/>
                    </a:cubicBezTo>
                    <a:cubicBezTo>
                      <a:pt x="188" y="-1"/>
                      <a:pt x="194" y="2"/>
                      <a:pt x="197" y="8"/>
                    </a:cubicBezTo>
                    <a:cubicBezTo>
                      <a:pt x="202" y="17"/>
                      <a:pt x="318" y="227"/>
                      <a:pt x="321" y="322"/>
                    </a:cubicBezTo>
                    <a:lnTo>
                      <a:pt x="292" y="323"/>
                    </a:lnTo>
                    <a:cubicBezTo>
                      <a:pt x="291" y="287"/>
                      <a:pt x="270" y="223"/>
                      <a:pt x="232" y="140"/>
                    </a:cubicBezTo>
                    <a:cubicBezTo>
                      <a:pt x="218" y="110"/>
                      <a:pt x="204" y="82"/>
                      <a:pt x="193" y="61"/>
                    </a:cubicBezTo>
                    <a:cubicBezTo>
                      <a:pt x="163" y="185"/>
                      <a:pt x="26" y="326"/>
                      <a:pt x="20" y="332"/>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55" name="Google Shape;1055;p34"/>
              <p:cNvSpPr/>
              <p:nvPr/>
            </p:nvSpPr>
            <p:spPr>
              <a:xfrm>
                <a:off x="8652855" y="1462501"/>
                <a:ext cx="76411" cy="53325"/>
              </a:xfrm>
              <a:custGeom>
                <a:avLst/>
                <a:gdLst/>
                <a:ahLst/>
                <a:cxnLst/>
                <a:rect l="l" t="t" r="r" b="b"/>
                <a:pathLst>
                  <a:path w="235" h="164" extrusionOk="0">
                    <a:moveTo>
                      <a:pt x="235" y="143"/>
                    </a:moveTo>
                    <a:cubicBezTo>
                      <a:pt x="136" y="200"/>
                      <a:pt x="10" y="134"/>
                      <a:pt x="0" y="21"/>
                    </a:cubicBezTo>
                    <a:cubicBezTo>
                      <a:pt x="99" y="-36"/>
                      <a:pt x="225" y="30"/>
                      <a:pt x="235" y="143"/>
                    </a:cubicBezTo>
                    <a:close/>
                  </a:path>
                </a:pathLst>
              </a:custGeom>
              <a:solidFill>
                <a:schemeClr val="accent2"/>
              </a:solidFill>
              <a:ln>
                <a:noFill/>
              </a:ln>
            </p:spPr>
            <p:txBody>
              <a:bodyPr spcFirstLastPara="1" wrap="square" lIns="90000" tIns="14025" rIns="90000" bIns="14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56" name="Google Shape;1056;p34"/>
              <p:cNvSpPr/>
              <p:nvPr/>
            </p:nvSpPr>
            <p:spPr>
              <a:xfrm>
                <a:off x="8725690" y="1440065"/>
                <a:ext cx="55927" cy="68932"/>
              </a:xfrm>
              <a:custGeom>
                <a:avLst/>
                <a:gdLst/>
                <a:ahLst/>
                <a:cxnLst/>
                <a:rect l="l" t="t" r="r" b="b"/>
                <a:pathLst>
                  <a:path w="172" h="212" extrusionOk="0">
                    <a:moveTo>
                      <a:pt x="11" y="212"/>
                    </a:moveTo>
                    <a:cubicBezTo>
                      <a:pt x="-31" y="109"/>
                      <a:pt x="49" y="-5"/>
                      <a:pt x="161" y="0"/>
                    </a:cubicBezTo>
                    <a:cubicBezTo>
                      <a:pt x="203" y="104"/>
                      <a:pt x="122" y="217"/>
                      <a:pt x="11" y="212"/>
                    </a:cubicBezTo>
                    <a:close/>
                  </a:path>
                </a:pathLst>
              </a:custGeom>
              <a:solidFill>
                <a:schemeClr val="accent2"/>
              </a:solidFill>
              <a:ln>
                <a:noFill/>
              </a:ln>
            </p:spPr>
            <p:txBody>
              <a:bodyPr spcFirstLastPara="1" wrap="square" lIns="90000" tIns="31300" rIns="90000" bIns="313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57" name="Google Shape;1057;p34"/>
              <p:cNvSpPr/>
              <p:nvPr/>
            </p:nvSpPr>
            <p:spPr>
              <a:xfrm>
                <a:off x="8622941" y="1577930"/>
                <a:ext cx="79013" cy="79012"/>
              </a:xfrm>
              <a:custGeom>
                <a:avLst/>
                <a:gdLst/>
                <a:ahLst/>
                <a:cxnLst/>
                <a:rect l="l" t="t" r="r" b="b"/>
                <a:pathLst>
                  <a:path w="243" h="243" extrusionOk="0">
                    <a:moveTo>
                      <a:pt x="243" y="121"/>
                    </a:moveTo>
                    <a:cubicBezTo>
                      <a:pt x="243" y="143"/>
                      <a:pt x="238" y="164"/>
                      <a:pt x="227" y="182"/>
                    </a:cubicBezTo>
                    <a:cubicBezTo>
                      <a:pt x="216" y="200"/>
                      <a:pt x="202" y="215"/>
                      <a:pt x="183" y="226"/>
                    </a:cubicBezTo>
                    <a:cubicBezTo>
                      <a:pt x="165" y="236"/>
                      <a:pt x="143" y="243"/>
                      <a:pt x="122" y="243"/>
                    </a:cubicBezTo>
                    <a:cubicBezTo>
                      <a:pt x="101" y="243"/>
                      <a:pt x="80" y="236"/>
                      <a:pt x="61" y="226"/>
                    </a:cubicBezTo>
                    <a:cubicBezTo>
                      <a:pt x="43" y="215"/>
                      <a:pt x="28" y="200"/>
                      <a:pt x="17" y="182"/>
                    </a:cubicBezTo>
                    <a:cubicBezTo>
                      <a:pt x="7" y="164"/>
                      <a:pt x="0" y="143"/>
                      <a:pt x="0" y="121"/>
                    </a:cubicBezTo>
                    <a:cubicBezTo>
                      <a:pt x="0" y="100"/>
                      <a:pt x="6" y="79"/>
                      <a:pt x="17" y="61"/>
                    </a:cubicBezTo>
                    <a:cubicBezTo>
                      <a:pt x="27" y="42"/>
                      <a:pt x="43" y="26"/>
                      <a:pt x="61" y="16"/>
                    </a:cubicBezTo>
                    <a:cubicBezTo>
                      <a:pt x="80" y="5"/>
                      <a:pt x="101" y="0"/>
                      <a:pt x="122" y="0"/>
                    </a:cubicBezTo>
                    <a:cubicBezTo>
                      <a:pt x="143" y="0"/>
                      <a:pt x="165" y="5"/>
                      <a:pt x="183" y="16"/>
                    </a:cubicBezTo>
                    <a:cubicBezTo>
                      <a:pt x="202" y="26"/>
                      <a:pt x="216" y="42"/>
                      <a:pt x="227" y="61"/>
                    </a:cubicBezTo>
                    <a:cubicBezTo>
                      <a:pt x="238"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58" name="Google Shape;1058;p34"/>
              <p:cNvSpPr/>
              <p:nvPr/>
            </p:nvSpPr>
            <p:spPr>
              <a:xfrm>
                <a:off x="8725040" y="1577930"/>
                <a:ext cx="79013" cy="79012"/>
              </a:xfrm>
              <a:custGeom>
                <a:avLst/>
                <a:gdLst/>
                <a:ahLst/>
                <a:cxnLst/>
                <a:rect l="l" t="t" r="r" b="b"/>
                <a:pathLst>
                  <a:path w="243" h="243" extrusionOk="0">
                    <a:moveTo>
                      <a:pt x="243" y="121"/>
                    </a:moveTo>
                    <a:cubicBezTo>
                      <a:pt x="243" y="143"/>
                      <a:pt x="238" y="164"/>
                      <a:pt x="227" y="182"/>
                    </a:cubicBezTo>
                    <a:cubicBezTo>
                      <a:pt x="217" y="200"/>
                      <a:pt x="201" y="215"/>
                      <a:pt x="182" y="226"/>
                    </a:cubicBezTo>
                    <a:cubicBezTo>
                      <a:pt x="164" y="236"/>
                      <a:pt x="143" y="243"/>
                      <a:pt x="121" y="243"/>
                    </a:cubicBezTo>
                    <a:cubicBezTo>
                      <a:pt x="100" y="243"/>
                      <a:pt x="80" y="236"/>
                      <a:pt x="61" y="226"/>
                    </a:cubicBezTo>
                    <a:cubicBezTo>
                      <a:pt x="43" y="215"/>
                      <a:pt x="27" y="200"/>
                      <a:pt x="16" y="182"/>
                    </a:cubicBezTo>
                    <a:cubicBezTo>
                      <a:pt x="6" y="164"/>
                      <a:pt x="0" y="143"/>
                      <a:pt x="0" y="121"/>
                    </a:cubicBezTo>
                    <a:cubicBezTo>
                      <a:pt x="0" y="100"/>
                      <a:pt x="6" y="79"/>
                      <a:pt x="16" y="61"/>
                    </a:cubicBezTo>
                    <a:cubicBezTo>
                      <a:pt x="27" y="42"/>
                      <a:pt x="43" y="26"/>
                      <a:pt x="61" y="16"/>
                    </a:cubicBezTo>
                    <a:cubicBezTo>
                      <a:pt x="80" y="5"/>
                      <a:pt x="100" y="0"/>
                      <a:pt x="121" y="0"/>
                    </a:cubicBezTo>
                    <a:cubicBezTo>
                      <a:pt x="143" y="0"/>
                      <a:pt x="164" y="5"/>
                      <a:pt x="182" y="16"/>
                    </a:cubicBezTo>
                    <a:cubicBezTo>
                      <a:pt x="201" y="26"/>
                      <a:pt x="216" y="42"/>
                      <a:pt x="227" y="61"/>
                    </a:cubicBezTo>
                    <a:cubicBezTo>
                      <a:pt x="237"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59" name="Google Shape;1059;p34"/>
              <p:cNvSpPr/>
              <p:nvPr/>
            </p:nvSpPr>
            <p:spPr>
              <a:xfrm>
                <a:off x="8292909" y="3906681"/>
                <a:ext cx="662016" cy="321576"/>
              </a:xfrm>
              <a:custGeom>
                <a:avLst/>
                <a:gdLst/>
                <a:ahLst/>
                <a:cxnLst/>
                <a:rect l="l" t="t" r="r" b="b"/>
                <a:pathLst>
                  <a:path w="2036" h="989" extrusionOk="0">
                    <a:moveTo>
                      <a:pt x="1541" y="989"/>
                    </a:moveTo>
                    <a:lnTo>
                      <a:pt x="0" y="989"/>
                    </a:lnTo>
                    <a:lnTo>
                      <a:pt x="0" y="0"/>
                    </a:lnTo>
                    <a:lnTo>
                      <a:pt x="1541" y="0"/>
                    </a:lnTo>
                    <a:cubicBezTo>
                      <a:pt x="1814" y="0"/>
                      <a:pt x="2036" y="221"/>
                      <a:pt x="2036" y="494"/>
                    </a:cubicBezTo>
                    <a:lnTo>
                      <a:pt x="2036" y="494"/>
                    </a:lnTo>
                    <a:cubicBezTo>
                      <a:pt x="2036" y="768"/>
                      <a:pt x="1814" y="989"/>
                      <a:pt x="1541" y="989"/>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60" name="Google Shape;1060;p34"/>
              <p:cNvSpPr/>
              <p:nvPr/>
            </p:nvSpPr>
            <p:spPr>
              <a:xfrm>
                <a:off x="8633346" y="3972687"/>
                <a:ext cx="216553" cy="189564"/>
              </a:xfrm>
              <a:custGeom>
                <a:avLst/>
                <a:gdLst/>
                <a:ahLst/>
                <a:cxnLst/>
                <a:rect l="l" t="t" r="r" b="b"/>
                <a:pathLst>
                  <a:path w="666" h="583" extrusionOk="0">
                    <a:moveTo>
                      <a:pt x="330" y="583"/>
                    </a:moveTo>
                    <a:cubicBezTo>
                      <a:pt x="320" y="583"/>
                      <a:pt x="311" y="579"/>
                      <a:pt x="305" y="573"/>
                    </a:cubicBezTo>
                    <a:lnTo>
                      <a:pt x="93" y="361"/>
                    </a:lnTo>
                    <a:cubicBezTo>
                      <a:pt x="11" y="280"/>
                      <a:pt x="-19" y="184"/>
                      <a:pt x="13" y="106"/>
                    </a:cubicBezTo>
                    <a:cubicBezTo>
                      <a:pt x="38" y="46"/>
                      <a:pt x="96" y="8"/>
                      <a:pt x="164" y="8"/>
                    </a:cubicBezTo>
                    <a:cubicBezTo>
                      <a:pt x="204" y="8"/>
                      <a:pt x="263" y="21"/>
                      <a:pt x="329" y="76"/>
                    </a:cubicBezTo>
                    <a:cubicBezTo>
                      <a:pt x="387" y="27"/>
                      <a:pt x="449" y="0"/>
                      <a:pt x="507" y="0"/>
                    </a:cubicBezTo>
                    <a:cubicBezTo>
                      <a:pt x="573" y="0"/>
                      <a:pt x="629" y="36"/>
                      <a:pt x="653" y="93"/>
                    </a:cubicBezTo>
                    <a:cubicBezTo>
                      <a:pt x="686" y="173"/>
                      <a:pt x="654" y="273"/>
                      <a:pt x="566" y="361"/>
                    </a:cubicBezTo>
                    <a:lnTo>
                      <a:pt x="354" y="573"/>
                    </a:lnTo>
                    <a:cubicBezTo>
                      <a:pt x="348" y="579"/>
                      <a:pt x="339" y="583"/>
                      <a:pt x="330" y="5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061" name="Google Shape;1061;p34"/>
              <p:cNvSpPr/>
              <p:nvPr/>
            </p:nvSpPr>
            <p:spPr>
              <a:xfrm>
                <a:off x="8297462" y="881777"/>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62" name="Google Shape;1062;p34"/>
              <p:cNvSpPr/>
              <p:nvPr/>
            </p:nvSpPr>
            <p:spPr>
              <a:xfrm>
                <a:off x="8626843" y="930875"/>
                <a:ext cx="203222" cy="223705"/>
              </a:xfrm>
              <a:custGeom>
                <a:avLst/>
                <a:gdLst/>
                <a:ahLst/>
                <a:cxnLst/>
                <a:rect l="l" t="t" r="r" b="b"/>
                <a:pathLst>
                  <a:path w="625" h="688" extrusionOk="0">
                    <a:moveTo>
                      <a:pt x="377" y="232"/>
                    </a:moveTo>
                    <a:cubicBezTo>
                      <a:pt x="555" y="-77"/>
                      <a:pt x="69" y="-77"/>
                      <a:pt x="248" y="232"/>
                    </a:cubicBezTo>
                    <a:cubicBezTo>
                      <a:pt x="69" y="-77"/>
                      <a:pt x="-173" y="344"/>
                      <a:pt x="183" y="344"/>
                    </a:cubicBezTo>
                    <a:cubicBezTo>
                      <a:pt x="-173" y="344"/>
                      <a:pt x="69" y="765"/>
                      <a:pt x="248" y="456"/>
                    </a:cubicBezTo>
                    <a:cubicBezTo>
                      <a:pt x="69" y="765"/>
                      <a:pt x="555" y="765"/>
                      <a:pt x="377" y="456"/>
                    </a:cubicBezTo>
                    <a:cubicBezTo>
                      <a:pt x="555" y="765"/>
                      <a:pt x="798" y="344"/>
                      <a:pt x="441" y="344"/>
                    </a:cubicBezTo>
                    <a:cubicBezTo>
                      <a:pt x="798" y="344"/>
                      <a:pt x="555" y="-77"/>
                      <a:pt x="377" y="2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63" name="Google Shape;1063;p34"/>
              <p:cNvSpPr/>
              <p:nvPr/>
            </p:nvSpPr>
            <p:spPr>
              <a:xfrm>
                <a:off x="8292909" y="3096398"/>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064" name="Google Shape;1064;p34"/>
              <p:cNvSpPr/>
              <p:nvPr/>
            </p:nvSpPr>
            <p:spPr>
              <a:xfrm>
                <a:off x="8641475" y="3141269"/>
                <a:ext cx="201596" cy="232484"/>
              </a:xfrm>
              <a:custGeom>
                <a:avLst/>
                <a:gdLst/>
                <a:ahLst/>
                <a:cxnLst/>
                <a:rect l="l" t="t" r="r" b="b"/>
                <a:pathLst>
                  <a:path w="620" h="715" extrusionOk="0">
                    <a:moveTo>
                      <a:pt x="617" y="360"/>
                    </a:moveTo>
                    <a:cubicBezTo>
                      <a:pt x="382" y="401"/>
                      <a:pt x="348" y="440"/>
                      <a:pt x="313" y="712"/>
                    </a:cubicBezTo>
                    <a:cubicBezTo>
                      <a:pt x="313" y="715"/>
                      <a:pt x="307" y="715"/>
                      <a:pt x="307" y="712"/>
                    </a:cubicBezTo>
                    <a:cubicBezTo>
                      <a:pt x="272" y="440"/>
                      <a:pt x="237" y="401"/>
                      <a:pt x="2" y="360"/>
                    </a:cubicBezTo>
                    <a:cubicBezTo>
                      <a:pt x="-1" y="360"/>
                      <a:pt x="-1" y="355"/>
                      <a:pt x="2" y="354"/>
                    </a:cubicBezTo>
                    <a:cubicBezTo>
                      <a:pt x="237" y="314"/>
                      <a:pt x="272" y="275"/>
                      <a:pt x="307" y="3"/>
                    </a:cubicBezTo>
                    <a:cubicBezTo>
                      <a:pt x="307" y="-1"/>
                      <a:pt x="313" y="-1"/>
                      <a:pt x="313" y="3"/>
                    </a:cubicBezTo>
                    <a:cubicBezTo>
                      <a:pt x="348" y="275"/>
                      <a:pt x="382" y="314"/>
                      <a:pt x="617" y="354"/>
                    </a:cubicBezTo>
                    <a:cubicBezTo>
                      <a:pt x="621" y="355"/>
                      <a:pt x="621" y="360"/>
                      <a:pt x="617" y="36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65" name="Google Shape;1065;p34"/>
              <p:cNvSpPr/>
              <p:nvPr/>
            </p:nvSpPr>
            <p:spPr>
              <a:xfrm>
                <a:off x="8297462" y="2590784"/>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66" name="Google Shape;1066;p34"/>
              <p:cNvSpPr/>
              <p:nvPr/>
            </p:nvSpPr>
            <p:spPr>
              <a:xfrm>
                <a:off x="8628469" y="2640207"/>
                <a:ext cx="222406" cy="222729"/>
              </a:xfrm>
              <a:custGeom>
                <a:avLst/>
                <a:gdLst/>
                <a:ahLst/>
                <a:cxnLst/>
                <a:rect l="l" t="t" r="r" b="b"/>
                <a:pathLst>
                  <a:path w="684" h="685" extrusionOk="0">
                    <a:moveTo>
                      <a:pt x="684" y="292"/>
                    </a:moveTo>
                    <a:lnTo>
                      <a:pt x="464" y="292"/>
                    </a:lnTo>
                    <a:lnTo>
                      <a:pt x="620" y="136"/>
                    </a:lnTo>
                    <a:lnTo>
                      <a:pt x="548" y="65"/>
                    </a:lnTo>
                    <a:lnTo>
                      <a:pt x="392" y="221"/>
                    </a:lnTo>
                    <a:lnTo>
                      <a:pt x="392" y="0"/>
                    </a:lnTo>
                    <a:lnTo>
                      <a:pt x="292" y="0"/>
                    </a:lnTo>
                    <a:lnTo>
                      <a:pt x="292" y="221"/>
                    </a:lnTo>
                    <a:lnTo>
                      <a:pt x="136" y="65"/>
                    </a:lnTo>
                    <a:lnTo>
                      <a:pt x="64" y="136"/>
                    </a:lnTo>
                    <a:lnTo>
                      <a:pt x="220" y="292"/>
                    </a:lnTo>
                    <a:lnTo>
                      <a:pt x="0" y="292"/>
                    </a:lnTo>
                    <a:lnTo>
                      <a:pt x="0" y="393"/>
                    </a:lnTo>
                    <a:lnTo>
                      <a:pt x="220" y="393"/>
                    </a:lnTo>
                    <a:lnTo>
                      <a:pt x="64" y="549"/>
                    </a:lnTo>
                    <a:lnTo>
                      <a:pt x="136" y="620"/>
                    </a:lnTo>
                    <a:lnTo>
                      <a:pt x="292" y="464"/>
                    </a:lnTo>
                    <a:lnTo>
                      <a:pt x="292" y="685"/>
                    </a:lnTo>
                    <a:lnTo>
                      <a:pt x="392" y="685"/>
                    </a:lnTo>
                    <a:lnTo>
                      <a:pt x="392" y="464"/>
                    </a:lnTo>
                    <a:lnTo>
                      <a:pt x="548" y="620"/>
                    </a:lnTo>
                    <a:lnTo>
                      <a:pt x="620" y="549"/>
                    </a:lnTo>
                    <a:lnTo>
                      <a:pt x="464" y="393"/>
                    </a:lnTo>
                    <a:lnTo>
                      <a:pt x="684" y="393"/>
                    </a:lnTo>
                    <a:lnTo>
                      <a:pt x="684" y="29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067" name="Google Shape;1067;p34"/>
              <p:cNvSpPr/>
              <p:nvPr/>
            </p:nvSpPr>
            <p:spPr>
              <a:xfrm>
                <a:off x="378976" y="190500"/>
                <a:ext cx="8130826" cy="4762509"/>
              </a:xfrm>
              <a:custGeom>
                <a:avLst/>
                <a:gdLst/>
                <a:ahLst/>
                <a:cxnLst/>
                <a:rect l="l" t="t" r="r" b="b"/>
                <a:pathLst>
                  <a:path w="25006" h="14647" extrusionOk="0">
                    <a:moveTo>
                      <a:pt x="23739" y="0"/>
                    </a:moveTo>
                    <a:lnTo>
                      <a:pt x="1267" y="0"/>
                    </a:lnTo>
                    <a:cubicBezTo>
                      <a:pt x="569" y="0"/>
                      <a:pt x="0" y="591"/>
                      <a:pt x="0" y="1317"/>
                    </a:cubicBezTo>
                    <a:lnTo>
                      <a:pt x="0" y="13329"/>
                    </a:lnTo>
                    <a:cubicBezTo>
                      <a:pt x="0" y="14056"/>
                      <a:pt x="569" y="14647"/>
                      <a:pt x="1267" y="14647"/>
                    </a:cubicBezTo>
                    <a:lnTo>
                      <a:pt x="23739" y="14647"/>
                    </a:lnTo>
                    <a:cubicBezTo>
                      <a:pt x="24437" y="14647"/>
                      <a:pt x="25006" y="14056"/>
                      <a:pt x="25006" y="13329"/>
                    </a:cubicBezTo>
                    <a:lnTo>
                      <a:pt x="25006" y="1317"/>
                    </a:lnTo>
                    <a:cubicBezTo>
                      <a:pt x="25006" y="591"/>
                      <a:pt x="24437" y="0"/>
                      <a:pt x="23739" y="0"/>
                    </a:cubicBezTo>
                    <a:close/>
                  </a:path>
                </a:pathLst>
              </a:custGeom>
              <a:solidFill>
                <a:schemeClr val="accent2"/>
              </a:solidFill>
              <a:ln>
                <a:noFill/>
              </a:ln>
              <a:effectLst>
                <a:outerShdw blurRad="42863" dist="19050" dir="1980000" algn="bl" rotWithShape="0">
                  <a:schemeClr val="dk1">
                    <a:alpha val="40000"/>
                  </a:scheme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pic>
          <p:nvPicPr>
            <p:cNvPr id="1068" name="Google Shape;1068;p34"/>
            <p:cNvPicPr preferRelativeResize="0"/>
            <p:nvPr/>
          </p:nvPicPr>
          <p:blipFill>
            <a:blip r:embed="rId2">
              <a:alphaModFix/>
            </a:blip>
            <a:stretch>
              <a:fillRect/>
            </a:stretch>
          </p:blipFill>
          <p:spPr>
            <a:xfrm>
              <a:off x="99150" y="687101"/>
              <a:ext cx="441525" cy="3769299"/>
            </a:xfrm>
            <a:prstGeom prst="rect">
              <a:avLst/>
            </a:prstGeom>
            <a:noFill/>
            <a:ln>
              <a:noFill/>
            </a:ln>
          </p:spPr>
        </p:pic>
      </p:grpSp>
      <p:sp>
        <p:nvSpPr>
          <p:cNvPr id="1069" name="Google Shape;1069;p34"/>
          <p:cNvSpPr txBox="1">
            <a:spLocks noGrp="1"/>
          </p:cNvSpPr>
          <p:nvPr>
            <p:ph type="title" hasCustomPrompt="1"/>
          </p:nvPr>
        </p:nvSpPr>
        <p:spPr>
          <a:xfrm>
            <a:off x="1309200" y="562132"/>
            <a:ext cx="4696800" cy="7689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lt1"/>
              </a:buClr>
              <a:buSzPts val="6000"/>
              <a:buNone/>
              <a:defRPr sz="45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070" name="Google Shape;1070;p34"/>
          <p:cNvSpPr txBox="1">
            <a:spLocks noGrp="1"/>
          </p:cNvSpPr>
          <p:nvPr>
            <p:ph type="subTitle" idx="1"/>
          </p:nvPr>
        </p:nvSpPr>
        <p:spPr>
          <a:xfrm>
            <a:off x="1309200" y="1319001"/>
            <a:ext cx="4696800" cy="588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1071" name="Google Shape;1071;p34"/>
          <p:cNvSpPr txBox="1">
            <a:spLocks noGrp="1"/>
          </p:cNvSpPr>
          <p:nvPr>
            <p:ph type="title" idx="2" hasCustomPrompt="1"/>
          </p:nvPr>
        </p:nvSpPr>
        <p:spPr>
          <a:xfrm>
            <a:off x="1309200" y="1895871"/>
            <a:ext cx="4696800" cy="7689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lt1"/>
              </a:buClr>
              <a:buSzPts val="6000"/>
              <a:buNone/>
              <a:defRPr sz="45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072" name="Google Shape;1072;p34"/>
          <p:cNvSpPr txBox="1">
            <a:spLocks noGrp="1"/>
          </p:cNvSpPr>
          <p:nvPr>
            <p:ph type="subTitle" idx="3"/>
          </p:nvPr>
        </p:nvSpPr>
        <p:spPr>
          <a:xfrm>
            <a:off x="1309200" y="2652741"/>
            <a:ext cx="4696800" cy="588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1073" name="Google Shape;1073;p34"/>
          <p:cNvSpPr txBox="1">
            <a:spLocks noGrp="1"/>
          </p:cNvSpPr>
          <p:nvPr>
            <p:ph type="title" idx="4" hasCustomPrompt="1"/>
          </p:nvPr>
        </p:nvSpPr>
        <p:spPr>
          <a:xfrm>
            <a:off x="1309200" y="3229611"/>
            <a:ext cx="4696800" cy="7689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lt1"/>
              </a:buClr>
              <a:buSzPts val="6000"/>
              <a:buNone/>
              <a:defRPr sz="4500">
                <a:solidFill>
                  <a:schemeClr val="accen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074" name="Google Shape;1074;p34"/>
          <p:cNvSpPr txBox="1">
            <a:spLocks noGrp="1"/>
          </p:cNvSpPr>
          <p:nvPr>
            <p:ph type="subTitle" idx="5"/>
          </p:nvPr>
        </p:nvSpPr>
        <p:spPr>
          <a:xfrm>
            <a:off x="1309200" y="3986481"/>
            <a:ext cx="4696800" cy="5889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400"/>
              <a:buNone/>
              <a:defRPr sz="16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grpSp>
        <p:nvGrpSpPr>
          <p:cNvPr id="1075" name="Google Shape;1075;p34"/>
          <p:cNvGrpSpPr/>
          <p:nvPr/>
        </p:nvGrpSpPr>
        <p:grpSpPr>
          <a:xfrm>
            <a:off x="6443917" y="4329191"/>
            <a:ext cx="413420" cy="413517"/>
            <a:chOff x="1020960" y="2953800"/>
            <a:chExt cx="973440" cy="973440"/>
          </a:xfrm>
        </p:grpSpPr>
        <p:sp>
          <p:nvSpPr>
            <p:cNvPr id="1076" name="Google Shape;1076;p34"/>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77" name="Google Shape;1077;p34"/>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78" name="Google Shape;1078;p34"/>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1106"/>
        <p:cNvGrpSpPr/>
        <p:nvPr/>
      </p:nvGrpSpPr>
      <p:grpSpPr>
        <a:xfrm>
          <a:off x="0" y="0"/>
          <a:ext cx="0" cy="0"/>
          <a:chOff x="0" y="0"/>
          <a:chExt cx="0" cy="0"/>
        </a:xfrm>
      </p:grpSpPr>
      <p:grpSp>
        <p:nvGrpSpPr>
          <p:cNvPr id="1107" name="Google Shape;1107;p36"/>
          <p:cNvGrpSpPr/>
          <p:nvPr/>
        </p:nvGrpSpPr>
        <p:grpSpPr>
          <a:xfrm>
            <a:off x="195813" y="196449"/>
            <a:ext cx="8752375" cy="4750602"/>
            <a:chOff x="99150" y="196449"/>
            <a:chExt cx="8752375" cy="4750602"/>
          </a:xfrm>
        </p:grpSpPr>
        <p:grpSp>
          <p:nvGrpSpPr>
            <p:cNvPr id="1108" name="Google Shape;1108;p36"/>
            <p:cNvGrpSpPr/>
            <p:nvPr/>
          </p:nvGrpSpPr>
          <p:grpSpPr>
            <a:xfrm>
              <a:off x="292475" y="196449"/>
              <a:ext cx="8559050" cy="4750602"/>
              <a:chOff x="378976" y="190500"/>
              <a:chExt cx="8580501" cy="4762509"/>
            </a:xfrm>
          </p:grpSpPr>
          <p:sp>
            <p:nvSpPr>
              <p:cNvPr id="1109" name="Google Shape;1109;p36"/>
              <p:cNvSpPr/>
              <p:nvPr/>
            </p:nvSpPr>
            <p:spPr>
              <a:xfrm>
                <a:off x="378976" y="190500"/>
                <a:ext cx="8455656" cy="4762509"/>
              </a:xfrm>
              <a:custGeom>
                <a:avLst/>
                <a:gdLst/>
                <a:ahLst/>
                <a:cxnLst/>
                <a:rect l="l" t="t" r="r" b="b"/>
                <a:pathLst>
                  <a:path w="26005" h="14647" extrusionOk="0">
                    <a:moveTo>
                      <a:pt x="24688" y="0"/>
                    </a:moveTo>
                    <a:lnTo>
                      <a:pt x="1318" y="0"/>
                    </a:lnTo>
                    <a:cubicBezTo>
                      <a:pt x="591" y="0"/>
                      <a:pt x="0" y="591"/>
                      <a:pt x="0" y="1317"/>
                    </a:cubicBezTo>
                    <a:lnTo>
                      <a:pt x="0" y="13329"/>
                    </a:lnTo>
                    <a:cubicBezTo>
                      <a:pt x="0" y="14056"/>
                      <a:pt x="591" y="14647"/>
                      <a:pt x="1318" y="14647"/>
                    </a:cubicBezTo>
                    <a:lnTo>
                      <a:pt x="24687" y="14647"/>
                    </a:lnTo>
                    <a:cubicBezTo>
                      <a:pt x="25414" y="14647"/>
                      <a:pt x="26005" y="14056"/>
                      <a:pt x="26005" y="13329"/>
                    </a:cubicBezTo>
                    <a:lnTo>
                      <a:pt x="26005" y="1317"/>
                    </a:lnTo>
                    <a:cubicBezTo>
                      <a:pt x="26005" y="591"/>
                      <a:pt x="25414" y="0"/>
                      <a:pt x="24688" y="0"/>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10" name="Google Shape;1110;p36"/>
              <p:cNvSpPr/>
              <p:nvPr/>
            </p:nvSpPr>
            <p:spPr>
              <a:xfrm>
                <a:off x="421571" y="190500"/>
                <a:ext cx="8130501" cy="4762509"/>
              </a:xfrm>
              <a:custGeom>
                <a:avLst/>
                <a:gdLst/>
                <a:ahLst/>
                <a:cxnLst/>
                <a:rect l="l" t="t" r="r" b="b"/>
                <a:pathLst>
                  <a:path w="25005" h="14647" extrusionOk="0">
                    <a:moveTo>
                      <a:pt x="23738" y="0"/>
                    </a:moveTo>
                    <a:lnTo>
                      <a:pt x="1267" y="0"/>
                    </a:lnTo>
                    <a:cubicBezTo>
                      <a:pt x="568" y="0"/>
                      <a:pt x="0" y="591"/>
                      <a:pt x="0" y="1317"/>
                    </a:cubicBezTo>
                    <a:lnTo>
                      <a:pt x="0" y="13329"/>
                    </a:lnTo>
                    <a:cubicBezTo>
                      <a:pt x="0" y="14056"/>
                      <a:pt x="568" y="14647"/>
                      <a:pt x="1267"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11" name="Google Shape;1111;p36"/>
              <p:cNvSpPr/>
              <p:nvPr/>
            </p:nvSpPr>
            <p:spPr>
              <a:xfrm>
                <a:off x="400436" y="190500"/>
                <a:ext cx="8130501" cy="4762509"/>
              </a:xfrm>
              <a:custGeom>
                <a:avLst/>
                <a:gdLst/>
                <a:ahLst/>
                <a:cxnLst/>
                <a:rect l="l" t="t" r="r" b="b"/>
                <a:pathLst>
                  <a:path w="25005" h="14647" extrusionOk="0">
                    <a:moveTo>
                      <a:pt x="23738" y="0"/>
                    </a:moveTo>
                    <a:lnTo>
                      <a:pt x="1266" y="0"/>
                    </a:lnTo>
                    <a:cubicBezTo>
                      <a:pt x="568" y="0"/>
                      <a:pt x="0" y="591"/>
                      <a:pt x="0" y="1317"/>
                    </a:cubicBezTo>
                    <a:lnTo>
                      <a:pt x="0" y="13329"/>
                    </a:lnTo>
                    <a:cubicBezTo>
                      <a:pt x="0" y="14056"/>
                      <a:pt x="568" y="14647"/>
                      <a:pt x="1266"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12" name="Google Shape;1112;p36"/>
              <p:cNvSpPr/>
              <p:nvPr/>
            </p:nvSpPr>
            <p:spPr>
              <a:xfrm>
                <a:off x="8292909" y="1387390"/>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113" name="Google Shape;1113;p36"/>
              <p:cNvSpPr/>
              <p:nvPr/>
            </p:nvSpPr>
            <p:spPr>
              <a:xfrm>
                <a:off x="8664886" y="1497943"/>
                <a:ext cx="104375" cy="107951"/>
              </a:xfrm>
              <a:custGeom>
                <a:avLst/>
                <a:gdLst/>
                <a:ahLst/>
                <a:cxnLst/>
                <a:rect l="l" t="t" r="r" b="b"/>
                <a:pathLst>
                  <a:path w="321" h="332" extrusionOk="0">
                    <a:moveTo>
                      <a:pt x="20" y="332"/>
                    </a:moveTo>
                    <a:lnTo>
                      <a:pt x="0" y="312"/>
                    </a:lnTo>
                    <a:cubicBezTo>
                      <a:pt x="1" y="311"/>
                      <a:pt x="171" y="136"/>
                      <a:pt x="171" y="15"/>
                    </a:cubicBezTo>
                    <a:cubicBezTo>
                      <a:pt x="171" y="9"/>
                      <a:pt x="175" y="2"/>
                      <a:pt x="181" y="1"/>
                    </a:cubicBezTo>
                    <a:cubicBezTo>
                      <a:pt x="188" y="-1"/>
                      <a:pt x="194" y="2"/>
                      <a:pt x="197" y="8"/>
                    </a:cubicBezTo>
                    <a:cubicBezTo>
                      <a:pt x="202" y="17"/>
                      <a:pt x="318" y="227"/>
                      <a:pt x="321" y="322"/>
                    </a:cubicBezTo>
                    <a:lnTo>
                      <a:pt x="292" y="323"/>
                    </a:lnTo>
                    <a:cubicBezTo>
                      <a:pt x="291" y="287"/>
                      <a:pt x="270" y="223"/>
                      <a:pt x="232" y="140"/>
                    </a:cubicBezTo>
                    <a:cubicBezTo>
                      <a:pt x="218" y="110"/>
                      <a:pt x="204" y="82"/>
                      <a:pt x="193" y="61"/>
                    </a:cubicBezTo>
                    <a:cubicBezTo>
                      <a:pt x="163" y="185"/>
                      <a:pt x="26" y="326"/>
                      <a:pt x="20" y="332"/>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14" name="Google Shape;1114;p36"/>
              <p:cNvSpPr/>
              <p:nvPr/>
            </p:nvSpPr>
            <p:spPr>
              <a:xfrm>
                <a:off x="8652855" y="1462501"/>
                <a:ext cx="76411" cy="53325"/>
              </a:xfrm>
              <a:custGeom>
                <a:avLst/>
                <a:gdLst/>
                <a:ahLst/>
                <a:cxnLst/>
                <a:rect l="l" t="t" r="r" b="b"/>
                <a:pathLst>
                  <a:path w="235" h="164" extrusionOk="0">
                    <a:moveTo>
                      <a:pt x="235" y="143"/>
                    </a:moveTo>
                    <a:cubicBezTo>
                      <a:pt x="136" y="200"/>
                      <a:pt x="10" y="134"/>
                      <a:pt x="0" y="21"/>
                    </a:cubicBezTo>
                    <a:cubicBezTo>
                      <a:pt x="99" y="-36"/>
                      <a:pt x="225" y="30"/>
                      <a:pt x="235" y="143"/>
                    </a:cubicBezTo>
                    <a:close/>
                  </a:path>
                </a:pathLst>
              </a:custGeom>
              <a:solidFill>
                <a:schemeClr val="accent2"/>
              </a:solidFill>
              <a:ln>
                <a:noFill/>
              </a:ln>
            </p:spPr>
            <p:txBody>
              <a:bodyPr spcFirstLastPara="1" wrap="square" lIns="90000" tIns="14025" rIns="90000" bIns="14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15" name="Google Shape;1115;p36"/>
              <p:cNvSpPr/>
              <p:nvPr/>
            </p:nvSpPr>
            <p:spPr>
              <a:xfrm>
                <a:off x="8725690" y="1440065"/>
                <a:ext cx="55927" cy="68932"/>
              </a:xfrm>
              <a:custGeom>
                <a:avLst/>
                <a:gdLst/>
                <a:ahLst/>
                <a:cxnLst/>
                <a:rect l="l" t="t" r="r" b="b"/>
                <a:pathLst>
                  <a:path w="172" h="212" extrusionOk="0">
                    <a:moveTo>
                      <a:pt x="11" y="212"/>
                    </a:moveTo>
                    <a:cubicBezTo>
                      <a:pt x="-31" y="109"/>
                      <a:pt x="49" y="-5"/>
                      <a:pt x="161" y="0"/>
                    </a:cubicBezTo>
                    <a:cubicBezTo>
                      <a:pt x="203" y="104"/>
                      <a:pt x="122" y="217"/>
                      <a:pt x="11" y="212"/>
                    </a:cubicBezTo>
                    <a:close/>
                  </a:path>
                </a:pathLst>
              </a:custGeom>
              <a:solidFill>
                <a:schemeClr val="accent2"/>
              </a:solidFill>
              <a:ln>
                <a:noFill/>
              </a:ln>
            </p:spPr>
            <p:txBody>
              <a:bodyPr spcFirstLastPara="1" wrap="square" lIns="90000" tIns="31300" rIns="90000" bIns="313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16" name="Google Shape;1116;p36"/>
              <p:cNvSpPr/>
              <p:nvPr/>
            </p:nvSpPr>
            <p:spPr>
              <a:xfrm>
                <a:off x="8622941" y="1577930"/>
                <a:ext cx="79013" cy="79012"/>
              </a:xfrm>
              <a:custGeom>
                <a:avLst/>
                <a:gdLst/>
                <a:ahLst/>
                <a:cxnLst/>
                <a:rect l="l" t="t" r="r" b="b"/>
                <a:pathLst>
                  <a:path w="243" h="243" extrusionOk="0">
                    <a:moveTo>
                      <a:pt x="243" y="121"/>
                    </a:moveTo>
                    <a:cubicBezTo>
                      <a:pt x="243" y="143"/>
                      <a:pt x="238" y="164"/>
                      <a:pt x="227" y="182"/>
                    </a:cubicBezTo>
                    <a:cubicBezTo>
                      <a:pt x="216" y="200"/>
                      <a:pt x="202" y="215"/>
                      <a:pt x="183" y="226"/>
                    </a:cubicBezTo>
                    <a:cubicBezTo>
                      <a:pt x="165" y="236"/>
                      <a:pt x="143" y="243"/>
                      <a:pt x="122" y="243"/>
                    </a:cubicBezTo>
                    <a:cubicBezTo>
                      <a:pt x="101" y="243"/>
                      <a:pt x="80" y="236"/>
                      <a:pt x="61" y="226"/>
                    </a:cubicBezTo>
                    <a:cubicBezTo>
                      <a:pt x="43" y="215"/>
                      <a:pt x="28" y="200"/>
                      <a:pt x="17" y="182"/>
                    </a:cubicBezTo>
                    <a:cubicBezTo>
                      <a:pt x="7" y="164"/>
                      <a:pt x="0" y="143"/>
                      <a:pt x="0" y="121"/>
                    </a:cubicBezTo>
                    <a:cubicBezTo>
                      <a:pt x="0" y="100"/>
                      <a:pt x="6" y="79"/>
                      <a:pt x="17" y="61"/>
                    </a:cubicBezTo>
                    <a:cubicBezTo>
                      <a:pt x="27" y="42"/>
                      <a:pt x="43" y="26"/>
                      <a:pt x="61" y="16"/>
                    </a:cubicBezTo>
                    <a:cubicBezTo>
                      <a:pt x="80" y="5"/>
                      <a:pt x="101" y="0"/>
                      <a:pt x="122" y="0"/>
                    </a:cubicBezTo>
                    <a:cubicBezTo>
                      <a:pt x="143" y="0"/>
                      <a:pt x="165" y="5"/>
                      <a:pt x="183" y="16"/>
                    </a:cubicBezTo>
                    <a:cubicBezTo>
                      <a:pt x="202" y="26"/>
                      <a:pt x="216" y="42"/>
                      <a:pt x="227" y="61"/>
                    </a:cubicBezTo>
                    <a:cubicBezTo>
                      <a:pt x="238"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17" name="Google Shape;1117;p36"/>
              <p:cNvSpPr/>
              <p:nvPr/>
            </p:nvSpPr>
            <p:spPr>
              <a:xfrm>
                <a:off x="8725040" y="1577930"/>
                <a:ext cx="79013" cy="79012"/>
              </a:xfrm>
              <a:custGeom>
                <a:avLst/>
                <a:gdLst/>
                <a:ahLst/>
                <a:cxnLst/>
                <a:rect l="l" t="t" r="r" b="b"/>
                <a:pathLst>
                  <a:path w="243" h="243" extrusionOk="0">
                    <a:moveTo>
                      <a:pt x="243" y="121"/>
                    </a:moveTo>
                    <a:cubicBezTo>
                      <a:pt x="243" y="143"/>
                      <a:pt x="238" y="164"/>
                      <a:pt x="227" y="182"/>
                    </a:cubicBezTo>
                    <a:cubicBezTo>
                      <a:pt x="217" y="200"/>
                      <a:pt x="201" y="215"/>
                      <a:pt x="182" y="226"/>
                    </a:cubicBezTo>
                    <a:cubicBezTo>
                      <a:pt x="164" y="236"/>
                      <a:pt x="143" y="243"/>
                      <a:pt x="121" y="243"/>
                    </a:cubicBezTo>
                    <a:cubicBezTo>
                      <a:pt x="100" y="243"/>
                      <a:pt x="80" y="236"/>
                      <a:pt x="61" y="226"/>
                    </a:cubicBezTo>
                    <a:cubicBezTo>
                      <a:pt x="43" y="215"/>
                      <a:pt x="27" y="200"/>
                      <a:pt x="16" y="182"/>
                    </a:cubicBezTo>
                    <a:cubicBezTo>
                      <a:pt x="6" y="164"/>
                      <a:pt x="0" y="143"/>
                      <a:pt x="0" y="121"/>
                    </a:cubicBezTo>
                    <a:cubicBezTo>
                      <a:pt x="0" y="100"/>
                      <a:pt x="6" y="79"/>
                      <a:pt x="16" y="61"/>
                    </a:cubicBezTo>
                    <a:cubicBezTo>
                      <a:pt x="27" y="42"/>
                      <a:pt x="43" y="26"/>
                      <a:pt x="61" y="16"/>
                    </a:cubicBezTo>
                    <a:cubicBezTo>
                      <a:pt x="80" y="5"/>
                      <a:pt x="100" y="0"/>
                      <a:pt x="121" y="0"/>
                    </a:cubicBezTo>
                    <a:cubicBezTo>
                      <a:pt x="143" y="0"/>
                      <a:pt x="164" y="5"/>
                      <a:pt x="182" y="16"/>
                    </a:cubicBezTo>
                    <a:cubicBezTo>
                      <a:pt x="201" y="26"/>
                      <a:pt x="216" y="42"/>
                      <a:pt x="227" y="61"/>
                    </a:cubicBezTo>
                    <a:cubicBezTo>
                      <a:pt x="237"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18" name="Google Shape;1118;p36"/>
              <p:cNvSpPr/>
              <p:nvPr/>
            </p:nvSpPr>
            <p:spPr>
              <a:xfrm>
                <a:off x="8292909" y="3906681"/>
                <a:ext cx="662016" cy="321576"/>
              </a:xfrm>
              <a:custGeom>
                <a:avLst/>
                <a:gdLst/>
                <a:ahLst/>
                <a:cxnLst/>
                <a:rect l="l" t="t" r="r" b="b"/>
                <a:pathLst>
                  <a:path w="2036" h="989" extrusionOk="0">
                    <a:moveTo>
                      <a:pt x="1541" y="989"/>
                    </a:moveTo>
                    <a:lnTo>
                      <a:pt x="0" y="989"/>
                    </a:lnTo>
                    <a:lnTo>
                      <a:pt x="0" y="0"/>
                    </a:lnTo>
                    <a:lnTo>
                      <a:pt x="1541" y="0"/>
                    </a:lnTo>
                    <a:cubicBezTo>
                      <a:pt x="1814" y="0"/>
                      <a:pt x="2036" y="221"/>
                      <a:pt x="2036" y="494"/>
                    </a:cubicBezTo>
                    <a:lnTo>
                      <a:pt x="2036" y="494"/>
                    </a:lnTo>
                    <a:cubicBezTo>
                      <a:pt x="2036" y="768"/>
                      <a:pt x="1814" y="989"/>
                      <a:pt x="1541" y="989"/>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19" name="Google Shape;1119;p36"/>
              <p:cNvSpPr/>
              <p:nvPr/>
            </p:nvSpPr>
            <p:spPr>
              <a:xfrm>
                <a:off x="8633346" y="3972687"/>
                <a:ext cx="216553" cy="189564"/>
              </a:xfrm>
              <a:custGeom>
                <a:avLst/>
                <a:gdLst/>
                <a:ahLst/>
                <a:cxnLst/>
                <a:rect l="l" t="t" r="r" b="b"/>
                <a:pathLst>
                  <a:path w="666" h="583" extrusionOk="0">
                    <a:moveTo>
                      <a:pt x="330" y="583"/>
                    </a:moveTo>
                    <a:cubicBezTo>
                      <a:pt x="320" y="583"/>
                      <a:pt x="311" y="579"/>
                      <a:pt x="305" y="573"/>
                    </a:cubicBezTo>
                    <a:lnTo>
                      <a:pt x="93" y="361"/>
                    </a:lnTo>
                    <a:cubicBezTo>
                      <a:pt x="11" y="280"/>
                      <a:pt x="-19" y="184"/>
                      <a:pt x="13" y="106"/>
                    </a:cubicBezTo>
                    <a:cubicBezTo>
                      <a:pt x="38" y="46"/>
                      <a:pt x="96" y="8"/>
                      <a:pt x="164" y="8"/>
                    </a:cubicBezTo>
                    <a:cubicBezTo>
                      <a:pt x="204" y="8"/>
                      <a:pt x="263" y="21"/>
                      <a:pt x="329" y="76"/>
                    </a:cubicBezTo>
                    <a:cubicBezTo>
                      <a:pt x="387" y="27"/>
                      <a:pt x="449" y="0"/>
                      <a:pt x="507" y="0"/>
                    </a:cubicBezTo>
                    <a:cubicBezTo>
                      <a:pt x="573" y="0"/>
                      <a:pt x="629" y="36"/>
                      <a:pt x="653" y="93"/>
                    </a:cubicBezTo>
                    <a:cubicBezTo>
                      <a:pt x="686" y="173"/>
                      <a:pt x="654" y="273"/>
                      <a:pt x="566" y="361"/>
                    </a:cubicBezTo>
                    <a:lnTo>
                      <a:pt x="354" y="573"/>
                    </a:lnTo>
                    <a:cubicBezTo>
                      <a:pt x="348" y="579"/>
                      <a:pt x="339" y="583"/>
                      <a:pt x="330" y="5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120" name="Google Shape;1120;p36"/>
              <p:cNvSpPr/>
              <p:nvPr/>
            </p:nvSpPr>
            <p:spPr>
              <a:xfrm>
                <a:off x="8297462" y="881777"/>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21" name="Google Shape;1121;p36"/>
              <p:cNvSpPr/>
              <p:nvPr/>
            </p:nvSpPr>
            <p:spPr>
              <a:xfrm>
                <a:off x="8626843" y="930875"/>
                <a:ext cx="203222" cy="223705"/>
              </a:xfrm>
              <a:custGeom>
                <a:avLst/>
                <a:gdLst/>
                <a:ahLst/>
                <a:cxnLst/>
                <a:rect l="l" t="t" r="r" b="b"/>
                <a:pathLst>
                  <a:path w="625" h="688" extrusionOk="0">
                    <a:moveTo>
                      <a:pt x="377" y="232"/>
                    </a:moveTo>
                    <a:cubicBezTo>
                      <a:pt x="555" y="-77"/>
                      <a:pt x="69" y="-77"/>
                      <a:pt x="248" y="232"/>
                    </a:cubicBezTo>
                    <a:cubicBezTo>
                      <a:pt x="69" y="-77"/>
                      <a:pt x="-173" y="344"/>
                      <a:pt x="183" y="344"/>
                    </a:cubicBezTo>
                    <a:cubicBezTo>
                      <a:pt x="-173" y="344"/>
                      <a:pt x="69" y="765"/>
                      <a:pt x="248" y="456"/>
                    </a:cubicBezTo>
                    <a:cubicBezTo>
                      <a:pt x="69" y="765"/>
                      <a:pt x="555" y="765"/>
                      <a:pt x="377" y="456"/>
                    </a:cubicBezTo>
                    <a:cubicBezTo>
                      <a:pt x="555" y="765"/>
                      <a:pt x="798" y="344"/>
                      <a:pt x="441" y="344"/>
                    </a:cubicBezTo>
                    <a:cubicBezTo>
                      <a:pt x="798" y="344"/>
                      <a:pt x="555" y="-77"/>
                      <a:pt x="377" y="2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22" name="Google Shape;1122;p36"/>
              <p:cNvSpPr/>
              <p:nvPr/>
            </p:nvSpPr>
            <p:spPr>
              <a:xfrm>
                <a:off x="8292909" y="3096398"/>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123" name="Google Shape;1123;p36"/>
              <p:cNvSpPr/>
              <p:nvPr/>
            </p:nvSpPr>
            <p:spPr>
              <a:xfrm>
                <a:off x="8641475" y="3141269"/>
                <a:ext cx="201596" cy="232484"/>
              </a:xfrm>
              <a:custGeom>
                <a:avLst/>
                <a:gdLst/>
                <a:ahLst/>
                <a:cxnLst/>
                <a:rect l="l" t="t" r="r" b="b"/>
                <a:pathLst>
                  <a:path w="620" h="715" extrusionOk="0">
                    <a:moveTo>
                      <a:pt x="617" y="360"/>
                    </a:moveTo>
                    <a:cubicBezTo>
                      <a:pt x="382" y="401"/>
                      <a:pt x="348" y="440"/>
                      <a:pt x="313" y="712"/>
                    </a:cubicBezTo>
                    <a:cubicBezTo>
                      <a:pt x="313" y="715"/>
                      <a:pt x="307" y="715"/>
                      <a:pt x="307" y="712"/>
                    </a:cubicBezTo>
                    <a:cubicBezTo>
                      <a:pt x="272" y="440"/>
                      <a:pt x="237" y="401"/>
                      <a:pt x="2" y="360"/>
                    </a:cubicBezTo>
                    <a:cubicBezTo>
                      <a:pt x="-1" y="360"/>
                      <a:pt x="-1" y="355"/>
                      <a:pt x="2" y="354"/>
                    </a:cubicBezTo>
                    <a:cubicBezTo>
                      <a:pt x="237" y="314"/>
                      <a:pt x="272" y="275"/>
                      <a:pt x="307" y="3"/>
                    </a:cubicBezTo>
                    <a:cubicBezTo>
                      <a:pt x="307" y="-1"/>
                      <a:pt x="313" y="-1"/>
                      <a:pt x="313" y="3"/>
                    </a:cubicBezTo>
                    <a:cubicBezTo>
                      <a:pt x="348" y="275"/>
                      <a:pt x="382" y="314"/>
                      <a:pt x="617" y="354"/>
                    </a:cubicBezTo>
                    <a:cubicBezTo>
                      <a:pt x="621" y="355"/>
                      <a:pt x="621" y="360"/>
                      <a:pt x="617" y="36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24" name="Google Shape;1124;p36"/>
              <p:cNvSpPr/>
              <p:nvPr/>
            </p:nvSpPr>
            <p:spPr>
              <a:xfrm>
                <a:off x="8297462" y="2590784"/>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25" name="Google Shape;1125;p36"/>
              <p:cNvSpPr/>
              <p:nvPr/>
            </p:nvSpPr>
            <p:spPr>
              <a:xfrm>
                <a:off x="8628469" y="2640207"/>
                <a:ext cx="222406" cy="222729"/>
              </a:xfrm>
              <a:custGeom>
                <a:avLst/>
                <a:gdLst/>
                <a:ahLst/>
                <a:cxnLst/>
                <a:rect l="l" t="t" r="r" b="b"/>
                <a:pathLst>
                  <a:path w="684" h="685" extrusionOk="0">
                    <a:moveTo>
                      <a:pt x="684" y="292"/>
                    </a:moveTo>
                    <a:lnTo>
                      <a:pt x="464" y="292"/>
                    </a:lnTo>
                    <a:lnTo>
                      <a:pt x="620" y="136"/>
                    </a:lnTo>
                    <a:lnTo>
                      <a:pt x="548" y="65"/>
                    </a:lnTo>
                    <a:lnTo>
                      <a:pt x="392" y="221"/>
                    </a:lnTo>
                    <a:lnTo>
                      <a:pt x="392" y="0"/>
                    </a:lnTo>
                    <a:lnTo>
                      <a:pt x="292" y="0"/>
                    </a:lnTo>
                    <a:lnTo>
                      <a:pt x="292" y="221"/>
                    </a:lnTo>
                    <a:lnTo>
                      <a:pt x="136" y="65"/>
                    </a:lnTo>
                    <a:lnTo>
                      <a:pt x="64" y="136"/>
                    </a:lnTo>
                    <a:lnTo>
                      <a:pt x="220" y="292"/>
                    </a:lnTo>
                    <a:lnTo>
                      <a:pt x="0" y="292"/>
                    </a:lnTo>
                    <a:lnTo>
                      <a:pt x="0" y="393"/>
                    </a:lnTo>
                    <a:lnTo>
                      <a:pt x="220" y="393"/>
                    </a:lnTo>
                    <a:lnTo>
                      <a:pt x="64" y="549"/>
                    </a:lnTo>
                    <a:lnTo>
                      <a:pt x="136" y="620"/>
                    </a:lnTo>
                    <a:lnTo>
                      <a:pt x="292" y="464"/>
                    </a:lnTo>
                    <a:lnTo>
                      <a:pt x="292" y="685"/>
                    </a:lnTo>
                    <a:lnTo>
                      <a:pt x="392" y="685"/>
                    </a:lnTo>
                    <a:lnTo>
                      <a:pt x="392" y="464"/>
                    </a:lnTo>
                    <a:lnTo>
                      <a:pt x="548" y="620"/>
                    </a:lnTo>
                    <a:lnTo>
                      <a:pt x="620" y="549"/>
                    </a:lnTo>
                    <a:lnTo>
                      <a:pt x="464" y="393"/>
                    </a:lnTo>
                    <a:lnTo>
                      <a:pt x="684" y="393"/>
                    </a:lnTo>
                    <a:lnTo>
                      <a:pt x="684" y="29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126" name="Google Shape;1126;p36"/>
              <p:cNvSpPr/>
              <p:nvPr/>
            </p:nvSpPr>
            <p:spPr>
              <a:xfrm>
                <a:off x="378976" y="190500"/>
                <a:ext cx="8130826" cy="4762509"/>
              </a:xfrm>
              <a:custGeom>
                <a:avLst/>
                <a:gdLst/>
                <a:ahLst/>
                <a:cxnLst/>
                <a:rect l="l" t="t" r="r" b="b"/>
                <a:pathLst>
                  <a:path w="25006" h="14647" extrusionOk="0">
                    <a:moveTo>
                      <a:pt x="23739" y="0"/>
                    </a:moveTo>
                    <a:lnTo>
                      <a:pt x="1267" y="0"/>
                    </a:lnTo>
                    <a:cubicBezTo>
                      <a:pt x="569" y="0"/>
                      <a:pt x="0" y="591"/>
                      <a:pt x="0" y="1317"/>
                    </a:cubicBezTo>
                    <a:lnTo>
                      <a:pt x="0" y="13329"/>
                    </a:lnTo>
                    <a:cubicBezTo>
                      <a:pt x="0" y="14056"/>
                      <a:pt x="569" y="14647"/>
                      <a:pt x="1267" y="14647"/>
                    </a:cubicBezTo>
                    <a:lnTo>
                      <a:pt x="23739" y="14647"/>
                    </a:lnTo>
                    <a:cubicBezTo>
                      <a:pt x="24437" y="14647"/>
                      <a:pt x="25006" y="14056"/>
                      <a:pt x="25006" y="13329"/>
                    </a:cubicBezTo>
                    <a:lnTo>
                      <a:pt x="25006" y="1317"/>
                    </a:lnTo>
                    <a:cubicBezTo>
                      <a:pt x="25006" y="591"/>
                      <a:pt x="24437" y="0"/>
                      <a:pt x="23739" y="0"/>
                    </a:cubicBezTo>
                    <a:close/>
                  </a:path>
                </a:pathLst>
              </a:custGeom>
              <a:solidFill>
                <a:schemeClr val="accent2"/>
              </a:solidFill>
              <a:ln>
                <a:noFill/>
              </a:ln>
              <a:effectLst>
                <a:outerShdw blurRad="42863" dist="19050" dir="1980000" algn="bl" rotWithShape="0">
                  <a:schemeClr val="dk1">
                    <a:alpha val="40000"/>
                  </a:scheme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pic>
          <p:nvPicPr>
            <p:cNvPr id="1127" name="Google Shape;1127;p36"/>
            <p:cNvPicPr preferRelativeResize="0"/>
            <p:nvPr/>
          </p:nvPicPr>
          <p:blipFill>
            <a:blip r:embed="rId2">
              <a:alphaModFix/>
            </a:blip>
            <a:stretch>
              <a:fillRect/>
            </a:stretch>
          </p:blipFill>
          <p:spPr>
            <a:xfrm>
              <a:off x="99150" y="687101"/>
              <a:ext cx="441525" cy="3769299"/>
            </a:xfrm>
            <a:prstGeom prst="rect">
              <a:avLst/>
            </a:prstGeom>
            <a:noFill/>
            <a:ln>
              <a:noFill/>
            </a:ln>
          </p:spPr>
        </p:pic>
      </p:grpSp>
      <p:grpSp>
        <p:nvGrpSpPr>
          <p:cNvPr id="1128" name="Google Shape;1128;p36"/>
          <p:cNvGrpSpPr/>
          <p:nvPr/>
        </p:nvGrpSpPr>
        <p:grpSpPr>
          <a:xfrm>
            <a:off x="1464042" y="4397241"/>
            <a:ext cx="413420" cy="413517"/>
            <a:chOff x="1020960" y="2953800"/>
            <a:chExt cx="973440" cy="973440"/>
          </a:xfrm>
        </p:grpSpPr>
        <p:sp>
          <p:nvSpPr>
            <p:cNvPr id="1129" name="Google Shape;1129;p36"/>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30" name="Google Shape;1130;p3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31" name="Google Shape;1131;p3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1132"/>
        <p:cNvGrpSpPr/>
        <p:nvPr/>
      </p:nvGrpSpPr>
      <p:grpSpPr>
        <a:xfrm>
          <a:off x="0" y="0"/>
          <a:ext cx="0" cy="0"/>
          <a:chOff x="0" y="0"/>
          <a:chExt cx="0" cy="0"/>
        </a:xfrm>
      </p:grpSpPr>
      <p:grpSp>
        <p:nvGrpSpPr>
          <p:cNvPr id="1133" name="Google Shape;1133;p37"/>
          <p:cNvGrpSpPr/>
          <p:nvPr/>
        </p:nvGrpSpPr>
        <p:grpSpPr>
          <a:xfrm flipH="1">
            <a:off x="195813" y="196449"/>
            <a:ext cx="8752375" cy="4750602"/>
            <a:chOff x="99150" y="196449"/>
            <a:chExt cx="8752375" cy="4750602"/>
          </a:xfrm>
        </p:grpSpPr>
        <p:grpSp>
          <p:nvGrpSpPr>
            <p:cNvPr id="1134" name="Google Shape;1134;p37"/>
            <p:cNvGrpSpPr/>
            <p:nvPr/>
          </p:nvGrpSpPr>
          <p:grpSpPr>
            <a:xfrm>
              <a:off x="292475" y="196449"/>
              <a:ext cx="8559050" cy="4750602"/>
              <a:chOff x="378976" y="190500"/>
              <a:chExt cx="8580501" cy="4762509"/>
            </a:xfrm>
          </p:grpSpPr>
          <p:sp>
            <p:nvSpPr>
              <p:cNvPr id="1135" name="Google Shape;1135;p37"/>
              <p:cNvSpPr/>
              <p:nvPr/>
            </p:nvSpPr>
            <p:spPr>
              <a:xfrm>
                <a:off x="378976" y="190500"/>
                <a:ext cx="8455656" cy="4762509"/>
              </a:xfrm>
              <a:custGeom>
                <a:avLst/>
                <a:gdLst/>
                <a:ahLst/>
                <a:cxnLst/>
                <a:rect l="l" t="t" r="r" b="b"/>
                <a:pathLst>
                  <a:path w="26005" h="14647" extrusionOk="0">
                    <a:moveTo>
                      <a:pt x="24688" y="0"/>
                    </a:moveTo>
                    <a:lnTo>
                      <a:pt x="1318" y="0"/>
                    </a:lnTo>
                    <a:cubicBezTo>
                      <a:pt x="591" y="0"/>
                      <a:pt x="0" y="591"/>
                      <a:pt x="0" y="1317"/>
                    </a:cubicBezTo>
                    <a:lnTo>
                      <a:pt x="0" y="13329"/>
                    </a:lnTo>
                    <a:cubicBezTo>
                      <a:pt x="0" y="14056"/>
                      <a:pt x="591" y="14647"/>
                      <a:pt x="1318" y="14647"/>
                    </a:cubicBezTo>
                    <a:lnTo>
                      <a:pt x="24687" y="14647"/>
                    </a:lnTo>
                    <a:cubicBezTo>
                      <a:pt x="25414" y="14647"/>
                      <a:pt x="26005" y="14056"/>
                      <a:pt x="26005" y="13329"/>
                    </a:cubicBezTo>
                    <a:lnTo>
                      <a:pt x="26005" y="1317"/>
                    </a:lnTo>
                    <a:cubicBezTo>
                      <a:pt x="26005" y="591"/>
                      <a:pt x="25414" y="0"/>
                      <a:pt x="24688" y="0"/>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36" name="Google Shape;1136;p37"/>
              <p:cNvSpPr/>
              <p:nvPr/>
            </p:nvSpPr>
            <p:spPr>
              <a:xfrm>
                <a:off x="421571" y="190500"/>
                <a:ext cx="8130501" cy="4762509"/>
              </a:xfrm>
              <a:custGeom>
                <a:avLst/>
                <a:gdLst/>
                <a:ahLst/>
                <a:cxnLst/>
                <a:rect l="l" t="t" r="r" b="b"/>
                <a:pathLst>
                  <a:path w="25005" h="14647" extrusionOk="0">
                    <a:moveTo>
                      <a:pt x="23738" y="0"/>
                    </a:moveTo>
                    <a:lnTo>
                      <a:pt x="1267" y="0"/>
                    </a:lnTo>
                    <a:cubicBezTo>
                      <a:pt x="568" y="0"/>
                      <a:pt x="0" y="591"/>
                      <a:pt x="0" y="1317"/>
                    </a:cubicBezTo>
                    <a:lnTo>
                      <a:pt x="0" y="13329"/>
                    </a:lnTo>
                    <a:cubicBezTo>
                      <a:pt x="0" y="14056"/>
                      <a:pt x="568" y="14647"/>
                      <a:pt x="1267"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37" name="Google Shape;1137;p37"/>
              <p:cNvSpPr/>
              <p:nvPr/>
            </p:nvSpPr>
            <p:spPr>
              <a:xfrm>
                <a:off x="400436" y="190500"/>
                <a:ext cx="8130501" cy="4762509"/>
              </a:xfrm>
              <a:custGeom>
                <a:avLst/>
                <a:gdLst/>
                <a:ahLst/>
                <a:cxnLst/>
                <a:rect l="l" t="t" r="r" b="b"/>
                <a:pathLst>
                  <a:path w="25005" h="14647" extrusionOk="0">
                    <a:moveTo>
                      <a:pt x="23738" y="0"/>
                    </a:moveTo>
                    <a:lnTo>
                      <a:pt x="1266" y="0"/>
                    </a:lnTo>
                    <a:cubicBezTo>
                      <a:pt x="568" y="0"/>
                      <a:pt x="0" y="591"/>
                      <a:pt x="0" y="1317"/>
                    </a:cubicBezTo>
                    <a:lnTo>
                      <a:pt x="0" y="13329"/>
                    </a:lnTo>
                    <a:cubicBezTo>
                      <a:pt x="0" y="14056"/>
                      <a:pt x="568" y="14647"/>
                      <a:pt x="1266"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38" name="Google Shape;1138;p37"/>
              <p:cNvSpPr/>
              <p:nvPr/>
            </p:nvSpPr>
            <p:spPr>
              <a:xfrm>
                <a:off x="8292909" y="1387390"/>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139" name="Google Shape;1139;p37"/>
              <p:cNvSpPr/>
              <p:nvPr/>
            </p:nvSpPr>
            <p:spPr>
              <a:xfrm>
                <a:off x="8664886" y="1497943"/>
                <a:ext cx="104375" cy="107951"/>
              </a:xfrm>
              <a:custGeom>
                <a:avLst/>
                <a:gdLst/>
                <a:ahLst/>
                <a:cxnLst/>
                <a:rect l="l" t="t" r="r" b="b"/>
                <a:pathLst>
                  <a:path w="321" h="332" extrusionOk="0">
                    <a:moveTo>
                      <a:pt x="20" y="332"/>
                    </a:moveTo>
                    <a:lnTo>
                      <a:pt x="0" y="312"/>
                    </a:lnTo>
                    <a:cubicBezTo>
                      <a:pt x="1" y="311"/>
                      <a:pt x="171" y="136"/>
                      <a:pt x="171" y="15"/>
                    </a:cubicBezTo>
                    <a:cubicBezTo>
                      <a:pt x="171" y="9"/>
                      <a:pt x="175" y="2"/>
                      <a:pt x="181" y="1"/>
                    </a:cubicBezTo>
                    <a:cubicBezTo>
                      <a:pt x="188" y="-1"/>
                      <a:pt x="194" y="2"/>
                      <a:pt x="197" y="8"/>
                    </a:cubicBezTo>
                    <a:cubicBezTo>
                      <a:pt x="202" y="17"/>
                      <a:pt x="318" y="227"/>
                      <a:pt x="321" y="322"/>
                    </a:cubicBezTo>
                    <a:lnTo>
                      <a:pt x="292" y="323"/>
                    </a:lnTo>
                    <a:cubicBezTo>
                      <a:pt x="291" y="287"/>
                      <a:pt x="270" y="223"/>
                      <a:pt x="232" y="140"/>
                    </a:cubicBezTo>
                    <a:cubicBezTo>
                      <a:pt x="218" y="110"/>
                      <a:pt x="204" y="82"/>
                      <a:pt x="193" y="61"/>
                    </a:cubicBezTo>
                    <a:cubicBezTo>
                      <a:pt x="163" y="185"/>
                      <a:pt x="26" y="326"/>
                      <a:pt x="20" y="332"/>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40" name="Google Shape;1140;p37"/>
              <p:cNvSpPr/>
              <p:nvPr/>
            </p:nvSpPr>
            <p:spPr>
              <a:xfrm>
                <a:off x="8652855" y="1462501"/>
                <a:ext cx="76411" cy="53325"/>
              </a:xfrm>
              <a:custGeom>
                <a:avLst/>
                <a:gdLst/>
                <a:ahLst/>
                <a:cxnLst/>
                <a:rect l="l" t="t" r="r" b="b"/>
                <a:pathLst>
                  <a:path w="235" h="164" extrusionOk="0">
                    <a:moveTo>
                      <a:pt x="235" y="143"/>
                    </a:moveTo>
                    <a:cubicBezTo>
                      <a:pt x="136" y="200"/>
                      <a:pt x="10" y="134"/>
                      <a:pt x="0" y="21"/>
                    </a:cubicBezTo>
                    <a:cubicBezTo>
                      <a:pt x="99" y="-36"/>
                      <a:pt x="225" y="30"/>
                      <a:pt x="235" y="143"/>
                    </a:cubicBezTo>
                    <a:close/>
                  </a:path>
                </a:pathLst>
              </a:custGeom>
              <a:solidFill>
                <a:schemeClr val="accent2"/>
              </a:solidFill>
              <a:ln>
                <a:noFill/>
              </a:ln>
            </p:spPr>
            <p:txBody>
              <a:bodyPr spcFirstLastPara="1" wrap="square" lIns="90000" tIns="14025" rIns="90000" bIns="14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41" name="Google Shape;1141;p37"/>
              <p:cNvSpPr/>
              <p:nvPr/>
            </p:nvSpPr>
            <p:spPr>
              <a:xfrm>
                <a:off x="8725690" y="1440065"/>
                <a:ext cx="55927" cy="68932"/>
              </a:xfrm>
              <a:custGeom>
                <a:avLst/>
                <a:gdLst/>
                <a:ahLst/>
                <a:cxnLst/>
                <a:rect l="l" t="t" r="r" b="b"/>
                <a:pathLst>
                  <a:path w="172" h="212" extrusionOk="0">
                    <a:moveTo>
                      <a:pt x="11" y="212"/>
                    </a:moveTo>
                    <a:cubicBezTo>
                      <a:pt x="-31" y="109"/>
                      <a:pt x="49" y="-5"/>
                      <a:pt x="161" y="0"/>
                    </a:cubicBezTo>
                    <a:cubicBezTo>
                      <a:pt x="203" y="104"/>
                      <a:pt x="122" y="217"/>
                      <a:pt x="11" y="212"/>
                    </a:cubicBezTo>
                    <a:close/>
                  </a:path>
                </a:pathLst>
              </a:custGeom>
              <a:solidFill>
                <a:schemeClr val="accent2"/>
              </a:solidFill>
              <a:ln>
                <a:noFill/>
              </a:ln>
            </p:spPr>
            <p:txBody>
              <a:bodyPr spcFirstLastPara="1" wrap="square" lIns="90000" tIns="31300" rIns="90000" bIns="313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42" name="Google Shape;1142;p37"/>
              <p:cNvSpPr/>
              <p:nvPr/>
            </p:nvSpPr>
            <p:spPr>
              <a:xfrm>
                <a:off x="8622941" y="1577930"/>
                <a:ext cx="79013" cy="79012"/>
              </a:xfrm>
              <a:custGeom>
                <a:avLst/>
                <a:gdLst/>
                <a:ahLst/>
                <a:cxnLst/>
                <a:rect l="l" t="t" r="r" b="b"/>
                <a:pathLst>
                  <a:path w="243" h="243" extrusionOk="0">
                    <a:moveTo>
                      <a:pt x="243" y="121"/>
                    </a:moveTo>
                    <a:cubicBezTo>
                      <a:pt x="243" y="143"/>
                      <a:pt x="238" y="164"/>
                      <a:pt x="227" y="182"/>
                    </a:cubicBezTo>
                    <a:cubicBezTo>
                      <a:pt x="216" y="200"/>
                      <a:pt x="202" y="215"/>
                      <a:pt x="183" y="226"/>
                    </a:cubicBezTo>
                    <a:cubicBezTo>
                      <a:pt x="165" y="236"/>
                      <a:pt x="143" y="243"/>
                      <a:pt x="122" y="243"/>
                    </a:cubicBezTo>
                    <a:cubicBezTo>
                      <a:pt x="101" y="243"/>
                      <a:pt x="80" y="236"/>
                      <a:pt x="61" y="226"/>
                    </a:cubicBezTo>
                    <a:cubicBezTo>
                      <a:pt x="43" y="215"/>
                      <a:pt x="28" y="200"/>
                      <a:pt x="17" y="182"/>
                    </a:cubicBezTo>
                    <a:cubicBezTo>
                      <a:pt x="7" y="164"/>
                      <a:pt x="0" y="143"/>
                      <a:pt x="0" y="121"/>
                    </a:cubicBezTo>
                    <a:cubicBezTo>
                      <a:pt x="0" y="100"/>
                      <a:pt x="6" y="79"/>
                      <a:pt x="17" y="61"/>
                    </a:cubicBezTo>
                    <a:cubicBezTo>
                      <a:pt x="27" y="42"/>
                      <a:pt x="43" y="26"/>
                      <a:pt x="61" y="16"/>
                    </a:cubicBezTo>
                    <a:cubicBezTo>
                      <a:pt x="80" y="5"/>
                      <a:pt x="101" y="0"/>
                      <a:pt x="122" y="0"/>
                    </a:cubicBezTo>
                    <a:cubicBezTo>
                      <a:pt x="143" y="0"/>
                      <a:pt x="165" y="5"/>
                      <a:pt x="183" y="16"/>
                    </a:cubicBezTo>
                    <a:cubicBezTo>
                      <a:pt x="202" y="26"/>
                      <a:pt x="216" y="42"/>
                      <a:pt x="227" y="61"/>
                    </a:cubicBezTo>
                    <a:cubicBezTo>
                      <a:pt x="238"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43" name="Google Shape;1143;p37"/>
              <p:cNvSpPr/>
              <p:nvPr/>
            </p:nvSpPr>
            <p:spPr>
              <a:xfrm>
                <a:off x="8725040" y="1577930"/>
                <a:ext cx="79013" cy="79012"/>
              </a:xfrm>
              <a:custGeom>
                <a:avLst/>
                <a:gdLst/>
                <a:ahLst/>
                <a:cxnLst/>
                <a:rect l="l" t="t" r="r" b="b"/>
                <a:pathLst>
                  <a:path w="243" h="243" extrusionOk="0">
                    <a:moveTo>
                      <a:pt x="243" y="121"/>
                    </a:moveTo>
                    <a:cubicBezTo>
                      <a:pt x="243" y="143"/>
                      <a:pt x="238" y="164"/>
                      <a:pt x="227" y="182"/>
                    </a:cubicBezTo>
                    <a:cubicBezTo>
                      <a:pt x="217" y="200"/>
                      <a:pt x="201" y="215"/>
                      <a:pt x="182" y="226"/>
                    </a:cubicBezTo>
                    <a:cubicBezTo>
                      <a:pt x="164" y="236"/>
                      <a:pt x="143" y="243"/>
                      <a:pt x="121" y="243"/>
                    </a:cubicBezTo>
                    <a:cubicBezTo>
                      <a:pt x="100" y="243"/>
                      <a:pt x="80" y="236"/>
                      <a:pt x="61" y="226"/>
                    </a:cubicBezTo>
                    <a:cubicBezTo>
                      <a:pt x="43" y="215"/>
                      <a:pt x="27" y="200"/>
                      <a:pt x="16" y="182"/>
                    </a:cubicBezTo>
                    <a:cubicBezTo>
                      <a:pt x="6" y="164"/>
                      <a:pt x="0" y="143"/>
                      <a:pt x="0" y="121"/>
                    </a:cubicBezTo>
                    <a:cubicBezTo>
                      <a:pt x="0" y="100"/>
                      <a:pt x="6" y="79"/>
                      <a:pt x="16" y="61"/>
                    </a:cubicBezTo>
                    <a:cubicBezTo>
                      <a:pt x="27" y="42"/>
                      <a:pt x="43" y="26"/>
                      <a:pt x="61" y="16"/>
                    </a:cubicBezTo>
                    <a:cubicBezTo>
                      <a:pt x="80" y="5"/>
                      <a:pt x="100" y="0"/>
                      <a:pt x="121" y="0"/>
                    </a:cubicBezTo>
                    <a:cubicBezTo>
                      <a:pt x="143" y="0"/>
                      <a:pt x="164" y="5"/>
                      <a:pt x="182" y="16"/>
                    </a:cubicBezTo>
                    <a:cubicBezTo>
                      <a:pt x="201" y="26"/>
                      <a:pt x="216" y="42"/>
                      <a:pt x="227" y="61"/>
                    </a:cubicBezTo>
                    <a:cubicBezTo>
                      <a:pt x="237"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44" name="Google Shape;1144;p37"/>
              <p:cNvSpPr/>
              <p:nvPr/>
            </p:nvSpPr>
            <p:spPr>
              <a:xfrm>
                <a:off x="8292909" y="3906681"/>
                <a:ext cx="662016" cy="321576"/>
              </a:xfrm>
              <a:custGeom>
                <a:avLst/>
                <a:gdLst/>
                <a:ahLst/>
                <a:cxnLst/>
                <a:rect l="l" t="t" r="r" b="b"/>
                <a:pathLst>
                  <a:path w="2036" h="989" extrusionOk="0">
                    <a:moveTo>
                      <a:pt x="1541" y="989"/>
                    </a:moveTo>
                    <a:lnTo>
                      <a:pt x="0" y="989"/>
                    </a:lnTo>
                    <a:lnTo>
                      <a:pt x="0" y="0"/>
                    </a:lnTo>
                    <a:lnTo>
                      <a:pt x="1541" y="0"/>
                    </a:lnTo>
                    <a:cubicBezTo>
                      <a:pt x="1814" y="0"/>
                      <a:pt x="2036" y="221"/>
                      <a:pt x="2036" y="494"/>
                    </a:cubicBezTo>
                    <a:lnTo>
                      <a:pt x="2036" y="494"/>
                    </a:lnTo>
                    <a:cubicBezTo>
                      <a:pt x="2036" y="768"/>
                      <a:pt x="1814" y="989"/>
                      <a:pt x="1541" y="989"/>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45" name="Google Shape;1145;p37"/>
              <p:cNvSpPr/>
              <p:nvPr/>
            </p:nvSpPr>
            <p:spPr>
              <a:xfrm>
                <a:off x="8633346" y="3972687"/>
                <a:ext cx="216553" cy="189564"/>
              </a:xfrm>
              <a:custGeom>
                <a:avLst/>
                <a:gdLst/>
                <a:ahLst/>
                <a:cxnLst/>
                <a:rect l="l" t="t" r="r" b="b"/>
                <a:pathLst>
                  <a:path w="666" h="583" extrusionOk="0">
                    <a:moveTo>
                      <a:pt x="330" y="583"/>
                    </a:moveTo>
                    <a:cubicBezTo>
                      <a:pt x="320" y="583"/>
                      <a:pt x="311" y="579"/>
                      <a:pt x="305" y="573"/>
                    </a:cubicBezTo>
                    <a:lnTo>
                      <a:pt x="93" y="361"/>
                    </a:lnTo>
                    <a:cubicBezTo>
                      <a:pt x="11" y="280"/>
                      <a:pt x="-19" y="184"/>
                      <a:pt x="13" y="106"/>
                    </a:cubicBezTo>
                    <a:cubicBezTo>
                      <a:pt x="38" y="46"/>
                      <a:pt x="96" y="8"/>
                      <a:pt x="164" y="8"/>
                    </a:cubicBezTo>
                    <a:cubicBezTo>
                      <a:pt x="204" y="8"/>
                      <a:pt x="263" y="21"/>
                      <a:pt x="329" y="76"/>
                    </a:cubicBezTo>
                    <a:cubicBezTo>
                      <a:pt x="387" y="27"/>
                      <a:pt x="449" y="0"/>
                      <a:pt x="507" y="0"/>
                    </a:cubicBezTo>
                    <a:cubicBezTo>
                      <a:pt x="573" y="0"/>
                      <a:pt x="629" y="36"/>
                      <a:pt x="653" y="93"/>
                    </a:cubicBezTo>
                    <a:cubicBezTo>
                      <a:pt x="686" y="173"/>
                      <a:pt x="654" y="273"/>
                      <a:pt x="566" y="361"/>
                    </a:cubicBezTo>
                    <a:lnTo>
                      <a:pt x="354" y="573"/>
                    </a:lnTo>
                    <a:cubicBezTo>
                      <a:pt x="348" y="579"/>
                      <a:pt x="339" y="583"/>
                      <a:pt x="330" y="5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146" name="Google Shape;1146;p37"/>
              <p:cNvSpPr/>
              <p:nvPr/>
            </p:nvSpPr>
            <p:spPr>
              <a:xfrm>
                <a:off x="8297462" y="881777"/>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47" name="Google Shape;1147;p37"/>
              <p:cNvSpPr/>
              <p:nvPr/>
            </p:nvSpPr>
            <p:spPr>
              <a:xfrm>
                <a:off x="8626843" y="930875"/>
                <a:ext cx="203222" cy="223705"/>
              </a:xfrm>
              <a:custGeom>
                <a:avLst/>
                <a:gdLst/>
                <a:ahLst/>
                <a:cxnLst/>
                <a:rect l="l" t="t" r="r" b="b"/>
                <a:pathLst>
                  <a:path w="625" h="688" extrusionOk="0">
                    <a:moveTo>
                      <a:pt x="377" y="232"/>
                    </a:moveTo>
                    <a:cubicBezTo>
                      <a:pt x="555" y="-77"/>
                      <a:pt x="69" y="-77"/>
                      <a:pt x="248" y="232"/>
                    </a:cubicBezTo>
                    <a:cubicBezTo>
                      <a:pt x="69" y="-77"/>
                      <a:pt x="-173" y="344"/>
                      <a:pt x="183" y="344"/>
                    </a:cubicBezTo>
                    <a:cubicBezTo>
                      <a:pt x="-173" y="344"/>
                      <a:pt x="69" y="765"/>
                      <a:pt x="248" y="456"/>
                    </a:cubicBezTo>
                    <a:cubicBezTo>
                      <a:pt x="69" y="765"/>
                      <a:pt x="555" y="765"/>
                      <a:pt x="377" y="456"/>
                    </a:cubicBezTo>
                    <a:cubicBezTo>
                      <a:pt x="555" y="765"/>
                      <a:pt x="798" y="344"/>
                      <a:pt x="441" y="344"/>
                    </a:cubicBezTo>
                    <a:cubicBezTo>
                      <a:pt x="798" y="344"/>
                      <a:pt x="555" y="-77"/>
                      <a:pt x="377" y="2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48" name="Google Shape;1148;p37"/>
              <p:cNvSpPr/>
              <p:nvPr/>
            </p:nvSpPr>
            <p:spPr>
              <a:xfrm>
                <a:off x="8292909" y="3096398"/>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149" name="Google Shape;1149;p37"/>
              <p:cNvSpPr/>
              <p:nvPr/>
            </p:nvSpPr>
            <p:spPr>
              <a:xfrm>
                <a:off x="8641475" y="3141269"/>
                <a:ext cx="201596" cy="232484"/>
              </a:xfrm>
              <a:custGeom>
                <a:avLst/>
                <a:gdLst/>
                <a:ahLst/>
                <a:cxnLst/>
                <a:rect l="l" t="t" r="r" b="b"/>
                <a:pathLst>
                  <a:path w="620" h="715" extrusionOk="0">
                    <a:moveTo>
                      <a:pt x="617" y="360"/>
                    </a:moveTo>
                    <a:cubicBezTo>
                      <a:pt x="382" y="401"/>
                      <a:pt x="348" y="440"/>
                      <a:pt x="313" y="712"/>
                    </a:cubicBezTo>
                    <a:cubicBezTo>
                      <a:pt x="313" y="715"/>
                      <a:pt x="307" y="715"/>
                      <a:pt x="307" y="712"/>
                    </a:cubicBezTo>
                    <a:cubicBezTo>
                      <a:pt x="272" y="440"/>
                      <a:pt x="237" y="401"/>
                      <a:pt x="2" y="360"/>
                    </a:cubicBezTo>
                    <a:cubicBezTo>
                      <a:pt x="-1" y="360"/>
                      <a:pt x="-1" y="355"/>
                      <a:pt x="2" y="354"/>
                    </a:cubicBezTo>
                    <a:cubicBezTo>
                      <a:pt x="237" y="314"/>
                      <a:pt x="272" y="275"/>
                      <a:pt x="307" y="3"/>
                    </a:cubicBezTo>
                    <a:cubicBezTo>
                      <a:pt x="307" y="-1"/>
                      <a:pt x="313" y="-1"/>
                      <a:pt x="313" y="3"/>
                    </a:cubicBezTo>
                    <a:cubicBezTo>
                      <a:pt x="348" y="275"/>
                      <a:pt x="382" y="314"/>
                      <a:pt x="617" y="354"/>
                    </a:cubicBezTo>
                    <a:cubicBezTo>
                      <a:pt x="621" y="355"/>
                      <a:pt x="621" y="360"/>
                      <a:pt x="617" y="36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50" name="Google Shape;1150;p37"/>
              <p:cNvSpPr/>
              <p:nvPr/>
            </p:nvSpPr>
            <p:spPr>
              <a:xfrm>
                <a:off x="8297462" y="2590784"/>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51" name="Google Shape;1151;p37"/>
              <p:cNvSpPr/>
              <p:nvPr/>
            </p:nvSpPr>
            <p:spPr>
              <a:xfrm>
                <a:off x="8628469" y="2640207"/>
                <a:ext cx="222406" cy="222729"/>
              </a:xfrm>
              <a:custGeom>
                <a:avLst/>
                <a:gdLst/>
                <a:ahLst/>
                <a:cxnLst/>
                <a:rect l="l" t="t" r="r" b="b"/>
                <a:pathLst>
                  <a:path w="684" h="685" extrusionOk="0">
                    <a:moveTo>
                      <a:pt x="684" y="292"/>
                    </a:moveTo>
                    <a:lnTo>
                      <a:pt x="464" y="292"/>
                    </a:lnTo>
                    <a:lnTo>
                      <a:pt x="620" y="136"/>
                    </a:lnTo>
                    <a:lnTo>
                      <a:pt x="548" y="65"/>
                    </a:lnTo>
                    <a:lnTo>
                      <a:pt x="392" y="221"/>
                    </a:lnTo>
                    <a:lnTo>
                      <a:pt x="392" y="0"/>
                    </a:lnTo>
                    <a:lnTo>
                      <a:pt x="292" y="0"/>
                    </a:lnTo>
                    <a:lnTo>
                      <a:pt x="292" y="221"/>
                    </a:lnTo>
                    <a:lnTo>
                      <a:pt x="136" y="65"/>
                    </a:lnTo>
                    <a:lnTo>
                      <a:pt x="64" y="136"/>
                    </a:lnTo>
                    <a:lnTo>
                      <a:pt x="220" y="292"/>
                    </a:lnTo>
                    <a:lnTo>
                      <a:pt x="0" y="292"/>
                    </a:lnTo>
                    <a:lnTo>
                      <a:pt x="0" y="393"/>
                    </a:lnTo>
                    <a:lnTo>
                      <a:pt x="220" y="393"/>
                    </a:lnTo>
                    <a:lnTo>
                      <a:pt x="64" y="549"/>
                    </a:lnTo>
                    <a:lnTo>
                      <a:pt x="136" y="620"/>
                    </a:lnTo>
                    <a:lnTo>
                      <a:pt x="292" y="464"/>
                    </a:lnTo>
                    <a:lnTo>
                      <a:pt x="292" y="685"/>
                    </a:lnTo>
                    <a:lnTo>
                      <a:pt x="392" y="685"/>
                    </a:lnTo>
                    <a:lnTo>
                      <a:pt x="392" y="464"/>
                    </a:lnTo>
                    <a:lnTo>
                      <a:pt x="548" y="620"/>
                    </a:lnTo>
                    <a:lnTo>
                      <a:pt x="620" y="549"/>
                    </a:lnTo>
                    <a:lnTo>
                      <a:pt x="464" y="393"/>
                    </a:lnTo>
                    <a:lnTo>
                      <a:pt x="684" y="393"/>
                    </a:lnTo>
                    <a:lnTo>
                      <a:pt x="684" y="29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152" name="Google Shape;1152;p37"/>
              <p:cNvSpPr/>
              <p:nvPr/>
            </p:nvSpPr>
            <p:spPr>
              <a:xfrm>
                <a:off x="378976" y="190500"/>
                <a:ext cx="8130826" cy="4762509"/>
              </a:xfrm>
              <a:custGeom>
                <a:avLst/>
                <a:gdLst/>
                <a:ahLst/>
                <a:cxnLst/>
                <a:rect l="l" t="t" r="r" b="b"/>
                <a:pathLst>
                  <a:path w="25006" h="14647" extrusionOk="0">
                    <a:moveTo>
                      <a:pt x="23739" y="0"/>
                    </a:moveTo>
                    <a:lnTo>
                      <a:pt x="1267" y="0"/>
                    </a:lnTo>
                    <a:cubicBezTo>
                      <a:pt x="569" y="0"/>
                      <a:pt x="0" y="591"/>
                      <a:pt x="0" y="1317"/>
                    </a:cubicBezTo>
                    <a:lnTo>
                      <a:pt x="0" y="13329"/>
                    </a:lnTo>
                    <a:cubicBezTo>
                      <a:pt x="0" y="14056"/>
                      <a:pt x="569" y="14647"/>
                      <a:pt x="1267" y="14647"/>
                    </a:cubicBezTo>
                    <a:lnTo>
                      <a:pt x="23739" y="14647"/>
                    </a:lnTo>
                    <a:cubicBezTo>
                      <a:pt x="24437" y="14647"/>
                      <a:pt x="25006" y="14056"/>
                      <a:pt x="25006" y="13329"/>
                    </a:cubicBezTo>
                    <a:lnTo>
                      <a:pt x="25006" y="1317"/>
                    </a:lnTo>
                    <a:cubicBezTo>
                      <a:pt x="25006" y="591"/>
                      <a:pt x="24437" y="0"/>
                      <a:pt x="23739" y="0"/>
                    </a:cubicBezTo>
                    <a:close/>
                  </a:path>
                </a:pathLst>
              </a:custGeom>
              <a:solidFill>
                <a:schemeClr val="accent2"/>
              </a:solidFill>
              <a:ln>
                <a:noFill/>
              </a:ln>
              <a:effectLst>
                <a:outerShdw blurRad="42863" dist="19050" dir="1980000" algn="bl" rotWithShape="0">
                  <a:schemeClr val="dk1">
                    <a:alpha val="40000"/>
                  </a:scheme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pic>
          <p:nvPicPr>
            <p:cNvPr id="1153" name="Google Shape;1153;p37"/>
            <p:cNvPicPr preferRelativeResize="0"/>
            <p:nvPr/>
          </p:nvPicPr>
          <p:blipFill>
            <a:blip r:embed="rId2">
              <a:alphaModFix/>
            </a:blip>
            <a:stretch>
              <a:fillRect/>
            </a:stretch>
          </p:blipFill>
          <p:spPr>
            <a:xfrm>
              <a:off x="99150" y="687101"/>
              <a:ext cx="441525" cy="3769299"/>
            </a:xfrm>
            <a:prstGeom prst="rect">
              <a:avLst/>
            </a:prstGeom>
            <a:noFill/>
            <a:ln>
              <a:noFill/>
            </a:ln>
          </p:spPr>
        </p:pic>
      </p:grpSp>
      <p:grpSp>
        <p:nvGrpSpPr>
          <p:cNvPr id="1154" name="Google Shape;1154;p37"/>
          <p:cNvGrpSpPr/>
          <p:nvPr/>
        </p:nvGrpSpPr>
        <p:grpSpPr>
          <a:xfrm>
            <a:off x="6946969" y="4397268"/>
            <a:ext cx="413454" cy="413454"/>
            <a:chOff x="3537000" y="3031200"/>
            <a:chExt cx="955080" cy="955080"/>
          </a:xfrm>
        </p:grpSpPr>
        <p:sp>
          <p:nvSpPr>
            <p:cNvPr id="1155" name="Google Shape;1155;p37"/>
            <p:cNvSpPr/>
            <p:nvPr/>
          </p:nvSpPr>
          <p:spPr>
            <a:xfrm>
              <a:off x="3537000" y="3031200"/>
              <a:ext cx="955080" cy="955080"/>
            </a:xfrm>
            <a:custGeom>
              <a:avLst/>
              <a:gdLst/>
              <a:ahLst/>
              <a:cxnLst/>
              <a:rect l="l" t="t" r="r" b="b"/>
              <a:pathLst>
                <a:path w="2653" h="2653" extrusionOk="0">
                  <a:moveTo>
                    <a:pt x="962" y="2209"/>
                  </a:moveTo>
                  <a:lnTo>
                    <a:pt x="647" y="2523"/>
                  </a:lnTo>
                  <a:lnTo>
                    <a:pt x="130" y="2006"/>
                  </a:lnTo>
                  <a:lnTo>
                    <a:pt x="445" y="1692"/>
                  </a:lnTo>
                  <a:lnTo>
                    <a:pt x="0" y="1692"/>
                  </a:lnTo>
                  <a:lnTo>
                    <a:pt x="0" y="962"/>
                  </a:lnTo>
                  <a:lnTo>
                    <a:pt x="445" y="962"/>
                  </a:lnTo>
                  <a:lnTo>
                    <a:pt x="130" y="647"/>
                  </a:lnTo>
                  <a:lnTo>
                    <a:pt x="647" y="131"/>
                  </a:lnTo>
                  <a:lnTo>
                    <a:pt x="962" y="445"/>
                  </a:lnTo>
                  <a:lnTo>
                    <a:pt x="962" y="0"/>
                  </a:lnTo>
                  <a:lnTo>
                    <a:pt x="1691" y="0"/>
                  </a:lnTo>
                  <a:lnTo>
                    <a:pt x="1691" y="445"/>
                  </a:lnTo>
                  <a:lnTo>
                    <a:pt x="2006" y="131"/>
                  </a:lnTo>
                  <a:lnTo>
                    <a:pt x="2523" y="647"/>
                  </a:lnTo>
                  <a:lnTo>
                    <a:pt x="2208" y="962"/>
                  </a:lnTo>
                  <a:lnTo>
                    <a:pt x="2653" y="962"/>
                  </a:lnTo>
                  <a:lnTo>
                    <a:pt x="2653" y="1692"/>
                  </a:lnTo>
                  <a:lnTo>
                    <a:pt x="2208" y="1692"/>
                  </a:lnTo>
                  <a:lnTo>
                    <a:pt x="2523" y="2006"/>
                  </a:lnTo>
                  <a:lnTo>
                    <a:pt x="2006" y="2523"/>
                  </a:lnTo>
                  <a:lnTo>
                    <a:pt x="1691" y="2209"/>
                  </a:lnTo>
                  <a:lnTo>
                    <a:pt x="1691" y="2653"/>
                  </a:lnTo>
                  <a:lnTo>
                    <a:pt x="962" y="2653"/>
                  </a:lnTo>
                  <a:lnTo>
                    <a:pt x="962" y="2209"/>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56" name="Google Shape;1156;p37"/>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57" name="Google Shape;1157;p37"/>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158" name="Google Shape;1158;p37"/>
          <p:cNvGrpSpPr/>
          <p:nvPr/>
        </p:nvGrpSpPr>
        <p:grpSpPr>
          <a:xfrm>
            <a:off x="1227542" y="4350441"/>
            <a:ext cx="413420" cy="413517"/>
            <a:chOff x="1020960" y="2953800"/>
            <a:chExt cx="973440" cy="973440"/>
          </a:xfrm>
        </p:grpSpPr>
        <p:sp>
          <p:nvSpPr>
            <p:cNvPr id="1159" name="Google Shape;1159;p37"/>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60" name="Google Shape;1160;p37"/>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61" name="Google Shape;1161;p37"/>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165"/>
        <p:cNvGrpSpPr/>
        <p:nvPr/>
      </p:nvGrpSpPr>
      <p:grpSpPr>
        <a:xfrm>
          <a:off x="0" y="0"/>
          <a:ext cx="0" cy="0"/>
          <a:chOff x="0" y="0"/>
          <a:chExt cx="0" cy="0"/>
        </a:xfrm>
      </p:grpSpPr>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1166"/>
        <p:cNvGrpSpPr/>
        <p:nvPr/>
      </p:nvGrpSpPr>
      <p:grpSpPr>
        <a:xfrm>
          <a:off x="0" y="0"/>
          <a:ext cx="0" cy="0"/>
          <a:chOff x="0" y="0"/>
          <a:chExt cx="0" cy="0"/>
        </a:xfrm>
      </p:grpSpPr>
      <p:sp>
        <p:nvSpPr>
          <p:cNvPr id="1167" name="Google Shape;1167;p40"/>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74"/>
        <p:cNvGrpSpPr/>
        <p:nvPr/>
      </p:nvGrpSpPr>
      <p:grpSpPr>
        <a:xfrm>
          <a:off x="0" y="0"/>
          <a:ext cx="0" cy="0"/>
          <a:chOff x="0" y="0"/>
          <a:chExt cx="0" cy="0"/>
        </a:xfrm>
      </p:grpSpPr>
      <p:grpSp>
        <p:nvGrpSpPr>
          <p:cNvPr id="75" name="Google Shape;75;p4"/>
          <p:cNvGrpSpPr/>
          <p:nvPr/>
        </p:nvGrpSpPr>
        <p:grpSpPr>
          <a:xfrm flipH="1">
            <a:off x="195813" y="196449"/>
            <a:ext cx="8752375" cy="4750602"/>
            <a:chOff x="99150" y="196449"/>
            <a:chExt cx="8752375" cy="4750602"/>
          </a:xfrm>
        </p:grpSpPr>
        <p:grpSp>
          <p:nvGrpSpPr>
            <p:cNvPr id="76" name="Google Shape;76;p4"/>
            <p:cNvGrpSpPr/>
            <p:nvPr/>
          </p:nvGrpSpPr>
          <p:grpSpPr>
            <a:xfrm>
              <a:off x="292475" y="196449"/>
              <a:ext cx="8559050" cy="4750602"/>
              <a:chOff x="378976" y="190500"/>
              <a:chExt cx="8580501" cy="4762509"/>
            </a:xfrm>
          </p:grpSpPr>
          <p:sp>
            <p:nvSpPr>
              <p:cNvPr id="77" name="Google Shape;77;p4"/>
              <p:cNvSpPr/>
              <p:nvPr/>
            </p:nvSpPr>
            <p:spPr>
              <a:xfrm>
                <a:off x="378976" y="190500"/>
                <a:ext cx="8455656" cy="4762509"/>
              </a:xfrm>
              <a:custGeom>
                <a:avLst/>
                <a:gdLst/>
                <a:ahLst/>
                <a:cxnLst/>
                <a:rect l="l" t="t" r="r" b="b"/>
                <a:pathLst>
                  <a:path w="26005" h="14647" extrusionOk="0">
                    <a:moveTo>
                      <a:pt x="24688" y="0"/>
                    </a:moveTo>
                    <a:lnTo>
                      <a:pt x="1318" y="0"/>
                    </a:lnTo>
                    <a:cubicBezTo>
                      <a:pt x="591" y="0"/>
                      <a:pt x="0" y="591"/>
                      <a:pt x="0" y="1317"/>
                    </a:cubicBezTo>
                    <a:lnTo>
                      <a:pt x="0" y="13329"/>
                    </a:lnTo>
                    <a:cubicBezTo>
                      <a:pt x="0" y="14056"/>
                      <a:pt x="591" y="14647"/>
                      <a:pt x="1318" y="14647"/>
                    </a:cubicBezTo>
                    <a:lnTo>
                      <a:pt x="24687" y="14647"/>
                    </a:lnTo>
                    <a:cubicBezTo>
                      <a:pt x="25414" y="14647"/>
                      <a:pt x="26005" y="14056"/>
                      <a:pt x="26005" y="13329"/>
                    </a:cubicBezTo>
                    <a:lnTo>
                      <a:pt x="26005" y="1317"/>
                    </a:lnTo>
                    <a:cubicBezTo>
                      <a:pt x="26005" y="591"/>
                      <a:pt x="25414" y="0"/>
                      <a:pt x="24688" y="0"/>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8" name="Google Shape;78;p4"/>
              <p:cNvSpPr/>
              <p:nvPr/>
            </p:nvSpPr>
            <p:spPr>
              <a:xfrm>
                <a:off x="421571" y="190500"/>
                <a:ext cx="8130501" cy="4762509"/>
              </a:xfrm>
              <a:custGeom>
                <a:avLst/>
                <a:gdLst/>
                <a:ahLst/>
                <a:cxnLst/>
                <a:rect l="l" t="t" r="r" b="b"/>
                <a:pathLst>
                  <a:path w="25005" h="14647" extrusionOk="0">
                    <a:moveTo>
                      <a:pt x="23738" y="0"/>
                    </a:moveTo>
                    <a:lnTo>
                      <a:pt x="1267" y="0"/>
                    </a:lnTo>
                    <a:cubicBezTo>
                      <a:pt x="568" y="0"/>
                      <a:pt x="0" y="591"/>
                      <a:pt x="0" y="1317"/>
                    </a:cubicBezTo>
                    <a:lnTo>
                      <a:pt x="0" y="13329"/>
                    </a:lnTo>
                    <a:cubicBezTo>
                      <a:pt x="0" y="14056"/>
                      <a:pt x="568" y="14647"/>
                      <a:pt x="1267"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9" name="Google Shape;79;p4"/>
              <p:cNvSpPr/>
              <p:nvPr/>
            </p:nvSpPr>
            <p:spPr>
              <a:xfrm>
                <a:off x="400436" y="190500"/>
                <a:ext cx="8130501" cy="4762509"/>
              </a:xfrm>
              <a:custGeom>
                <a:avLst/>
                <a:gdLst/>
                <a:ahLst/>
                <a:cxnLst/>
                <a:rect l="l" t="t" r="r" b="b"/>
                <a:pathLst>
                  <a:path w="25005" h="14647" extrusionOk="0">
                    <a:moveTo>
                      <a:pt x="23738" y="0"/>
                    </a:moveTo>
                    <a:lnTo>
                      <a:pt x="1266" y="0"/>
                    </a:lnTo>
                    <a:cubicBezTo>
                      <a:pt x="568" y="0"/>
                      <a:pt x="0" y="591"/>
                      <a:pt x="0" y="1317"/>
                    </a:cubicBezTo>
                    <a:lnTo>
                      <a:pt x="0" y="13329"/>
                    </a:lnTo>
                    <a:cubicBezTo>
                      <a:pt x="0" y="14056"/>
                      <a:pt x="568" y="14647"/>
                      <a:pt x="1266"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0" name="Google Shape;80;p4"/>
              <p:cNvSpPr/>
              <p:nvPr/>
            </p:nvSpPr>
            <p:spPr>
              <a:xfrm>
                <a:off x="8292909" y="1387390"/>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81" name="Google Shape;81;p4"/>
              <p:cNvSpPr/>
              <p:nvPr/>
            </p:nvSpPr>
            <p:spPr>
              <a:xfrm>
                <a:off x="8664886" y="1497943"/>
                <a:ext cx="104375" cy="107951"/>
              </a:xfrm>
              <a:custGeom>
                <a:avLst/>
                <a:gdLst/>
                <a:ahLst/>
                <a:cxnLst/>
                <a:rect l="l" t="t" r="r" b="b"/>
                <a:pathLst>
                  <a:path w="321" h="332" extrusionOk="0">
                    <a:moveTo>
                      <a:pt x="20" y="332"/>
                    </a:moveTo>
                    <a:lnTo>
                      <a:pt x="0" y="312"/>
                    </a:lnTo>
                    <a:cubicBezTo>
                      <a:pt x="1" y="311"/>
                      <a:pt x="171" y="136"/>
                      <a:pt x="171" y="15"/>
                    </a:cubicBezTo>
                    <a:cubicBezTo>
                      <a:pt x="171" y="9"/>
                      <a:pt x="175" y="2"/>
                      <a:pt x="181" y="1"/>
                    </a:cubicBezTo>
                    <a:cubicBezTo>
                      <a:pt x="188" y="-1"/>
                      <a:pt x="194" y="2"/>
                      <a:pt x="197" y="8"/>
                    </a:cubicBezTo>
                    <a:cubicBezTo>
                      <a:pt x="202" y="17"/>
                      <a:pt x="318" y="227"/>
                      <a:pt x="321" y="322"/>
                    </a:cubicBezTo>
                    <a:lnTo>
                      <a:pt x="292" y="323"/>
                    </a:lnTo>
                    <a:cubicBezTo>
                      <a:pt x="291" y="287"/>
                      <a:pt x="270" y="223"/>
                      <a:pt x="232" y="140"/>
                    </a:cubicBezTo>
                    <a:cubicBezTo>
                      <a:pt x="218" y="110"/>
                      <a:pt x="204" y="82"/>
                      <a:pt x="193" y="61"/>
                    </a:cubicBezTo>
                    <a:cubicBezTo>
                      <a:pt x="163" y="185"/>
                      <a:pt x="26" y="326"/>
                      <a:pt x="20" y="332"/>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2" name="Google Shape;82;p4"/>
              <p:cNvSpPr/>
              <p:nvPr/>
            </p:nvSpPr>
            <p:spPr>
              <a:xfrm>
                <a:off x="8652855" y="1462501"/>
                <a:ext cx="76411" cy="53325"/>
              </a:xfrm>
              <a:custGeom>
                <a:avLst/>
                <a:gdLst/>
                <a:ahLst/>
                <a:cxnLst/>
                <a:rect l="l" t="t" r="r" b="b"/>
                <a:pathLst>
                  <a:path w="235" h="164" extrusionOk="0">
                    <a:moveTo>
                      <a:pt x="235" y="143"/>
                    </a:moveTo>
                    <a:cubicBezTo>
                      <a:pt x="136" y="200"/>
                      <a:pt x="10" y="134"/>
                      <a:pt x="0" y="21"/>
                    </a:cubicBezTo>
                    <a:cubicBezTo>
                      <a:pt x="99" y="-36"/>
                      <a:pt x="225" y="30"/>
                      <a:pt x="235" y="143"/>
                    </a:cubicBezTo>
                    <a:close/>
                  </a:path>
                </a:pathLst>
              </a:custGeom>
              <a:solidFill>
                <a:schemeClr val="accent2"/>
              </a:solidFill>
              <a:ln>
                <a:noFill/>
              </a:ln>
            </p:spPr>
            <p:txBody>
              <a:bodyPr spcFirstLastPara="1" wrap="square" lIns="90000" tIns="14025" rIns="90000" bIns="14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3" name="Google Shape;83;p4"/>
              <p:cNvSpPr/>
              <p:nvPr/>
            </p:nvSpPr>
            <p:spPr>
              <a:xfrm>
                <a:off x="8725690" y="1440065"/>
                <a:ext cx="55927" cy="68932"/>
              </a:xfrm>
              <a:custGeom>
                <a:avLst/>
                <a:gdLst/>
                <a:ahLst/>
                <a:cxnLst/>
                <a:rect l="l" t="t" r="r" b="b"/>
                <a:pathLst>
                  <a:path w="172" h="212" extrusionOk="0">
                    <a:moveTo>
                      <a:pt x="11" y="212"/>
                    </a:moveTo>
                    <a:cubicBezTo>
                      <a:pt x="-31" y="109"/>
                      <a:pt x="49" y="-5"/>
                      <a:pt x="161" y="0"/>
                    </a:cubicBezTo>
                    <a:cubicBezTo>
                      <a:pt x="203" y="104"/>
                      <a:pt x="122" y="217"/>
                      <a:pt x="11" y="212"/>
                    </a:cubicBezTo>
                    <a:close/>
                  </a:path>
                </a:pathLst>
              </a:custGeom>
              <a:solidFill>
                <a:schemeClr val="accent2"/>
              </a:solidFill>
              <a:ln>
                <a:noFill/>
              </a:ln>
            </p:spPr>
            <p:txBody>
              <a:bodyPr spcFirstLastPara="1" wrap="square" lIns="90000" tIns="31300" rIns="90000" bIns="313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4" name="Google Shape;84;p4"/>
              <p:cNvSpPr/>
              <p:nvPr/>
            </p:nvSpPr>
            <p:spPr>
              <a:xfrm>
                <a:off x="8622941" y="1577930"/>
                <a:ext cx="79013" cy="79012"/>
              </a:xfrm>
              <a:custGeom>
                <a:avLst/>
                <a:gdLst/>
                <a:ahLst/>
                <a:cxnLst/>
                <a:rect l="l" t="t" r="r" b="b"/>
                <a:pathLst>
                  <a:path w="243" h="243" extrusionOk="0">
                    <a:moveTo>
                      <a:pt x="243" y="121"/>
                    </a:moveTo>
                    <a:cubicBezTo>
                      <a:pt x="243" y="143"/>
                      <a:pt x="238" y="164"/>
                      <a:pt x="227" y="182"/>
                    </a:cubicBezTo>
                    <a:cubicBezTo>
                      <a:pt x="216" y="200"/>
                      <a:pt x="202" y="215"/>
                      <a:pt x="183" y="226"/>
                    </a:cubicBezTo>
                    <a:cubicBezTo>
                      <a:pt x="165" y="236"/>
                      <a:pt x="143" y="243"/>
                      <a:pt x="122" y="243"/>
                    </a:cubicBezTo>
                    <a:cubicBezTo>
                      <a:pt x="101" y="243"/>
                      <a:pt x="80" y="236"/>
                      <a:pt x="61" y="226"/>
                    </a:cubicBezTo>
                    <a:cubicBezTo>
                      <a:pt x="43" y="215"/>
                      <a:pt x="28" y="200"/>
                      <a:pt x="17" y="182"/>
                    </a:cubicBezTo>
                    <a:cubicBezTo>
                      <a:pt x="7" y="164"/>
                      <a:pt x="0" y="143"/>
                      <a:pt x="0" y="121"/>
                    </a:cubicBezTo>
                    <a:cubicBezTo>
                      <a:pt x="0" y="100"/>
                      <a:pt x="6" y="79"/>
                      <a:pt x="17" y="61"/>
                    </a:cubicBezTo>
                    <a:cubicBezTo>
                      <a:pt x="27" y="42"/>
                      <a:pt x="43" y="26"/>
                      <a:pt x="61" y="16"/>
                    </a:cubicBezTo>
                    <a:cubicBezTo>
                      <a:pt x="80" y="5"/>
                      <a:pt x="101" y="0"/>
                      <a:pt x="122" y="0"/>
                    </a:cubicBezTo>
                    <a:cubicBezTo>
                      <a:pt x="143" y="0"/>
                      <a:pt x="165" y="5"/>
                      <a:pt x="183" y="16"/>
                    </a:cubicBezTo>
                    <a:cubicBezTo>
                      <a:pt x="202" y="26"/>
                      <a:pt x="216" y="42"/>
                      <a:pt x="227" y="61"/>
                    </a:cubicBezTo>
                    <a:cubicBezTo>
                      <a:pt x="238"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5" name="Google Shape;85;p4"/>
              <p:cNvSpPr/>
              <p:nvPr/>
            </p:nvSpPr>
            <p:spPr>
              <a:xfrm>
                <a:off x="8725040" y="1577930"/>
                <a:ext cx="79013" cy="79012"/>
              </a:xfrm>
              <a:custGeom>
                <a:avLst/>
                <a:gdLst/>
                <a:ahLst/>
                <a:cxnLst/>
                <a:rect l="l" t="t" r="r" b="b"/>
                <a:pathLst>
                  <a:path w="243" h="243" extrusionOk="0">
                    <a:moveTo>
                      <a:pt x="243" y="121"/>
                    </a:moveTo>
                    <a:cubicBezTo>
                      <a:pt x="243" y="143"/>
                      <a:pt x="238" y="164"/>
                      <a:pt x="227" y="182"/>
                    </a:cubicBezTo>
                    <a:cubicBezTo>
                      <a:pt x="217" y="200"/>
                      <a:pt x="201" y="215"/>
                      <a:pt x="182" y="226"/>
                    </a:cubicBezTo>
                    <a:cubicBezTo>
                      <a:pt x="164" y="236"/>
                      <a:pt x="143" y="243"/>
                      <a:pt x="121" y="243"/>
                    </a:cubicBezTo>
                    <a:cubicBezTo>
                      <a:pt x="100" y="243"/>
                      <a:pt x="80" y="236"/>
                      <a:pt x="61" y="226"/>
                    </a:cubicBezTo>
                    <a:cubicBezTo>
                      <a:pt x="43" y="215"/>
                      <a:pt x="27" y="200"/>
                      <a:pt x="16" y="182"/>
                    </a:cubicBezTo>
                    <a:cubicBezTo>
                      <a:pt x="6" y="164"/>
                      <a:pt x="0" y="143"/>
                      <a:pt x="0" y="121"/>
                    </a:cubicBezTo>
                    <a:cubicBezTo>
                      <a:pt x="0" y="100"/>
                      <a:pt x="6" y="79"/>
                      <a:pt x="16" y="61"/>
                    </a:cubicBezTo>
                    <a:cubicBezTo>
                      <a:pt x="27" y="42"/>
                      <a:pt x="43" y="26"/>
                      <a:pt x="61" y="16"/>
                    </a:cubicBezTo>
                    <a:cubicBezTo>
                      <a:pt x="80" y="5"/>
                      <a:pt x="100" y="0"/>
                      <a:pt x="121" y="0"/>
                    </a:cubicBezTo>
                    <a:cubicBezTo>
                      <a:pt x="143" y="0"/>
                      <a:pt x="164" y="5"/>
                      <a:pt x="182" y="16"/>
                    </a:cubicBezTo>
                    <a:cubicBezTo>
                      <a:pt x="201" y="26"/>
                      <a:pt x="216" y="42"/>
                      <a:pt x="227" y="61"/>
                    </a:cubicBezTo>
                    <a:cubicBezTo>
                      <a:pt x="237"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6" name="Google Shape;86;p4"/>
              <p:cNvSpPr/>
              <p:nvPr/>
            </p:nvSpPr>
            <p:spPr>
              <a:xfrm>
                <a:off x="8292909" y="3906681"/>
                <a:ext cx="662016" cy="321576"/>
              </a:xfrm>
              <a:custGeom>
                <a:avLst/>
                <a:gdLst/>
                <a:ahLst/>
                <a:cxnLst/>
                <a:rect l="l" t="t" r="r" b="b"/>
                <a:pathLst>
                  <a:path w="2036" h="989" extrusionOk="0">
                    <a:moveTo>
                      <a:pt x="1541" y="989"/>
                    </a:moveTo>
                    <a:lnTo>
                      <a:pt x="0" y="989"/>
                    </a:lnTo>
                    <a:lnTo>
                      <a:pt x="0" y="0"/>
                    </a:lnTo>
                    <a:lnTo>
                      <a:pt x="1541" y="0"/>
                    </a:lnTo>
                    <a:cubicBezTo>
                      <a:pt x="1814" y="0"/>
                      <a:pt x="2036" y="221"/>
                      <a:pt x="2036" y="494"/>
                    </a:cubicBezTo>
                    <a:lnTo>
                      <a:pt x="2036" y="494"/>
                    </a:lnTo>
                    <a:cubicBezTo>
                      <a:pt x="2036" y="768"/>
                      <a:pt x="1814" y="989"/>
                      <a:pt x="1541" y="989"/>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7" name="Google Shape;87;p4"/>
              <p:cNvSpPr/>
              <p:nvPr/>
            </p:nvSpPr>
            <p:spPr>
              <a:xfrm>
                <a:off x="8633346" y="3972687"/>
                <a:ext cx="216553" cy="189564"/>
              </a:xfrm>
              <a:custGeom>
                <a:avLst/>
                <a:gdLst/>
                <a:ahLst/>
                <a:cxnLst/>
                <a:rect l="l" t="t" r="r" b="b"/>
                <a:pathLst>
                  <a:path w="666" h="583" extrusionOk="0">
                    <a:moveTo>
                      <a:pt x="330" y="583"/>
                    </a:moveTo>
                    <a:cubicBezTo>
                      <a:pt x="320" y="583"/>
                      <a:pt x="311" y="579"/>
                      <a:pt x="305" y="573"/>
                    </a:cubicBezTo>
                    <a:lnTo>
                      <a:pt x="93" y="361"/>
                    </a:lnTo>
                    <a:cubicBezTo>
                      <a:pt x="11" y="280"/>
                      <a:pt x="-19" y="184"/>
                      <a:pt x="13" y="106"/>
                    </a:cubicBezTo>
                    <a:cubicBezTo>
                      <a:pt x="38" y="46"/>
                      <a:pt x="96" y="8"/>
                      <a:pt x="164" y="8"/>
                    </a:cubicBezTo>
                    <a:cubicBezTo>
                      <a:pt x="204" y="8"/>
                      <a:pt x="263" y="21"/>
                      <a:pt x="329" y="76"/>
                    </a:cubicBezTo>
                    <a:cubicBezTo>
                      <a:pt x="387" y="27"/>
                      <a:pt x="449" y="0"/>
                      <a:pt x="507" y="0"/>
                    </a:cubicBezTo>
                    <a:cubicBezTo>
                      <a:pt x="573" y="0"/>
                      <a:pt x="629" y="36"/>
                      <a:pt x="653" y="93"/>
                    </a:cubicBezTo>
                    <a:cubicBezTo>
                      <a:pt x="686" y="173"/>
                      <a:pt x="654" y="273"/>
                      <a:pt x="566" y="361"/>
                    </a:cubicBezTo>
                    <a:lnTo>
                      <a:pt x="354" y="573"/>
                    </a:lnTo>
                    <a:cubicBezTo>
                      <a:pt x="348" y="579"/>
                      <a:pt x="339" y="583"/>
                      <a:pt x="330" y="5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88" name="Google Shape;88;p4"/>
              <p:cNvSpPr/>
              <p:nvPr/>
            </p:nvSpPr>
            <p:spPr>
              <a:xfrm>
                <a:off x="8297462" y="881777"/>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89" name="Google Shape;89;p4"/>
              <p:cNvSpPr/>
              <p:nvPr/>
            </p:nvSpPr>
            <p:spPr>
              <a:xfrm>
                <a:off x="8626843" y="930875"/>
                <a:ext cx="203222" cy="223705"/>
              </a:xfrm>
              <a:custGeom>
                <a:avLst/>
                <a:gdLst/>
                <a:ahLst/>
                <a:cxnLst/>
                <a:rect l="l" t="t" r="r" b="b"/>
                <a:pathLst>
                  <a:path w="625" h="688" extrusionOk="0">
                    <a:moveTo>
                      <a:pt x="377" y="232"/>
                    </a:moveTo>
                    <a:cubicBezTo>
                      <a:pt x="555" y="-77"/>
                      <a:pt x="69" y="-77"/>
                      <a:pt x="248" y="232"/>
                    </a:cubicBezTo>
                    <a:cubicBezTo>
                      <a:pt x="69" y="-77"/>
                      <a:pt x="-173" y="344"/>
                      <a:pt x="183" y="344"/>
                    </a:cubicBezTo>
                    <a:cubicBezTo>
                      <a:pt x="-173" y="344"/>
                      <a:pt x="69" y="765"/>
                      <a:pt x="248" y="456"/>
                    </a:cubicBezTo>
                    <a:cubicBezTo>
                      <a:pt x="69" y="765"/>
                      <a:pt x="555" y="765"/>
                      <a:pt x="377" y="456"/>
                    </a:cubicBezTo>
                    <a:cubicBezTo>
                      <a:pt x="555" y="765"/>
                      <a:pt x="798" y="344"/>
                      <a:pt x="441" y="344"/>
                    </a:cubicBezTo>
                    <a:cubicBezTo>
                      <a:pt x="798" y="344"/>
                      <a:pt x="555" y="-77"/>
                      <a:pt x="377" y="2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0" name="Google Shape;90;p4"/>
              <p:cNvSpPr/>
              <p:nvPr/>
            </p:nvSpPr>
            <p:spPr>
              <a:xfrm>
                <a:off x="8292909" y="3096398"/>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1" name="Google Shape;91;p4"/>
              <p:cNvSpPr/>
              <p:nvPr/>
            </p:nvSpPr>
            <p:spPr>
              <a:xfrm>
                <a:off x="8641475" y="3141269"/>
                <a:ext cx="201596" cy="232484"/>
              </a:xfrm>
              <a:custGeom>
                <a:avLst/>
                <a:gdLst/>
                <a:ahLst/>
                <a:cxnLst/>
                <a:rect l="l" t="t" r="r" b="b"/>
                <a:pathLst>
                  <a:path w="620" h="715" extrusionOk="0">
                    <a:moveTo>
                      <a:pt x="617" y="360"/>
                    </a:moveTo>
                    <a:cubicBezTo>
                      <a:pt x="382" y="401"/>
                      <a:pt x="348" y="440"/>
                      <a:pt x="313" y="712"/>
                    </a:cubicBezTo>
                    <a:cubicBezTo>
                      <a:pt x="313" y="715"/>
                      <a:pt x="307" y="715"/>
                      <a:pt x="307" y="712"/>
                    </a:cubicBezTo>
                    <a:cubicBezTo>
                      <a:pt x="272" y="440"/>
                      <a:pt x="237" y="401"/>
                      <a:pt x="2" y="360"/>
                    </a:cubicBezTo>
                    <a:cubicBezTo>
                      <a:pt x="-1" y="360"/>
                      <a:pt x="-1" y="355"/>
                      <a:pt x="2" y="354"/>
                    </a:cubicBezTo>
                    <a:cubicBezTo>
                      <a:pt x="237" y="314"/>
                      <a:pt x="272" y="275"/>
                      <a:pt x="307" y="3"/>
                    </a:cubicBezTo>
                    <a:cubicBezTo>
                      <a:pt x="307" y="-1"/>
                      <a:pt x="313" y="-1"/>
                      <a:pt x="313" y="3"/>
                    </a:cubicBezTo>
                    <a:cubicBezTo>
                      <a:pt x="348" y="275"/>
                      <a:pt x="382" y="314"/>
                      <a:pt x="617" y="354"/>
                    </a:cubicBezTo>
                    <a:cubicBezTo>
                      <a:pt x="621" y="355"/>
                      <a:pt x="621" y="360"/>
                      <a:pt x="617" y="36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2" name="Google Shape;92;p4"/>
              <p:cNvSpPr/>
              <p:nvPr/>
            </p:nvSpPr>
            <p:spPr>
              <a:xfrm>
                <a:off x="8297462" y="2590784"/>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93" name="Google Shape;93;p4"/>
              <p:cNvSpPr/>
              <p:nvPr/>
            </p:nvSpPr>
            <p:spPr>
              <a:xfrm>
                <a:off x="8628469" y="2640207"/>
                <a:ext cx="222406" cy="222729"/>
              </a:xfrm>
              <a:custGeom>
                <a:avLst/>
                <a:gdLst/>
                <a:ahLst/>
                <a:cxnLst/>
                <a:rect l="l" t="t" r="r" b="b"/>
                <a:pathLst>
                  <a:path w="684" h="685" extrusionOk="0">
                    <a:moveTo>
                      <a:pt x="684" y="292"/>
                    </a:moveTo>
                    <a:lnTo>
                      <a:pt x="464" y="292"/>
                    </a:lnTo>
                    <a:lnTo>
                      <a:pt x="620" y="136"/>
                    </a:lnTo>
                    <a:lnTo>
                      <a:pt x="548" y="65"/>
                    </a:lnTo>
                    <a:lnTo>
                      <a:pt x="392" y="221"/>
                    </a:lnTo>
                    <a:lnTo>
                      <a:pt x="392" y="0"/>
                    </a:lnTo>
                    <a:lnTo>
                      <a:pt x="292" y="0"/>
                    </a:lnTo>
                    <a:lnTo>
                      <a:pt x="292" y="221"/>
                    </a:lnTo>
                    <a:lnTo>
                      <a:pt x="136" y="65"/>
                    </a:lnTo>
                    <a:lnTo>
                      <a:pt x="64" y="136"/>
                    </a:lnTo>
                    <a:lnTo>
                      <a:pt x="220" y="292"/>
                    </a:lnTo>
                    <a:lnTo>
                      <a:pt x="0" y="292"/>
                    </a:lnTo>
                    <a:lnTo>
                      <a:pt x="0" y="393"/>
                    </a:lnTo>
                    <a:lnTo>
                      <a:pt x="220" y="393"/>
                    </a:lnTo>
                    <a:lnTo>
                      <a:pt x="64" y="549"/>
                    </a:lnTo>
                    <a:lnTo>
                      <a:pt x="136" y="620"/>
                    </a:lnTo>
                    <a:lnTo>
                      <a:pt x="292" y="464"/>
                    </a:lnTo>
                    <a:lnTo>
                      <a:pt x="292" y="685"/>
                    </a:lnTo>
                    <a:lnTo>
                      <a:pt x="392" y="685"/>
                    </a:lnTo>
                    <a:lnTo>
                      <a:pt x="392" y="464"/>
                    </a:lnTo>
                    <a:lnTo>
                      <a:pt x="548" y="620"/>
                    </a:lnTo>
                    <a:lnTo>
                      <a:pt x="620" y="549"/>
                    </a:lnTo>
                    <a:lnTo>
                      <a:pt x="464" y="393"/>
                    </a:lnTo>
                    <a:lnTo>
                      <a:pt x="684" y="393"/>
                    </a:lnTo>
                    <a:lnTo>
                      <a:pt x="684" y="29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94" name="Google Shape;94;p4"/>
              <p:cNvSpPr/>
              <p:nvPr/>
            </p:nvSpPr>
            <p:spPr>
              <a:xfrm>
                <a:off x="378976" y="190500"/>
                <a:ext cx="8130826" cy="4762509"/>
              </a:xfrm>
              <a:custGeom>
                <a:avLst/>
                <a:gdLst/>
                <a:ahLst/>
                <a:cxnLst/>
                <a:rect l="l" t="t" r="r" b="b"/>
                <a:pathLst>
                  <a:path w="25006" h="14647" extrusionOk="0">
                    <a:moveTo>
                      <a:pt x="23739" y="0"/>
                    </a:moveTo>
                    <a:lnTo>
                      <a:pt x="1267" y="0"/>
                    </a:lnTo>
                    <a:cubicBezTo>
                      <a:pt x="569" y="0"/>
                      <a:pt x="0" y="591"/>
                      <a:pt x="0" y="1317"/>
                    </a:cubicBezTo>
                    <a:lnTo>
                      <a:pt x="0" y="13329"/>
                    </a:lnTo>
                    <a:cubicBezTo>
                      <a:pt x="0" y="14056"/>
                      <a:pt x="569" y="14647"/>
                      <a:pt x="1267" y="14647"/>
                    </a:cubicBezTo>
                    <a:lnTo>
                      <a:pt x="23739" y="14647"/>
                    </a:lnTo>
                    <a:cubicBezTo>
                      <a:pt x="24437" y="14647"/>
                      <a:pt x="25006" y="14056"/>
                      <a:pt x="25006" y="13329"/>
                    </a:cubicBezTo>
                    <a:lnTo>
                      <a:pt x="25006" y="1317"/>
                    </a:lnTo>
                    <a:cubicBezTo>
                      <a:pt x="25006" y="591"/>
                      <a:pt x="24437" y="0"/>
                      <a:pt x="23739" y="0"/>
                    </a:cubicBezTo>
                    <a:close/>
                  </a:path>
                </a:pathLst>
              </a:custGeom>
              <a:solidFill>
                <a:schemeClr val="accent2"/>
              </a:solidFill>
              <a:ln>
                <a:noFill/>
              </a:ln>
              <a:effectLst>
                <a:outerShdw blurRad="42863" dist="19050" dir="1980000" algn="bl" rotWithShape="0">
                  <a:schemeClr val="dk1">
                    <a:alpha val="40000"/>
                  </a:scheme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pic>
          <p:nvPicPr>
            <p:cNvPr id="95" name="Google Shape;95;p4"/>
            <p:cNvPicPr preferRelativeResize="0"/>
            <p:nvPr/>
          </p:nvPicPr>
          <p:blipFill>
            <a:blip r:embed="rId2">
              <a:alphaModFix/>
            </a:blip>
            <a:stretch>
              <a:fillRect/>
            </a:stretch>
          </p:blipFill>
          <p:spPr>
            <a:xfrm>
              <a:off x="99150" y="687101"/>
              <a:ext cx="441525" cy="3769299"/>
            </a:xfrm>
            <a:prstGeom prst="rect">
              <a:avLst/>
            </a:prstGeom>
            <a:noFill/>
            <a:ln>
              <a:noFill/>
            </a:ln>
          </p:spPr>
        </p:pic>
      </p:grpSp>
      <p:sp>
        <p:nvSpPr>
          <p:cNvPr id="96" name="Google Shape;96;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97" name="Google Shape;97;p4"/>
          <p:cNvSpPr txBox="1">
            <a:spLocks noGrp="1"/>
          </p:cNvSpPr>
          <p:nvPr>
            <p:ph type="body" idx="1"/>
          </p:nvPr>
        </p:nvSpPr>
        <p:spPr>
          <a:xfrm>
            <a:off x="720000" y="1063351"/>
            <a:ext cx="7704000" cy="5727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SzPts val="1400"/>
              <a:buFont typeface="Nunito Light"/>
              <a:buChar char="●"/>
              <a:defRPr sz="1200"/>
            </a:lvl1pPr>
            <a:lvl2pPr marL="914400" lvl="1" indent="-317500" rtl="0">
              <a:lnSpc>
                <a:spcPct val="100000"/>
              </a:lnSpc>
              <a:spcBef>
                <a:spcPts val="0"/>
              </a:spcBef>
              <a:spcAft>
                <a:spcPts val="0"/>
              </a:spcAft>
              <a:buSzPts val="1400"/>
              <a:buFont typeface="Nunito Light"/>
              <a:buChar char="○"/>
              <a:defRPr/>
            </a:lvl2pPr>
            <a:lvl3pPr marL="1371600" lvl="2" indent="-317500" rtl="0">
              <a:lnSpc>
                <a:spcPct val="100000"/>
              </a:lnSpc>
              <a:spcBef>
                <a:spcPts val="0"/>
              </a:spcBef>
              <a:spcAft>
                <a:spcPts val="0"/>
              </a:spcAft>
              <a:buSzPts val="1400"/>
              <a:buFont typeface="Nunito Light"/>
              <a:buChar char="■"/>
              <a:defRPr/>
            </a:lvl3pPr>
            <a:lvl4pPr marL="1828800" lvl="3" indent="-317500" rtl="0">
              <a:lnSpc>
                <a:spcPct val="100000"/>
              </a:lnSpc>
              <a:spcBef>
                <a:spcPts val="0"/>
              </a:spcBef>
              <a:spcAft>
                <a:spcPts val="0"/>
              </a:spcAft>
              <a:buSzPts val="1400"/>
              <a:buFont typeface="Nunito Light"/>
              <a:buChar char="●"/>
              <a:defRPr/>
            </a:lvl4pPr>
            <a:lvl5pPr marL="2286000" lvl="4" indent="-317500" rtl="0">
              <a:lnSpc>
                <a:spcPct val="100000"/>
              </a:lnSpc>
              <a:spcBef>
                <a:spcPts val="0"/>
              </a:spcBef>
              <a:spcAft>
                <a:spcPts val="0"/>
              </a:spcAft>
              <a:buSzPts val="1400"/>
              <a:buFont typeface="Nunito Light"/>
              <a:buChar char="○"/>
              <a:defRPr/>
            </a:lvl5pPr>
            <a:lvl6pPr marL="2743200" lvl="5" indent="-317500" rtl="0">
              <a:lnSpc>
                <a:spcPct val="100000"/>
              </a:lnSpc>
              <a:spcBef>
                <a:spcPts val="0"/>
              </a:spcBef>
              <a:spcAft>
                <a:spcPts val="0"/>
              </a:spcAft>
              <a:buSzPts val="1400"/>
              <a:buFont typeface="Nunito Light"/>
              <a:buChar char="■"/>
              <a:defRPr/>
            </a:lvl6pPr>
            <a:lvl7pPr marL="3200400" lvl="6" indent="-317500" rtl="0">
              <a:lnSpc>
                <a:spcPct val="100000"/>
              </a:lnSpc>
              <a:spcBef>
                <a:spcPts val="0"/>
              </a:spcBef>
              <a:spcAft>
                <a:spcPts val="0"/>
              </a:spcAft>
              <a:buSzPts val="1400"/>
              <a:buFont typeface="Nunito Light"/>
              <a:buChar char="●"/>
              <a:defRPr/>
            </a:lvl7pPr>
            <a:lvl8pPr marL="3657600" lvl="7" indent="-317500" rtl="0">
              <a:lnSpc>
                <a:spcPct val="100000"/>
              </a:lnSpc>
              <a:spcBef>
                <a:spcPts val="0"/>
              </a:spcBef>
              <a:spcAft>
                <a:spcPts val="0"/>
              </a:spcAft>
              <a:buSzPts val="1400"/>
              <a:buFont typeface="Nunito Light"/>
              <a:buChar char="○"/>
              <a:defRPr/>
            </a:lvl8pPr>
            <a:lvl9pPr marL="4114800" lvl="8" indent="-317500" rtl="0">
              <a:lnSpc>
                <a:spcPct val="100000"/>
              </a:lnSpc>
              <a:spcBef>
                <a:spcPts val="0"/>
              </a:spcBef>
              <a:spcAft>
                <a:spcPts val="0"/>
              </a:spcAft>
              <a:buSzPts val="1400"/>
              <a:buFont typeface="Nunito Light"/>
              <a:buChar char="■"/>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29"/>
        <p:cNvGrpSpPr/>
        <p:nvPr/>
      </p:nvGrpSpPr>
      <p:grpSpPr>
        <a:xfrm>
          <a:off x="0" y="0"/>
          <a:ext cx="0" cy="0"/>
          <a:chOff x="0" y="0"/>
          <a:chExt cx="0" cy="0"/>
        </a:xfrm>
      </p:grpSpPr>
      <p:grpSp>
        <p:nvGrpSpPr>
          <p:cNvPr id="130" name="Google Shape;130;p6"/>
          <p:cNvGrpSpPr/>
          <p:nvPr/>
        </p:nvGrpSpPr>
        <p:grpSpPr>
          <a:xfrm flipH="1">
            <a:off x="195813" y="196449"/>
            <a:ext cx="8752375" cy="4750602"/>
            <a:chOff x="99150" y="196449"/>
            <a:chExt cx="8752375" cy="4750602"/>
          </a:xfrm>
        </p:grpSpPr>
        <p:grpSp>
          <p:nvGrpSpPr>
            <p:cNvPr id="131" name="Google Shape;131;p6"/>
            <p:cNvGrpSpPr/>
            <p:nvPr/>
          </p:nvGrpSpPr>
          <p:grpSpPr>
            <a:xfrm>
              <a:off x="292475" y="196449"/>
              <a:ext cx="8559050" cy="4750602"/>
              <a:chOff x="378976" y="190500"/>
              <a:chExt cx="8580501" cy="4762509"/>
            </a:xfrm>
          </p:grpSpPr>
          <p:sp>
            <p:nvSpPr>
              <p:cNvPr id="132" name="Google Shape;132;p6"/>
              <p:cNvSpPr/>
              <p:nvPr/>
            </p:nvSpPr>
            <p:spPr>
              <a:xfrm>
                <a:off x="378976" y="190500"/>
                <a:ext cx="8455656" cy="4762509"/>
              </a:xfrm>
              <a:custGeom>
                <a:avLst/>
                <a:gdLst/>
                <a:ahLst/>
                <a:cxnLst/>
                <a:rect l="l" t="t" r="r" b="b"/>
                <a:pathLst>
                  <a:path w="26005" h="14647" extrusionOk="0">
                    <a:moveTo>
                      <a:pt x="24688" y="0"/>
                    </a:moveTo>
                    <a:lnTo>
                      <a:pt x="1318" y="0"/>
                    </a:lnTo>
                    <a:cubicBezTo>
                      <a:pt x="591" y="0"/>
                      <a:pt x="0" y="591"/>
                      <a:pt x="0" y="1317"/>
                    </a:cubicBezTo>
                    <a:lnTo>
                      <a:pt x="0" y="13329"/>
                    </a:lnTo>
                    <a:cubicBezTo>
                      <a:pt x="0" y="14056"/>
                      <a:pt x="591" y="14647"/>
                      <a:pt x="1318" y="14647"/>
                    </a:cubicBezTo>
                    <a:lnTo>
                      <a:pt x="24687" y="14647"/>
                    </a:lnTo>
                    <a:cubicBezTo>
                      <a:pt x="25414" y="14647"/>
                      <a:pt x="26005" y="14056"/>
                      <a:pt x="26005" y="13329"/>
                    </a:cubicBezTo>
                    <a:lnTo>
                      <a:pt x="26005" y="1317"/>
                    </a:lnTo>
                    <a:cubicBezTo>
                      <a:pt x="26005" y="591"/>
                      <a:pt x="25414" y="0"/>
                      <a:pt x="24688" y="0"/>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3" name="Google Shape;133;p6"/>
              <p:cNvSpPr/>
              <p:nvPr/>
            </p:nvSpPr>
            <p:spPr>
              <a:xfrm>
                <a:off x="421571" y="190500"/>
                <a:ext cx="8130501" cy="4762509"/>
              </a:xfrm>
              <a:custGeom>
                <a:avLst/>
                <a:gdLst/>
                <a:ahLst/>
                <a:cxnLst/>
                <a:rect l="l" t="t" r="r" b="b"/>
                <a:pathLst>
                  <a:path w="25005" h="14647" extrusionOk="0">
                    <a:moveTo>
                      <a:pt x="23738" y="0"/>
                    </a:moveTo>
                    <a:lnTo>
                      <a:pt x="1267" y="0"/>
                    </a:lnTo>
                    <a:cubicBezTo>
                      <a:pt x="568" y="0"/>
                      <a:pt x="0" y="591"/>
                      <a:pt x="0" y="1317"/>
                    </a:cubicBezTo>
                    <a:lnTo>
                      <a:pt x="0" y="13329"/>
                    </a:lnTo>
                    <a:cubicBezTo>
                      <a:pt x="0" y="14056"/>
                      <a:pt x="568" y="14647"/>
                      <a:pt x="1267"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4" name="Google Shape;134;p6"/>
              <p:cNvSpPr/>
              <p:nvPr/>
            </p:nvSpPr>
            <p:spPr>
              <a:xfrm>
                <a:off x="400436" y="190500"/>
                <a:ext cx="8130501" cy="4762509"/>
              </a:xfrm>
              <a:custGeom>
                <a:avLst/>
                <a:gdLst/>
                <a:ahLst/>
                <a:cxnLst/>
                <a:rect l="l" t="t" r="r" b="b"/>
                <a:pathLst>
                  <a:path w="25005" h="14647" extrusionOk="0">
                    <a:moveTo>
                      <a:pt x="23738" y="0"/>
                    </a:moveTo>
                    <a:lnTo>
                      <a:pt x="1266" y="0"/>
                    </a:lnTo>
                    <a:cubicBezTo>
                      <a:pt x="568" y="0"/>
                      <a:pt x="0" y="591"/>
                      <a:pt x="0" y="1317"/>
                    </a:cubicBezTo>
                    <a:lnTo>
                      <a:pt x="0" y="13329"/>
                    </a:lnTo>
                    <a:cubicBezTo>
                      <a:pt x="0" y="14056"/>
                      <a:pt x="568" y="14647"/>
                      <a:pt x="1266"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5" name="Google Shape;135;p6"/>
              <p:cNvSpPr/>
              <p:nvPr/>
            </p:nvSpPr>
            <p:spPr>
              <a:xfrm>
                <a:off x="8292909" y="1387390"/>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36" name="Google Shape;136;p6"/>
              <p:cNvSpPr/>
              <p:nvPr/>
            </p:nvSpPr>
            <p:spPr>
              <a:xfrm>
                <a:off x="8664886" y="1497943"/>
                <a:ext cx="104375" cy="107951"/>
              </a:xfrm>
              <a:custGeom>
                <a:avLst/>
                <a:gdLst/>
                <a:ahLst/>
                <a:cxnLst/>
                <a:rect l="l" t="t" r="r" b="b"/>
                <a:pathLst>
                  <a:path w="321" h="332" extrusionOk="0">
                    <a:moveTo>
                      <a:pt x="20" y="332"/>
                    </a:moveTo>
                    <a:lnTo>
                      <a:pt x="0" y="312"/>
                    </a:lnTo>
                    <a:cubicBezTo>
                      <a:pt x="1" y="311"/>
                      <a:pt x="171" y="136"/>
                      <a:pt x="171" y="15"/>
                    </a:cubicBezTo>
                    <a:cubicBezTo>
                      <a:pt x="171" y="9"/>
                      <a:pt x="175" y="2"/>
                      <a:pt x="181" y="1"/>
                    </a:cubicBezTo>
                    <a:cubicBezTo>
                      <a:pt x="188" y="-1"/>
                      <a:pt x="194" y="2"/>
                      <a:pt x="197" y="8"/>
                    </a:cubicBezTo>
                    <a:cubicBezTo>
                      <a:pt x="202" y="17"/>
                      <a:pt x="318" y="227"/>
                      <a:pt x="321" y="322"/>
                    </a:cubicBezTo>
                    <a:lnTo>
                      <a:pt x="292" y="323"/>
                    </a:lnTo>
                    <a:cubicBezTo>
                      <a:pt x="291" y="287"/>
                      <a:pt x="270" y="223"/>
                      <a:pt x="232" y="140"/>
                    </a:cubicBezTo>
                    <a:cubicBezTo>
                      <a:pt x="218" y="110"/>
                      <a:pt x="204" y="82"/>
                      <a:pt x="193" y="61"/>
                    </a:cubicBezTo>
                    <a:cubicBezTo>
                      <a:pt x="163" y="185"/>
                      <a:pt x="26" y="326"/>
                      <a:pt x="20" y="332"/>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7" name="Google Shape;137;p6"/>
              <p:cNvSpPr/>
              <p:nvPr/>
            </p:nvSpPr>
            <p:spPr>
              <a:xfrm>
                <a:off x="8652855" y="1462501"/>
                <a:ext cx="76411" cy="53325"/>
              </a:xfrm>
              <a:custGeom>
                <a:avLst/>
                <a:gdLst/>
                <a:ahLst/>
                <a:cxnLst/>
                <a:rect l="l" t="t" r="r" b="b"/>
                <a:pathLst>
                  <a:path w="235" h="164" extrusionOk="0">
                    <a:moveTo>
                      <a:pt x="235" y="143"/>
                    </a:moveTo>
                    <a:cubicBezTo>
                      <a:pt x="136" y="200"/>
                      <a:pt x="10" y="134"/>
                      <a:pt x="0" y="21"/>
                    </a:cubicBezTo>
                    <a:cubicBezTo>
                      <a:pt x="99" y="-36"/>
                      <a:pt x="225" y="30"/>
                      <a:pt x="235" y="143"/>
                    </a:cubicBezTo>
                    <a:close/>
                  </a:path>
                </a:pathLst>
              </a:custGeom>
              <a:solidFill>
                <a:schemeClr val="accent2"/>
              </a:solidFill>
              <a:ln>
                <a:noFill/>
              </a:ln>
            </p:spPr>
            <p:txBody>
              <a:bodyPr spcFirstLastPara="1" wrap="square" lIns="90000" tIns="14025" rIns="90000" bIns="14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 name="Google Shape;138;p6"/>
              <p:cNvSpPr/>
              <p:nvPr/>
            </p:nvSpPr>
            <p:spPr>
              <a:xfrm>
                <a:off x="8725690" y="1440065"/>
                <a:ext cx="55927" cy="68932"/>
              </a:xfrm>
              <a:custGeom>
                <a:avLst/>
                <a:gdLst/>
                <a:ahLst/>
                <a:cxnLst/>
                <a:rect l="l" t="t" r="r" b="b"/>
                <a:pathLst>
                  <a:path w="172" h="212" extrusionOk="0">
                    <a:moveTo>
                      <a:pt x="11" y="212"/>
                    </a:moveTo>
                    <a:cubicBezTo>
                      <a:pt x="-31" y="109"/>
                      <a:pt x="49" y="-5"/>
                      <a:pt x="161" y="0"/>
                    </a:cubicBezTo>
                    <a:cubicBezTo>
                      <a:pt x="203" y="104"/>
                      <a:pt x="122" y="217"/>
                      <a:pt x="11" y="212"/>
                    </a:cubicBezTo>
                    <a:close/>
                  </a:path>
                </a:pathLst>
              </a:custGeom>
              <a:solidFill>
                <a:schemeClr val="accent2"/>
              </a:solidFill>
              <a:ln>
                <a:noFill/>
              </a:ln>
            </p:spPr>
            <p:txBody>
              <a:bodyPr spcFirstLastPara="1" wrap="square" lIns="90000" tIns="31300" rIns="90000" bIns="313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9" name="Google Shape;139;p6"/>
              <p:cNvSpPr/>
              <p:nvPr/>
            </p:nvSpPr>
            <p:spPr>
              <a:xfrm>
                <a:off x="8622941" y="1577930"/>
                <a:ext cx="79013" cy="79012"/>
              </a:xfrm>
              <a:custGeom>
                <a:avLst/>
                <a:gdLst/>
                <a:ahLst/>
                <a:cxnLst/>
                <a:rect l="l" t="t" r="r" b="b"/>
                <a:pathLst>
                  <a:path w="243" h="243" extrusionOk="0">
                    <a:moveTo>
                      <a:pt x="243" y="121"/>
                    </a:moveTo>
                    <a:cubicBezTo>
                      <a:pt x="243" y="143"/>
                      <a:pt x="238" y="164"/>
                      <a:pt x="227" y="182"/>
                    </a:cubicBezTo>
                    <a:cubicBezTo>
                      <a:pt x="216" y="200"/>
                      <a:pt x="202" y="215"/>
                      <a:pt x="183" y="226"/>
                    </a:cubicBezTo>
                    <a:cubicBezTo>
                      <a:pt x="165" y="236"/>
                      <a:pt x="143" y="243"/>
                      <a:pt x="122" y="243"/>
                    </a:cubicBezTo>
                    <a:cubicBezTo>
                      <a:pt x="101" y="243"/>
                      <a:pt x="80" y="236"/>
                      <a:pt x="61" y="226"/>
                    </a:cubicBezTo>
                    <a:cubicBezTo>
                      <a:pt x="43" y="215"/>
                      <a:pt x="28" y="200"/>
                      <a:pt x="17" y="182"/>
                    </a:cubicBezTo>
                    <a:cubicBezTo>
                      <a:pt x="7" y="164"/>
                      <a:pt x="0" y="143"/>
                      <a:pt x="0" y="121"/>
                    </a:cubicBezTo>
                    <a:cubicBezTo>
                      <a:pt x="0" y="100"/>
                      <a:pt x="6" y="79"/>
                      <a:pt x="17" y="61"/>
                    </a:cubicBezTo>
                    <a:cubicBezTo>
                      <a:pt x="27" y="42"/>
                      <a:pt x="43" y="26"/>
                      <a:pt x="61" y="16"/>
                    </a:cubicBezTo>
                    <a:cubicBezTo>
                      <a:pt x="80" y="5"/>
                      <a:pt x="101" y="0"/>
                      <a:pt x="122" y="0"/>
                    </a:cubicBezTo>
                    <a:cubicBezTo>
                      <a:pt x="143" y="0"/>
                      <a:pt x="165" y="5"/>
                      <a:pt x="183" y="16"/>
                    </a:cubicBezTo>
                    <a:cubicBezTo>
                      <a:pt x="202" y="26"/>
                      <a:pt x="216" y="42"/>
                      <a:pt x="227" y="61"/>
                    </a:cubicBezTo>
                    <a:cubicBezTo>
                      <a:pt x="238"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0" name="Google Shape;140;p6"/>
              <p:cNvSpPr/>
              <p:nvPr/>
            </p:nvSpPr>
            <p:spPr>
              <a:xfrm>
                <a:off x="8725040" y="1577930"/>
                <a:ext cx="79013" cy="79012"/>
              </a:xfrm>
              <a:custGeom>
                <a:avLst/>
                <a:gdLst/>
                <a:ahLst/>
                <a:cxnLst/>
                <a:rect l="l" t="t" r="r" b="b"/>
                <a:pathLst>
                  <a:path w="243" h="243" extrusionOk="0">
                    <a:moveTo>
                      <a:pt x="243" y="121"/>
                    </a:moveTo>
                    <a:cubicBezTo>
                      <a:pt x="243" y="143"/>
                      <a:pt x="238" y="164"/>
                      <a:pt x="227" y="182"/>
                    </a:cubicBezTo>
                    <a:cubicBezTo>
                      <a:pt x="217" y="200"/>
                      <a:pt x="201" y="215"/>
                      <a:pt x="182" y="226"/>
                    </a:cubicBezTo>
                    <a:cubicBezTo>
                      <a:pt x="164" y="236"/>
                      <a:pt x="143" y="243"/>
                      <a:pt x="121" y="243"/>
                    </a:cubicBezTo>
                    <a:cubicBezTo>
                      <a:pt x="100" y="243"/>
                      <a:pt x="80" y="236"/>
                      <a:pt x="61" y="226"/>
                    </a:cubicBezTo>
                    <a:cubicBezTo>
                      <a:pt x="43" y="215"/>
                      <a:pt x="27" y="200"/>
                      <a:pt x="16" y="182"/>
                    </a:cubicBezTo>
                    <a:cubicBezTo>
                      <a:pt x="6" y="164"/>
                      <a:pt x="0" y="143"/>
                      <a:pt x="0" y="121"/>
                    </a:cubicBezTo>
                    <a:cubicBezTo>
                      <a:pt x="0" y="100"/>
                      <a:pt x="6" y="79"/>
                      <a:pt x="16" y="61"/>
                    </a:cubicBezTo>
                    <a:cubicBezTo>
                      <a:pt x="27" y="42"/>
                      <a:pt x="43" y="26"/>
                      <a:pt x="61" y="16"/>
                    </a:cubicBezTo>
                    <a:cubicBezTo>
                      <a:pt x="80" y="5"/>
                      <a:pt x="100" y="0"/>
                      <a:pt x="121" y="0"/>
                    </a:cubicBezTo>
                    <a:cubicBezTo>
                      <a:pt x="143" y="0"/>
                      <a:pt x="164" y="5"/>
                      <a:pt x="182" y="16"/>
                    </a:cubicBezTo>
                    <a:cubicBezTo>
                      <a:pt x="201" y="26"/>
                      <a:pt x="216" y="42"/>
                      <a:pt x="227" y="61"/>
                    </a:cubicBezTo>
                    <a:cubicBezTo>
                      <a:pt x="237"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1" name="Google Shape;141;p6"/>
              <p:cNvSpPr/>
              <p:nvPr/>
            </p:nvSpPr>
            <p:spPr>
              <a:xfrm>
                <a:off x="8292909" y="3906681"/>
                <a:ext cx="662016" cy="321576"/>
              </a:xfrm>
              <a:custGeom>
                <a:avLst/>
                <a:gdLst/>
                <a:ahLst/>
                <a:cxnLst/>
                <a:rect l="l" t="t" r="r" b="b"/>
                <a:pathLst>
                  <a:path w="2036" h="989" extrusionOk="0">
                    <a:moveTo>
                      <a:pt x="1541" y="989"/>
                    </a:moveTo>
                    <a:lnTo>
                      <a:pt x="0" y="989"/>
                    </a:lnTo>
                    <a:lnTo>
                      <a:pt x="0" y="0"/>
                    </a:lnTo>
                    <a:lnTo>
                      <a:pt x="1541" y="0"/>
                    </a:lnTo>
                    <a:cubicBezTo>
                      <a:pt x="1814" y="0"/>
                      <a:pt x="2036" y="221"/>
                      <a:pt x="2036" y="494"/>
                    </a:cubicBezTo>
                    <a:lnTo>
                      <a:pt x="2036" y="494"/>
                    </a:lnTo>
                    <a:cubicBezTo>
                      <a:pt x="2036" y="768"/>
                      <a:pt x="1814" y="989"/>
                      <a:pt x="1541" y="989"/>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2" name="Google Shape;142;p6"/>
              <p:cNvSpPr/>
              <p:nvPr/>
            </p:nvSpPr>
            <p:spPr>
              <a:xfrm>
                <a:off x="8633346" y="3972687"/>
                <a:ext cx="216553" cy="189564"/>
              </a:xfrm>
              <a:custGeom>
                <a:avLst/>
                <a:gdLst/>
                <a:ahLst/>
                <a:cxnLst/>
                <a:rect l="l" t="t" r="r" b="b"/>
                <a:pathLst>
                  <a:path w="666" h="583" extrusionOk="0">
                    <a:moveTo>
                      <a:pt x="330" y="583"/>
                    </a:moveTo>
                    <a:cubicBezTo>
                      <a:pt x="320" y="583"/>
                      <a:pt x="311" y="579"/>
                      <a:pt x="305" y="573"/>
                    </a:cubicBezTo>
                    <a:lnTo>
                      <a:pt x="93" y="361"/>
                    </a:lnTo>
                    <a:cubicBezTo>
                      <a:pt x="11" y="280"/>
                      <a:pt x="-19" y="184"/>
                      <a:pt x="13" y="106"/>
                    </a:cubicBezTo>
                    <a:cubicBezTo>
                      <a:pt x="38" y="46"/>
                      <a:pt x="96" y="8"/>
                      <a:pt x="164" y="8"/>
                    </a:cubicBezTo>
                    <a:cubicBezTo>
                      <a:pt x="204" y="8"/>
                      <a:pt x="263" y="21"/>
                      <a:pt x="329" y="76"/>
                    </a:cubicBezTo>
                    <a:cubicBezTo>
                      <a:pt x="387" y="27"/>
                      <a:pt x="449" y="0"/>
                      <a:pt x="507" y="0"/>
                    </a:cubicBezTo>
                    <a:cubicBezTo>
                      <a:pt x="573" y="0"/>
                      <a:pt x="629" y="36"/>
                      <a:pt x="653" y="93"/>
                    </a:cubicBezTo>
                    <a:cubicBezTo>
                      <a:pt x="686" y="173"/>
                      <a:pt x="654" y="273"/>
                      <a:pt x="566" y="361"/>
                    </a:cubicBezTo>
                    <a:lnTo>
                      <a:pt x="354" y="573"/>
                    </a:lnTo>
                    <a:cubicBezTo>
                      <a:pt x="348" y="579"/>
                      <a:pt x="339" y="583"/>
                      <a:pt x="330" y="5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3" name="Google Shape;143;p6"/>
              <p:cNvSpPr/>
              <p:nvPr/>
            </p:nvSpPr>
            <p:spPr>
              <a:xfrm>
                <a:off x="8297462" y="881777"/>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4" name="Google Shape;144;p6"/>
              <p:cNvSpPr/>
              <p:nvPr/>
            </p:nvSpPr>
            <p:spPr>
              <a:xfrm>
                <a:off x="8626843" y="930875"/>
                <a:ext cx="203222" cy="223705"/>
              </a:xfrm>
              <a:custGeom>
                <a:avLst/>
                <a:gdLst/>
                <a:ahLst/>
                <a:cxnLst/>
                <a:rect l="l" t="t" r="r" b="b"/>
                <a:pathLst>
                  <a:path w="625" h="688" extrusionOk="0">
                    <a:moveTo>
                      <a:pt x="377" y="232"/>
                    </a:moveTo>
                    <a:cubicBezTo>
                      <a:pt x="555" y="-77"/>
                      <a:pt x="69" y="-77"/>
                      <a:pt x="248" y="232"/>
                    </a:cubicBezTo>
                    <a:cubicBezTo>
                      <a:pt x="69" y="-77"/>
                      <a:pt x="-173" y="344"/>
                      <a:pt x="183" y="344"/>
                    </a:cubicBezTo>
                    <a:cubicBezTo>
                      <a:pt x="-173" y="344"/>
                      <a:pt x="69" y="765"/>
                      <a:pt x="248" y="456"/>
                    </a:cubicBezTo>
                    <a:cubicBezTo>
                      <a:pt x="69" y="765"/>
                      <a:pt x="555" y="765"/>
                      <a:pt x="377" y="456"/>
                    </a:cubicBezTo>
                    <a:cubicBezTo>
                      <a:pt x="555" y="765"/>
                      <a:pt x="798" y="344"/>
                      <a:pt x="441" y="344"/>
                    </a:cubicBezTo>
                    <a:cubicBezTo>
                      <a:pt x="798" y="344"/>
                      <a:pt x="555" y="-77"/>
                      <a:pt x="377" y="2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5" name="Google Shape;145;p6"/>
              <p:cNvSpPr/>
              <p:nvPr/>
            </p:nvSpPr>
            <p:spPr>
              <a:xfrm>
                <a:off x="8292909" y="3096398"/>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6" name="Google Shape;146;p6"/>
              <p:cNvSpPr/>
              <p:nvPr/>
            </p:nvSpPr>
            <p:spPr>
              <a:xfrm>
                <a:off x="8641475" y="3141269"/>
                <a:ext cx="201596" cy="232484"/>
              </a:xfrm>
              <a:custGeom>
                <a:avLst/>
                <a:gdLst/>
                <a:ahLst/>
                <a:cxnLst/>
                <a:rect l="l" t="t" r="r" b="b"/>
                <a:pathLst>
                  <a:path w="620" h="715" extrusionOk="0">
                    <a:moveTo>
                      <a:pt x="617" y="360"/>
                    </a:moveTo>
                    <a:cubicBezTo>
                      <a:pt x="382" y="401"/>
                      <a:pt x="348" y="440"/>
                      <a:pt x="313" y="712"/>
                    </a:cubicBezTo>
                    <a:cubicBezTo>
                      <a:pt x="313" y="715"/>
                      <a:pt x="307" y="715"/>
                      <a:pt x="307" y="712"/>
                    </a:cubicBezTo>
                    <a:cubicBezTo>
                      <a:pt x="272" y="440"/>
                      <a:pt x="237" y="401"/>
                      <a:pt x="2" y="360"/>
                    </a:cubicBezTo>
                    <a:cubicBezTo>
                      <a:pt x="-1" y="360"/>
                      <a:pt x="-1" y="355"/>
                      <a:pt x="2" y="354"/>
                    </a:cubicBezTo>
                    <a:cubicBezTo>
                      <a:pt x="237" y="314"/>
                      <a:pt x="272" y="275"/>
                      <a:pt x="307" y="3"/>
                    </a:cubicBezTo>
                    <a:cubicBezTo>
                      <a:pt x="307" y="-1"/>
                      <a:pt x="313" y="-1"/>
                      <a:pt x="313" y="3"/>
                    </a:cubicBezTo>
                    <a:cubicBezTo>
                      <a:pt x="348" y="275"/>
                      <a:pt x="382" y="314"/>
                      <a:pt x="617" y="354"/>
                    </a:cubicBezTo>
                    <a:cubicBezTo>
                      <a:pt x="621" y="355"/>
                      <a:pt x="621" y="360"/>
                      <a:pt x="617" y="36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7" name="Google Shape;147;p6"/>
              <p:cNvSpPr/>
              <p:nvPr/>
            </p:nvSpPr>
            <p:spPr>
              <a:xfrm>
                <a:off x="8297462" y="2590784"/>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8" name="Google Shape;148;p6"/>
              <p:cNvSpPr/>
              <p:nvPr/>
            </p:nvSpPr>
            <p:spPr>
              <a:xfrm>
                <a:off x="8628469" y="2640207"/>
                <a:ext cx="222406" cy="222729"/>
              </a:xfrm>
              <a:custGeom>
                <a:avLst/>
                <a:gdLst/>
                <a:ahLst/>
                <a:cxnLst/>
                <a:rect l="l" t="t" r="r" b="b"/>
                <a:pathLst>
                  <a:path w="684" h="685" extrusionOk="0">
                    <a:moveTo>
                      <a:pt x="684" y="292"/>
                    </a:moveTo>
                    <a:lnTo>
                      <a:pt x="464" y="292"/>
                    </a:lnTo>
                    <a:lnTo>
                      <a:pt x="620" y="136"/>
                    </a:lnTo>
                    <a:lnTo>
                      <a:pt x="548" y="65"/>
                    </a:lnTo>
                    <a:lnTo>
                      <a:pt x="392" y="221"/>
                    </a:lnTo>
                    <a:lnTo>
                      <a:pt x="392" y="0"/>
                    </a:lnTo>
                    <a:lnTo>
                      <a:pt x="292" y="0"/>
                    </a:lnTo>
                    <a:lnTo>
                      <a:pt x="292" y="221"/>
                    </a:lnTo>
                    <a:lnTo>
                      <a:pt x="136" y="65"/>
                    </a:lnTo>
                    <a:lnTo>
                      <a:pt x="64" y="136"/>
                    </a:lnTo>
                    <a:lnTo>
                      <a:pt x="220" y="292"/>
                    </a:lnTo>
                    <a:lnTo>
                      <a:pt x="0" y="292"/>
                    </a:lnTo>
                    <a:lnTo>
                      <a:pt x="0" y="393"/>
                    </a:lnTo>
                    <a:lnTo>
                      <a:pt x="220" y="393"/>
                    </a:lnTo>
                    <a:lnTo>
                      <a:pt x="64" y="549"/>
                    </a:lnTo>
                    <a:lnTo>
                      <a:pt x="136" y="620"/>
                    </a:lnTo>
                    <a:lnTo>
                      <a:pt x="292" y="464"/>
                    </a:lnTo>
                    <a:lnTo>
                      <a:pt x="292" y="685"/>
                    </a:lnTo>
                    <a:lnTo>
                      <a:pt x="392" y="685"/>
                    </a:lnTo>
                    <a:lnTo>
                      <a:pt x="392" y="464"/>
                    </a:lnTo>
                    <a:lnTo>
                      <a:pt x="548" y="620"/>
                    </a:lnTo>
                    <a:lnTo>
                      <a:pt x="620" y="549"/>
                    </a:lnTo>
                    <a:lnTo>
                      <a:pt x="464" y="393"/>
                    </a:lnTo>
                    <a:lnTo>
                      <a:pt x="684" y="393"/>
                    </a:lnTo>
                    <a:lnTo>
                      <a:pt x="684" y="29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9" name="Google Shape;149;p6"/>
              <p:cNvSpPr/>
              <p:nvPr/>
            </p:nvSpPr>
            <p:spPr>
              <a:xfrm>
                <a:off x="378976" y="190500"/>
                <a:ext cx="8130826" cy="4762509"/>
              </a:xfrm>
              <a:custGeom>
                <a:avLst/>
                <a:gdLst/>
                <a:ahLst/>
                <a:cxnLst/>
                <a:rect l="l" t="t" r="r" b="b"/>
                <a:pathLst>
                  <a:path w="25006" h="14647" extrusionOk="0">
                    <a:moveTo>
                      <a:pt x="23739" y="0"/>
                    </a:moveTo>
                    <a:lnTo>
                      <a:pt x="1267" y="0"/>
                    </a:lnTo>
                    <a:cubicBezTo>
                      <a:pt x="569" y="0"/>
                      <a:pt x="0" y="591"/>
                      <a:pt x="0" y="1317"/>
                    </a:cubicBezTo>
                    <a:lnTo>
                      <a:pt x="0" y="13329"/>
                    </a:lnTo>
                    <a:cubicBezTo>
                      <a:pt x="0" y="14056"/>
                      <a:pt x="569" y="14647"/>
                      <a:pt x="1267" y="14647"/>
                    </a:cubicBezTo>
                    <a:lnTo>
                      <a:pt x="23739" y="14647"/>
                    </a:lnTo>
                    <a:cubicBezTo>
                      <a:pt x="24437" y="14647"/>
                      <a:pt x="25006" y="14056"/>
                      <a:pt x="25006" y="13329"/>
                    </a:cubicBezTo>
                    <a:lnTo>
                      <a:pt x="25006" y="1317"/>
                    </a:lnTo>
                    <a:cubicBezTo>
                      <a:pt x="25006" y="591"/>
                      <a:pt x="24437" y="0"/>
                      <a:pt x="23739" y="0"/>
                    </a:cubicBezTo>
                    <a:close/>
                  </a:path>
                </a:pathLst>
              </a:custGeom>
              <a:solidFill>
                <a:schemeClr val="accent2"/>
              </a:solidFill>
              <a:ln>
                <a:noFill/>
              </a:ln>
              <a:effectLst>
                <a:outerShdw blurRad="42863" dist="19050" dir="1980000" algn="bl" rotWithShape="0">
                  <a:schemeClr val="dk1">
                    <a:alpha val="40000"/>
                  </a:scheme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pic>
          <p:nvPicPr>
            <p:cNvPr id="150" name="Google Shape;150;p6"/>
            <p:cNvPicPr preferRelativeResize="0"/>
            <p:nvPr/>
          </p:nvPicPr>
          <p:blipFill>
            <a:blip r:embed="rId2">
              <a:alphaModFix/>
            </a:blip>
            <a:stretch>
              <a:fillRect/>
            </a:stretch>
          </p:blipFill>
          <p:spPr>
            <a:xfrm>
              <a:off x="99150" y="687101"/>
              <a:ext cx="441525" cy="3769299"/>
            </a:xfrm>
            <a:prstGeom prst="rect">
              <a:avLst/>
            </a:prstGeom>
            <a:noFill/>
            <a:ln>
              <a:noFill/>
            </a:ln>
          </p:spPr>
        </p:pic>
      </p:grpSp>
      <p:sp>
        <p:nvSpPr>
          <p:cNvPr id="151" name="Google Shape;151;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52" name="Google Shape;152;p6"/>
          <p:cNvGrpSpPr/>
          <p:nvPr/>
        </p:nvGrpSpPr>
        <p:grpSpPr>
          <a:xfrm>
            <a:off x="4042367" y="4382766"/>
            <a:ext cx="413420" cy="413517"/>
            <a:chOff x="1020960" y="2953800"/>
            <a:chExt cx="973440" cy="973440"/>
          </a:xfrm>
        </p:grpSpPr>
        <p:sp>
          <p:nvSpPr>
            <p:cNvPr id="153" name="Google Shape;153;p6"/>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4" name="Google Shape;154;p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5" name="Google Shape;155;p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56"/>
        <p:cNvGrpSpPr/>
        <p:nvPr/>
      </p:nvGrpSpPr>
      <p:grpSpPr>
        <a:xfrm>
          <a:off x="0" y="0"/>
          <a:ext cx="0" cy="0"/>
          <a:chOff x="0" y="0"/>
          <a:chExt cx="0" cy="0"/>
        </a:xfrm>
      </p:grpSpPr>
      <p:grpSp>
        <p:nvGrpSpPr>
          <p:cNvPr id="157" name="Google Shape;157;p7"/>
          <p:cNvGrpSpPr/>
          <p:nvPr/>
        </p:nvGrpSpPr>
        <p:grpSpPr>
          <a:xfrm flipH="1">
            <a:off x="195813" y="196449"/>
            <a:ext cx="8752375" cy="4750602"/>
            <a:chOff x="99150" y="196449"/>
            <a:chExt cx="8752375" cy="4750602"/>
          </a:xfrm>
        </p:grpSpPr>
        <p:grpSp>
          <p:nvGrpSpPr>
            <p:cNvPr id="158" name="Google Shape;158;p7"/>
            <p:cNvGrpSpPr/>
            <p:nvPr/>
          </p:nvGrpSpPr>
          <p:grpSpPr>
            <a:xfrm>
              <a:off x="292475" y="196449"/>
              <a:ext cx="8559050" cy="4750602"/>
              <a:chOff x="378976" y="190500"/>
              <a:chExt cx="8580501" cy="4762509"/>
            </a:xfrm>
          </p:grpSpPr>
          <p:sp>
            <p:nvSpPr>
              <p:cNvPr id="159" name="Google Shape;159;p7"/>
              <p:cNvSpPr/>
              <p:nvPr/>
            </p:nvSpPr>
            <p:spPr>
              <a:xfrm>
                <a:off x="378976" y="190500"/>
                <a:ext cx="8455656" cy="4762509"/>
              </a:xfrm>
              <a:custGeom>
                <a:avLst/>
                <a:gdLst/>
                <a:ahLst/>
                <a:cxnLst/>
                <a:rect l="l" t="t" r="r" b="b"/>
                <a:pathLst>
                  <a:path w="26005" h="14647" extrusionOk="0">
                    <a:moveTo>
                      <a:pt x="24688" y="0"/>
                    </a:moveTo>
                    <a:lnTo>
                      <a:pt x="1318" y="0"/>
                    </a:lnTo>
                    <a:cubicBezTo>
                      <a:pt x="591" y="0"/>
                      <a:pt x="0" y="591"/>
                      <a:pt x="0" y="1317"/>
                    </a:cubicBezTo>
                    <a:lnTo>
                      <a:pt x="0" y="13329"/>
                    </a:lnTo>
                    <a:cubicBezTo>
                      <a:pt x="0" y="14056"/>
                      <a:pt x="591" y="14647"/>
                      <a:pt x="1318" y="14647"/>
                    </a:cubicBezTo>
                    <a:lnTo>
                      <a:pt x="24687" y="14647"/>
                    </a:lnTo>
                    <a:cubicBezTo>
                      <a:pt x="25414" y="14647"/>
                      <a:pt x="26005" y="14056"/>
                      <a:pt x="26005" y="13329"/>
                    </a:cubicBezTo>
                    <a:lnTo>
                      <a:pt x="26005" y="1317"/>
                    </a:lnTo>
                    <a:cubicBezTo>
                      <a:pt x="26005" y="591"/>
                      <a:pt x="25414" y="0"/>
                      <a:pt x="24688" y="0"/>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0" name="Google Shape;160;p7"/>
              <p:cNvSpPr/>
              <p:nvPr/>
            </p:nvSpPr>
            <p:spPr>
              <a:xfrm>
                <a:off x="421571" y="190500"/>
                <a:ext cx="8130501" cy="4762509"/>
              </a:xfrm>
              <a:custGeom>
                <a:avLst/>
                <a:gdLst/>
                <a:ahLst/>
                <a:cxnLst/>
                <a:rect l="l" t="t" r="r" b="b"/>
                <a:pathLst>
                  <a:path w="25005" h="14647" extrusionOk="0">
                    <a:moveTo>
                      <a:pt x="23738" y="0"/>
                    </a:moveTo>
                    <a:lnTo>
                      <a:pt x="1267" y="0"/>
                    </a:lnTo>
                    <a:cubicBezTo>
                      <a:pt x="568" y="0"/>
                      <a:pt x="0" y="591"/>
                      <a:pt x="0" y="1317"/>
                    </a:cubicBezTo>
                    <a:lnTo>
                      <a:pt x="0" y="13329"/>
                    </a:lnTo>
                    <a:cubicBezTo>
                      <a:pt x="0" y="14056"/>
                      <a:pt x="568" y="14647"/>
                      <a:pt x="1267"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1" name="Google Shape;161;p7"/>
              <p:cNvSpPr/>
              <p:nvPr/>
            </p:nvSpPr>
            <p:spPr>
              <a:xfrm>
                <a:off x="400436" y="190500"/>
                <a:ext cx="8130501" cy="4762509"/>
              </a:xfrm>
              <a:custGeom>
                <a:avLst/>
                <a:gdLst/>
                <a:ahLst/>
                <a:cxnLst/>
                <a:rect l="l" t="t" r="r" b="b"/>
                <a:pathLst>
                  <a:path w="25005" h="14647" extrusionOk="0">
                    <a:moveTo>
                      <a:pt x="23738" y="0"/>
                    </a:moveTo>
                    <a:lnTo>
                      <a:pt x="1266" y="0"/>
                    </a:lnTo>
                    <a:cubicBezTo>
                      <a:pt x="568" y="0"/>
                      <a:pt x="0" y="591"/>
                      <a:pt x="0" y="1317"/>
                    </a:cubicBezTo>
                    <a:lnTo>
                      <a:pt x="0" y="13329"/>
                    </a:lnTo>
                    <a:cubicBezTo>
                      <a:pt x="0" y="14056"/>
                      <a:pt x="568" y="14647"/>
                      <a:pt x="1266"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2" name="Google Shape;162;p7"/>
              <p:cNvSpPr/>
              <p:nvPr/>
            </p:nvSpPr>
            <p:spPr>
              <a:xfrm>
                <a:off x="8292909" y="1387390"/>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63" name="Google Shape;163;p7"/>
              <p:cNvSpPr/>
              <p:nvPr/>
            </p:nvSpPr>
            <p:spPr>
              <a:xfrm>
                <a:off x="8664886" y="1497943"/>
                <a:ext cx="104375" cy="107951"/>
              </a:xfrm>
              <a:custGeom>
                <a:avLst/>
                <a:gdLst/>
                <a:ahLst/>
                <a:cxnLst/>
                <a:rect l="l" t="t" r="r" b="b"/>
                <a:pathLst>
                  <a:path w="321" h="332" extrusionOk="0">
                    <a:moveTo>
                      <a:pt x="20" y="332"/>
                    </a:moveTo>
                    <a:lnTo>
                      <a:pt x="0" y="312"/>
                    </a:lnTo>
                    <a:cubicBezTo>
                      <a:pt x="1" y="311"/>
                      <a:pt x="171" y="136"/>
                      <a:pt x="171" y="15"/>
                    </a:cubicBezTo>
                    <a:cubicBezTo>
                      <a:pt x="171" y="9"/>
                      <a:pt x="175" y="2"/>
                      <a:pt x="181" y="1"/>
                    </a:cubicBezTo>
                    <a:cubicBezTo>
                      <a:pt x="188" y="-1"/>
                      <a:pt x="194" y="2"/>
                      <a:pt x="197" y="8"/>
                    </a:cubicBezTo>
                    <a:cubicBezTo>
                      <a:pt x="202" y="17"/>
                      <a:pt x="318" y="227"/>
                      <a:pt x="321" y="322"/>
                    </a:cubicBezTo>
                    <a:lnTo>
                      <a:pt x="292" y="323"/>
                    </a:lnTo>
                    <a:cubicBezTo>
                      <a:pt x="291" y="287"/>
                      <a:pt x="270" y="223"/>
                      <a:pt x="232" y="140"/>
                    </a:cubicBezTo>
                    <a:cubicBezTo>
                      <a:pt x="218" y="110"/>
                      <a:pt x="204" y="82"/>
                      <a:pt x="193" y="61"/>
                    </a:cubicBezTo>
                    <a:cubicBezTo>
                      <a:pt x="163" y="185"/>
                      <a:pt x="26" y="326"/>
                      <a:pt x="20" y="332"/>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4" name="Google Shape;164;p7"/>
              <p:cNvSpPr/>
              <p:nvPr/>
            </p:nvSpPr>
            <p:spPr>
              <a:xfrm>
                <a:off x="8652855" y="1462501"/>
                <a:ext cx="76411" cy="53325"/>
              </a:xfrm>
              <a:custGeom>
                <a:avLst/>
                <a:gdLst/>
                <a:ahLst/>
                <a:cxnLst/>
                <a:rect l="l" t="t" r="r" b="b"/>
                <a:pathLst>
                  <a:path w="235" h="164" extrusionOk="0">
                    <a:moveTo>
                      <a:pt x="235" y="143"/>
                    </a:moveTo>
                    <a:cubicBezTo>
                      <a:pt x="136" y="200"/>
                      <a:pt x="10" y="134"/>
                      <a:pt x="0" y="21"/>
                    </a:cubicBezTo>
                    <a:cubicBezTo>
                      <a:pt x="99" y="-36"/>
                      <a:pt x="225" y="30"/>
                      <a:pt x="235" y="143"/>
                    </a:cubicBezTo>
                    <a:close/>
                  </a:path>
                </a:pathLst>
              </a:custGeom>
              <a:solidFill>
                <a:schemeClr val="accent2"/>
              </a:solidFill>
              <a:ln>
                <a:noFill/>
              </a:ln>
            </p:spPr>
            <p:txBody>
              <a:bodyPr spcFirstLastPara="1" wrap="square" lIns="90000" tIns="14025" rIns="90000" bIns="14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5" name="Google Shape;165;p7"/>
              <p:cNvSpPr/>
              <p:nvPr/>
            </p:nvSpPr>
            <p:spPr>
              <a:xfrm>
                <a:off x="8725690" y="1440065"/>
                <a:ext cx="55927" cy="68932"/>
              </a:xfrm>
              <a:custGeom>
                <a:avLst/>
                <a:gdLst/>
                <a:ahLst/>
                <a:cxnLst/>
                <a:rect l="l" t="t" r="r" b="b"/>
                <a:pathLst>
                  <a:path w="172" h="212" extrusionOk="0">
                    <a:moveTo>
                      <a:pt x="11" y="212"/>
                    </a:moveTo>
                    <a:cubicBezTo>
                      <a:pt x="-31" y="109"/>
                      <a:pt x="49" y="-5"/>
                      <a:pt x="161" y="0"/>
                    </a:cubicBezTo>
                    <a:cubicBezTo>
                      <a:pt x="203" y="104"/>
                      <a:pt x="122" y="217"/>
                      <a:pt x="11" y="212"/>
                    </a:cubicBezTo>
                    <a:close/>
                  </a:path>
                </a:pathLst>
              </a:custGeom>
              <a:solidFill>
                <a:schemeClr val="accent2"/>
              </a:solidFill>
              <a:ln>
                <a:noFill/>
              </a:ln>
            </p:spPr>
            <p:txBody>
              <a:bodyPr spcFirstLastPara="1" wrap="square" lIns="90000" tIns="31300" rIns="90000" bIns="313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6" name="Google Shape;166;p7"/>
              <p:cNvSpPr/>
              <p:nvPr/>
            </p:nvSpPr>
            <p:spPr>
              <a:xfrm>
                <a:off x="8622941" y="1577930"/>
                <a:ext cx="79013" cy="79012"/>
              </a:xfrm>
              <a:custGeom>
                <a:avLst/>
                <a:gdLst/>
                <a:ahLst/>
                <a:cxnLst/>
                <a:rect l="l" t="t" r="r" b="b"/>
                <a:pathLst>
                  <a:path w="243" h="243" extrusionOk="0">
                    <a:moveTo>
                      <a:pt x="243" y="121"/>
                    </a:moveTo>
                    <a:cubicBezTo>
                      <a:pt x="243" y="143"/>
                      <a:pt x="238" y="164"/>
                      <a:pt x="227" y="182"/>
                    </a:cubicBezTo>
                    <a:cubicBezTo>
                      <a:pt x="216" y="200"/>
                      <a:pt x="202" y="215"/>
                      <a:pt x="183" y="226"/>
                    </a:cubicBezTo>
                    <a:cubicBezTo>
                      <a:pt x="165" y="236"/>
                      <a:pt x="143" y="243"/>
                      <a:pt x="122" y="243"/>
                    </a:cubicBezTo>
                    <a:cubicBezTo>
                      <a:pt x="101" y="243"/>
                      <a:pt x="80" y="236"/>
                      <a:pt x="61" y="226"/>
                    </a:cubicBezTo>
                    <a:cubicBezTo>
                      <a:pt x="43" y="215"/>
                      <a:pt x="28" y="200"/>
                      <a:pt x="17" y="182"/>
                    </a:cubicBezTo>
                    <a:cubicBezTo>
                      <a:pt x="7" y="164"/>
                      <a:pt x="0" y="143"/>
                      <a:pt x="0" y="121"/>
                    </a:cubicBezTo>
                    <a:cubicBezTo>
                      <a:pt x="0" y="100"/>
                      <a:pt x="6" y="79"/>
                      <a:pt x="17" y="61"/>
                    </a:cubicBezTo>
                    <a:cubicBezTo>
                      <a:pt x="27" y="42"/>
                      <a:pt x="43" y="26"/>
                      <a:pt x="61" y="16"/>
                    </a:cubicBezTo>
                    <a:cubicBezTo>
                      <a:pt x="80" y="5"/>
                      <a:pt x="101" y="0"/>
                      <a:pt x="122" y="0"/>
                    </a:cubicBezTo>
                    <a:cubicBezTo>
                      <a:pt x="143" y="0"/>
                      <a:pt x="165" y="5"/>
                      <a:pt x="183" y="16"/>
                    </a:cubicBezTo>
                    <a:cubicBezTo>
                      <a:pt x="202" y="26"/>
                      <a:pt x="216" y="42"/>
                      <a:pt x="227" y="61"/>
                    </a:cubicBezTo>
                    <a:cubicBezTo>
                      <a:pt x="238"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7" name="Google Shape;167;p7"/>
              <p:cNvSpPr/>
              <p:nvPr/>
            </p:nvSpPr>
            <p:spPr>
              <a:xfrm>
                <a:off x="8725040" y="1577930"/>
                <a:ext cx="79013" cy="79012"/>
              </a:xfrm>
              <a:custGeom>
                <a:avLst/>
                <a:gdLst/>
                <a:ahLst/>
                <a:cxnLst/>
                <a:rect l="l" t="t" r="r" b="b"/>
                <a:pathLst>
                  <a:path w="243" h="243" extrusionOk="0">
                    <a:moveTo>
                      <a:pt x="243" y="121"/>
                    </a:moveTo>
                    <a:cubicBezTo>
                      <a:pt x="243" y="143"/>
                      <a:pt x="238" y="164"/>
                      <a:pt x="227" y="182"/>
                    </a:cubicBezTo>
                    <a:cubicBezTo>
                      <a:pt x="217" y="200"/>
                      <a:pt x="201" y="215"/>
                      <a:pt x="182" y="226"/>
                    </a:cubicBezTo>
                    <a:cubicBezTo>
                      <a:pt x="164" y="236"/>
                      <a:pt x="143" y="243"/>
                      <a:pt x="121" y="243"/>
                    </a:cubicBezTo>
                    <a:cubicBezTo>
                      <a:pt x="100" y="243"/>
                      <a:pt x="80" y="236"/>
                      <a:pt x="61" y="226"/>
                    </a:cubicBezTo>
                    <a:cubicBezTo>
                      <a:pt x="43" y="215"/>
                      <a:pt x="27" y="200"/>
                      <a:pt x="16" y="182"/>
                    </a:cubicBezTo>
                    <a:cubicBezTo>
                      <a:pt x="6" y="164"/>
                      <a:pt x="0" y="143"/>
                      <a:pt x="0" y="121"/>
                    </a:cubicBezTo>
                    <a:cubicBezTo>
                      <a:pt x="0" y="100"/>
                      <a:pt x="6" y="79"/>
                      <a:pt x="16" y="61"/>
                    </a:cubicBezTo>
                    <a:cubicBezTo>
                      <a:pt x="27" y="42"/>
                      <a:pt x="43" y="26"/>
                      <a:pt x="61" y="16"/>
                    </a:cubicBezTo>
                    <a:cubicBezTo>
                      <a:pt x="80" y="5"/>
                      <a:pt x="100" y="0"/>
                      <a:pt x="121" y="0"/>
                    </a:cubicBezTo>
                    <a:cubicBezTo>
                      <a:pt x="143" y="0"/>
                      <a:pt x="164" y="5"/>
                      <a:pt x="182" y="16"/>
                    </a:cubicBezTo>
                    <a:cubicBezTo>
                      <a:pt x="201" y="26"/>
                      <a:pt x="216" y="42"/>
                      <a:pt x="227" y="61"/>
                    </a:cubicBezTo>
                    <a:cubicBezTo>
                      <a:pt x="237"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8" name="Google Shape;168;p7"/>
              <p:cNvSpPr/>
              <p:nvPr/>
            </p:nvSpPr>
            <p:spPr>
              <a:xfrm>
                <a:off x="8292909" y="3906681"/>
                <a:ext cx="662016" cy="321576"/>
              </a:xfrm>
              <a:custGeom>
                <a:avLst/>
                <a:gdLst/>
                <a:ahLst/>
                <a:cxnLst/>
                <a:rect l="l" t="t" r="r" b="b"/>
                <a:pathLst>
                  <a:path w="2036" h="989" extrusionOk="0">
                    <a:moveTo>
                      <a:pt x="1541" y="989"/>
                    </a:moveTo>
                    <a:lnTo>
                      <a:pt x="0" y="989"/>
                    </a:lnTo>
                    <a:lnTo>
                      <a:pt x="0" y="0"/>
                    </a:lnTo>
                    <a:lnTo>
                      <a:pt x="1541" y="0"/>
                    </a:lnTo>
                    <a:cubicBezTo>
                      <a:pt x="1814" y="0"/>
                      <a:pt x="2036" y="221"/>
                      <a:pt x="2036" y="494"/>
                    </a:cubicBezTo>
                    <a:lnTo>
                      <a:pt x="2036" y="494"/>
                    </a:lnTo>
                    <a:cubicBezTo>
                      <a:pt x="2036" y="768"/>
                      <a:pt x="1814" y="989"/>
                      <a:pt x="1541" y="989"/>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9" name="Google Shape;169;p7"/>
              <p:cNvSpPr/>
              <p:nvPr/>
            </p:nvSpPr>
            <p:spPr>
              <a:xfrm>
                <a:off x="8633346" y="3972687"/>
                <a:ext cx="216553" cy="189564"/>
              </a:xfrm>
              <a:custGeom>
                <a:avLst/>
                <a:gdLst/>
                <a:ahLst/>
                <a:cxnLst/>
                <a:rect l="l" t="t" r="r" b="b"/>
                <a:pathLst>
                  <a:path w="666" h="583" extrusionOk="0">
                    <a:moveTo>
                      <a:pt x="330" y="583"/>
                    </a:moveTo>
                    <a:cubicBezTo>
                      <a:pt x="320" y="583"/>
                      <a:pt x="311" y="579"/>
                      <a:pt x="305" y="573"/>
                    </a:cubicBezTo>
                    <a:lnTo>
                      <a:pt x="93" y="361"/>
                    </a:lnTo>
                    <a:cubicBezTo>
                      <a:pt x="11" y="280"/>
                      <a:pt x="-19" y="184"/>
                      <a:pt x="13" y="106"/>
                    </a:cubicBezTo>
                    <a:cubicBezTo>
                      <a:pt x="38" y="46"/>
                      <a:pt x="96" y="8"/>
                      <a:pt x="164" y="8"/>
                    </a:cubicBezTo>
                    <a:cubicBezTo>
                      <a:pt x="204" y="8"/>
                      <a:pt x="263" y="21"/>
                      <a:pt x="329" y="76"/>
                    </a:cubicBezTo>
                    <a:cubicBezTo>
                      <a:pt x="387" y="27"/>
                      <a:pt x="449" y="0"/>
                      <a:pt x="507" y="0"/>
                    </a:cubicBezTo>
                    <a:cubicBezTo>
                      <a:pt x="573" y="0"/>
                      <a:pt x="629" y="36"/>
                      <a:pt x="653" y="93"/>
                    </a:cubicBezTo>
                    <a:cubicBezTo>
                      <a:pt x="686" y="173"/>
                      <a:pt x="654" y="273"/>
                      <a:pt x="566" y="361"/>
                    </a:cubicBezTo>
                    <a:lnTo>
                      <a:pt x="354" y="573"/>
                    </a:lnTo>
                    <a:cubicBezTo>
                      <a:pt x="348" y="579"/>
                      <a:pt x="339" y="583"/>
                      <a:pt x="330" y="5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70" name="Google Shape;170;p7"/>
              <p:cNvSpPr/>
              <p:nvPr/>
            </p:nvSpPr>
            <p:spPr>
              <a:xfrm>
                <a:off x="8297462" y="881777"/>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1" name="Google Shape;171;p7"/>
              <p:cNvSpPr/>
              <p:nvPr/>
            </p:nvSpPr>
            <p:spPr>
              <a:xfrm>
                <a:off x="8626843" y="930875"/>
                <a:ext cx="203222" cy="223705"/>
              </a:xfrm>
              <a:custGeom>
                <a:avLst/>
                <a:gdLst/>
                <a:ahLst/>
                <a:cxnLst/>
                <a:rect l="l" t="t" r="r" b="b"/>
                <a:pathLst>
                  <a:path w="625" h="688" extrusionOk="0">
                    <a:moveTo>
                      <a:pt x="377" y="232"/>
                    </a:moveTo>
                    <a:cubicBezTo>
                      <a:pt x="555" y="-77"/>
                      <a:pt x="69" y="-77"/>
                      <a:pt x="248" y="232"/>
                    </a:cubicBezTo>
                    <a:cubicBezTo>
                      <a:pt x="69" y="-77"/>
                      <a:pt x="-173" y="344"/>
                      <a:pt x="183" y="344"/>
                    </a:cubicBezTo>
                    <a:cubicBezTo>
                      <a:pt x="-173" y="344"/>
                      <a:pt x="69" y="765"/>
                      <a:pt x="248" y="456"/>
                    </a:cubicBezTo>
                    <a:cubicBezTo>
                      <a:pt x="69" y="765"/>
                      <a:pt x="555" y="765"/>
                      <a:pt x="377" y="456"/>
                    </a:cubicBezTo>
                    <a:cubicBezTo>
                      <a:pt x="555" y="765"/>
                      <a:pt x="798" y="344"/>
                      <a:pt x="441" y="344"/>
                    </a:cubicBezTo>
                    <a:cubicBezTo>
                      <a:pt x="798" y="344"/>
                      <a:pt x="555" y="-77"/>
                      <a:pt x="377" y="2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2" name="Google Shape;172;p7"/>
              <p:cNvSpPr/>
              <p:nvPr/>
            </p:nvSpPr>
            <p:spPr>
              <a:xfrm>
                <a:off x="8292909" y="3096398"/>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73" name="Google Shape;173;p7"/>
              <p:cNvSpPr/>
              <p:nvPr/>
            </p:nvSpPr>
            <p:spPr>
              <a:xfrm>
                <a:off x="8641475" y="3141269"/>
                <a:ext cx="201596" cy="232484"/>
              </a:xfrm>
              <a:custGeom>
                <a:avLst/>
                <a:gdLst/>
                <a:ahLst/>
                <a:cxnLst/>
                <a:rect l="l" t="t" r="r" b="b"/>
                <a:pathLst>
                  <a:path w="620" h="715" extrusionOk="0">
                    <a:moveTo>
                      <a:pt x="617" y="360"/>
                    </a:moveTo>
                    <a:cubicBezTo>
                      <a:pt x="382" y="401"/>
                      <a:pt x="348" y="440"/>
                      <a:pt x="313" y="712"/>
                    </a:cubicBezTo>
                    <a:cubicBezTo>
                      <a:pt x="313" y="715"/>
                      <a:pt x="307" y="715"/>
                      <a:pt x="307" y="712"/>
                    </a:cubicBezTo>
                    <a:cubicBezTo>
                      <a:pt x="272" y="440"/>
                      <a:pt x="237" y="401"/>
                      <a:pt x="2" y="360"/>
                    </a:cubicBezTo>
                    <a:cubicBezTo>
                      <a:pt x="-1" y="360"/>
                      <a:pt x="-1" y="355"/>
                      <a:pt x="2" y="354"/>
                    </a:cubicBezTo>
                    <a:cubicBezTo>
                      <a:pt x="237" y="314"/>
                      <a:pt x="272" y="275"/>
                      <a:pt x="307" y="3"/>
                    </a:cubicBezTo>
                    <a:cubicBezTo>
                      <a:pt x="307" y="-1"/>
                      <a:pt x="313" y="-1"/>
                      <a:pt x="313" y="3"/>
                    </a:cubicBezTo>
                    <a:cubicBezTo>
                      <a:pt x="348" y="275"/>
                      <a:pt x="382" y="314"/>
                      <a:pt x="617" y="354"/>
                    </a:cubicBezTo>
                    <a:cubicBezTo>
                      <a:pt x="621" y="355"/>
                      <a:pt x="621" y="360"/>
                      <a:pt x="617" y="36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4" name="Google Shape;174;p7"/>
              <p:cNvSpPr/>
              <p:nvPr/>
            </p:nvSpPr>
            <p:spPr>
              <a:xfrm>
                <a:off x="8297462" y="2590784"/>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5" name="Google Shape;175;p7"/>
              <p:cNvSpPr/>
              <p:nvPr/>
            </p:nvSpPr>
            <p:spPr>
              <a:xfrm>
                <a:off x="8628469" y="2640207"/>
                <a:ext cx="222406" cy="222729"/>
              </a:xfrm>
              <a:custGeom>
                <a:avLst/>
                <a:gdLst/>
                <a:ahLst/>
                <a:cxnLst/>
                <a:rect l="l" t="t" r="r" b="b"/>
                <a:pathLst>
                  <a:path w="684" h="685" extrusionOk="0">
                    <a:moveTo>
                      <a:pt x="684" y="292"/>
                    </a:moveTo>
                    <a:lnTo>
                      <a:pt x="464" y="292"/>
                    </a:lnTo>
                    <a:lnTo>
                      <a:pt x="620" y="136"/>
                    </a:lnTo>
                    <a:lnTo>
                      <a:pt x="548" y="65"/>
                    </a:lnTo>
                    <a:lnTo>
                      <a:pt x="392" y="221"/>
                    </a:lnTo>
                    <a:lnTo>
                      <a:pt x="392" y="0"/>
                    </a:lnTo>
                    <a:lnTo>
                      <a:pt x="292" y="0"/>
                    </a:lnTo>
                    <a:lnTo>
                      <a:pt x="292" y="221"/>
                    </a:lnTo>
                    <a:lnTo>
                      <a:pt x="136" y="65"/>
                    </a:lnTo>
                    <a:lnTo>
                      <a:pt x="64" y="136"/>
                    </a:lnTo>
                    <a:lnTo>
                      <a:pt x="220" y="292"/>
                    </a:lnTo>
                    <a:lnTo>
                      <a:pt x="0" y="292"/>
                    </a:lnTo>
                    <a:lnTo>
                      <a:pt x="0" y="393"/>
                    </a:lnTo>
                    <a:lnTo>
                      <a:pt x="220" y="393"/>
                    </a:lnTo>
                    <a:lnTo>
                      <a:pt x="64" y="549"/>
                    </a:lnTo>
                    <a:lnTo>
                      <a:pt x="136" y="620"/>
                    </a:lnTo>
                    <a:lnTo>
                      <a:pt x="292" y="464"/>
                    </a:lnTo>
                    <a:lnTo>
                      <a:pt x="292" y="685"/>
                    </a:lnTo>
                    <a:lnTo>
                      <a:pt x="392" y="685"/>
                    </a:lnTo>
                    <a:lnTo>
                      <a:pt x="392" y="464"/>
                    </a:lnTo>
                    <a:lnTo>
                      <a:pt x="548" y="620"/>
                    </a:lnTo>
                    <a:lnTo>
                      <a:pt x="620" y="549"/>
                    </a:lnTo>
                    <a:lnTo>
                      <a:pt x="464" y="393"/>
                    </a:lnTo>
                    <a:lnTo>
                      <a:pt x="684" y="393"/>
                    </a:lnTo>
                    <a:lnTo>
                      <a:pt x="684" y="29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76" name="Google Shape;176;p7"/>
              <p:cNvSpPr/>
              <p:nvPr/>
            </p:nvSpPr>
            <p:spPr>
              <a:xfrm>
                <a:off x="378976" y="190500"/>
                <a:ext cx="8130826" cy="4762509"/>
              </a:xfrm>
              <a:custGeom>
                <a:avLst/>
                <a:gdLst/>
                <a:ahLst/>
                <a:cxnLst/>
                <a:rect l="l" t="t" r="r" b="b"/>
                <a:pathLst>
                  <a:path w="25006" h="14647" extrusionOk="0">
                    <a:moveTo>
                      <a:pt x="23739" y="0"/>
                    </a:moveTo>
                    <a:lnTo>
                      <a:pt x="1267" y="0"/>
                    </a:lnTo>
                    <a:cubicBezTo>
                      <a:pt x="569" y="0"/>
                      <a:pt x="0" y="591"/>
                      <a:pt x="0" y="1317"/>
                    </a:cubicBezTo>
                    <a:lnTo>
                      <a:pt x="0" y="13329"/>
                    </a:lnTo>
                    <a:cubicBezTo>
                      <a:pt x="0" y="14056"/>
                      <a:pt x="569" y="14647"/>
                      <a:pt x="1267" y="14647"/>
                    </a:cubicBezTo>
                    <a:lnTo>
                      <a:pt x="23739" y="14647"/>
                    </a:lnTo>
                    <a:cubicBezTo>
                      <a:pt x="24437" y="14647"/>
                      <a:pt x="25006" y="14056"/>
                      <a:pt x="25006" y="13329"/>
                    </a:cubicBezTo>
                    <a:lnTo>
                      <a:pt x="25006" y="1317"/>
                    </a:lnTo>
                    <a:cubicBezTo>
                      <a:pt x="25006" y="591"/>
                      <a:pt x="24437" y="0"/>
                      <a:pt x="23739" y="0"/>
                    </a:cubicBezTo>
                    <a:close/>
                  </a:path>
                </a:pathLst>
              </a:custGeom>
              <a:solidFill>
                <a:schemeClr val="accent2"/>
              </a:solidFill>
              <a:ln>
                <a:noFill/>
              </a:ln>
              <a:effectLst>
                <a:outerShdw blurRad="42863" dist="19050" dir="1980000" algn="bl" rotWithShape="0">
                  <a:schemeClr val="dk1">
                    <a:alpha val="40000"/>
                  </a:scheme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pic>
          <p:nvPicPr>
            <p:cNvPr id="177" name="Google Shape;177;p7"/>
            <p:cNvPicPr preferRelativeResize="0"/>
            <p:nvPr/>
          </p:nvPicPr>
          <p:blipFill>
            <a:blip r:embed="rId2">
              <a:alphaModFix/>
            </a:blip>
            <a:stretch>
              <a:fillRect/>
            </a:stretch>
          </p:blipFill>
          <p:spPr>
            <a:xfrm>
              <a:off x="99150" y="687101"/>
              <a:ext cx="441525" cy="3769299"/>
            </a:xfrm>
            <a:prstGeom prst="rect">
              <a:avLst/>
            </a:prstGeom>
            <a:noFill/>
            <a:ln>
              <a:noFill/>
            </a:ln>
          </p:spPr>
        </p:pic>
      </p:grpSp>
      <p:sp>
        <p:nvSpPr>
          <p:cNvPr id="178" name="Google Shape;178;p7"/>
          <p:cNvSpPr txBox="1">
            <a:spLocks noGrp="1"/>
          </p:cNvSpPr>
          <p:nvPr>
            <p:ph type="title"/>
          </p:nvPr>
        </p:nvSpPr>
        <p:spPr>
          <a:xfrm>
            <a:off x="720000" y="445025"/>
            <a:ext cx="7710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179" name="Google Shape;179;p7"/>
          <p:cNvSpPr txBox="1">
            <a:spLocks noGrp="1"/>
          </p:cNvSpPr>
          <p:nvPr>
            <p:ph type="subTitle" idx="1"/>
          </p:nvPr>
        </p:nvSpPr>
        <p:spPr>
          <a:xfrm>
            <a:off x="984475" y="1743350"/>
            <a:ext cx="4294800" cy="22983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Font typeface="Nunito Light"/>
              <a:buChar cha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grpSp>
        <p:nvGrpSpPr>
          <p:cNvPr id="180" name="Google Shape;180;p7"/>
          <p:cNvGrpSpPr/>
          <p:nvPr/>
        </p:nvGrpSpPr>
        <p:grpSpPr>
          <a:xfrm>
            <a:off x="3696192" y="4432066"/>
            <a:ext cx="413420" cy="413517"/>
            <a:chOff x="1020960" y="2953800"/>
            <a:chExt cx="973440" cy="973440"/>
          </a:xfrm>
        </p:grpSpPr>
        <p:sp>
          <p:nvSpPr>
            <p:cNvPr id="181" name="Google Shape;181;p7"/>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2" name="Google Shape;182;p7"/>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3" name="Google Shape;183;p7"/>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84" name="Google Shape;184;p7"/>
          <p:cNvGrpSpPr/>
          <p:nvPr/>
        </p:nvGrpSpPr>
        <p:grpSpPr>
          <a:xfrm>
            <a:off x="7569794" y="4397268"/>
            <a:ext cx="413454" cy="413454"/>
            <a:chOff x="3537000" y="3031200"/>
            <a:chExt cx="955080" cy="955080"/>
          </a:xfrm>
        </p:grpSpPr>
        <p:sp>
          <p:nvSpPr>
            <p:cNvPr id="185" name="Google Shape;185;p7"/>
            <p:cNvSpPr/>
            <p:nvPr/>
          </p:nvSpPr>
          <p:spPr>
            <a:xfrm>
              <a:off x="3537000" y="3031200"/>
              <a:ext cx="955080" cy="955080"/>
            </a:xfrm>
            <a:custGeom>
              <a:avLst/>
              <a:gdLst/>
              <a:ahLst/>
              <a:cxnLst/>
              <a:rect l="l" t="t" r="r" b="b"/>
              <a:pathLst>
                <a:path w="2653" h="2653" extrusionOk="0">
                  <a:moveTo>
                    <a:pt x="962" y="2209"/>
                  </a:moveTo>
                  <a:lnTo>
                    <a:pt x="647" y="2523"/>
                  </a:lnTo>
                  <a:lnTo>
                    <a:pt x="130" y="2006"/>
                  </a:lnTo>
                  <a:lnTo>
                    <a:pt x="445" y="1692"/>
                  </a:lnTo>
                  <a:lnTo>
                    <a:pt x="0" y="1692"/>
                  </a:lnTo>
                  <a:lnTo>
                    <a:pt x="0" y="962"/>
                  </a:lnTo>
                  <a:lnTo>
                    <a:pt x="445" y="962"/>
                  </a:lnTo>
                  <a:lnTo>
                    <a:pt x="130" y="647"/>
                  </a:lnTo>
                  <a:lnTo>
                    <a:pt x="647" y="131"/>
                  </a:lnTo>
                  <a:lnTo>
                    <a:pt x="962" y="445"/>
                  </a:lnTo>
                  <a:lnTo>
                    <a:pt x="962" y="0"/>
                  </a:lnTo>
                  <a:lnTo>
                    <a:pt x="1691" y="0"/>
                  </a:lnTo>
                  <a:lnTo>
                    <a:pt x="1691" y="445"/>
                  </a:lnTo>
                  <a:lnTo>
                    <a:pt x="2006" y="131"/>
                  </a:lnTo>
                  <a:lnTo>
                    <a:pt x="2523" y="647"/>
                  </a:lnTo>
                  <a:lnTo>
                    <a:pt x="2208" y="962"/>
                  </a:lnTo>
                  <a:lnTo>
                    <a:pt x="2653" y="962"/>
                  </a:lnTo>
                  <a:lnTo>
                    <a:pt x="2653" y="1692"/>
                  </a:lnTo>
                  <a:lnTo>
                    <a:pt x="2208" y="1692"/>
                  </a:lnTo>
                  <a:lnTo>
                    <a:pt x="2523" y="2006"/>
                  </a:lnTo>
                  <a:lnTo>
                    <a:pt x="2006" y="2523"/>
                  </a:lnTo>
                  <a:lnTo>
                    <a:pt x="1691" y="2209"/>
                  </a:lnTo>
                  <a:lnTo>
                    <a:pt x="1691" y="2653"/>
                  </a:lnTo>
                  <a:lnTo>
                    <a:pt x="962" y="2653"/>
                  </a:lnTo>
                  <a:lnTo>
                    <a:pt x="962" y="2209"/>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6" name="Google Shape;186;p7"/>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7" name="Google Shape;187;p7"/>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88"/>
        <p:cNvGrpSpPr/>
        <p:nvPr/>
      </p:nvGrpSpPr>
      <p:grpSpPr>
        <a:xfrm>
          <a:off x="0" y="0"/>
          <a:ext cx="0" cy="0"/>
          <a:chOff x="0" y="0"/>
          <a:chExt cx="0" cy="0"/>
        </a:xfrm>
      </p:grpSpPr>
      <p:grpSp>
        <p:nvGrpSpPr>
          <p:cNvPr id="189" name="Google Shape;189;p8"/>
          <p:cNvGrpSpPr/>
          <p:nvPr/>
        </p:nvGrpSpPr>
        <p:grpSpPr>
          <a:xfrm>
            <a:off x="195813" y="196449"/>
            <a:ext cx="8752375" cy="4750602"/>
            <a:chOff x="99150" y="196449"/>
            <a:chExt cx="8752375" cy="4750602"/>
          </a:xfrm>
        </p:grpSpPr>
        <p:grpSp>
          <p:nvGrpSpPr>
            <p:cNvPr id="190" name="Google Shape;190;p8"/>
            <p:cNvGrpSpPr/>
            <p:nvPr/>
          </p:nvGrpSpPr>
          <p:grpSpPr>
            <a:xfrm>
              <a:off x="292475" y="196449"/>
              <a:ext cx="8559050" cy="4750602"/>
              <a:chOff x="378976" y="190500"/>
              <a:chExt cx="8580501" cy="4762509"/>
            </a:xfrm>
          </p:grpSpPr>
          <p:sp>
            <p:nvSpPr>
              <p:cNvPr id="191" name="Google Shape;191;p8"/>
              <p:cNvSpPr/>
              <p:nvPr/>
            </p:nvSpPr>
            <p:spPr>
              <a:xfrm>
                <a:off x="378976" y="190500"/>
                <a:ext cx="8455656" cy="4762509"/>
              </a:xfrm>
              <a:custGeom>
                <a:avLst/>
                <a:gdLst/>
                <a:ahLst/>
                <a:cxnLst/>
                <a:rect l="l" t="t" r="r" b="b"/>
                <a:pathLst>
                  <a:path w="26005" h="14647" extrusionOk="0">
                    <a:moveTo>
                      <a:pt x="24688" y="0"/>
                    </a:moveTo>
                    <a:lnTo>
                      <a:pt x="1318" y="0"/>
                    </a:lnTo>
                    <a:cubicBezTo>
                      <a:pt x="591" y="0"/>
                      <a:pt x="0" y="591"/>
                      <a:pt x="0" y="1317"/>
                    </a:cubicBezTo>
                    <a:lnTo>
                      <a:pt x="0" y="13329"/>
                    </a:lnTo>
                    <a:cubicBezTo>
                      <a:pt x="0" y="14056"/>
                      <a:pt x="591" y="14647"/>
                      <a:pt x="1318" y="14647"/>
                    </a:cubicBezTo>
                    <a:lnTo>
                      <a:pt x="24687" y="14647"/>
                    </a:lnTo>
                    <a:cubicBezTo>
                      <a:pt x="25414" y="14647"/>
                      <a:pt x="26005" y="14056"/>
                      <a:pt x="26005" y="13329"/>
                    </a:cubicBezTo>
                    <a:lnTo>
                      <a:pt x="26005" y="1317"/>
                    </a:lnTo>
                    <a:cubicBezTo>
                      <a:pt x="26005" y="591"/>
                      <a:pt x="25414" y="0"/>
                      <a:pt x="24688" y="0"/>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2" name="Google Shape;192;p8"/>
              <p:cNvSpPr/>
              <p:nvPr/>
            </p:nvSpPr>
            <p:spPr>
              <a:xfrm>
                <a:off x="421571" y="190500"/>
                <a:ext cx="8130501" cy="4762509"/>
              </a:xfrm>
              <a:custGeom>
                <a:avLst/>
                <a:gdLst/>
                <a:ahLst/>
                <a:cxnLst/>
                <a:rect l="l" t="t" r="r" b="b"/>
                <a:pathLst>
                  <a:path w="25005" h="14647" extrusionOk="0">
                    <a:moveTo>
                      <a:pt x="23738" y="0"/>
                    </a:moveTo>
                    <a:lnTo>
                      <a:pt x="1267" y="0"/>
                    </a:lnTo>
                    <a:cubicBezTo>
                      <a:pt x="568" y="0"/>
                      <a:pt x="0" y="591"/>
                      <a:pt x="0" y="1317"/>
                    </a:cubicBezTo>
                    <a:lnTo>
                      <a:pt x="0" y="13329"/>
                    </a:lnTo>
                    <a:cubicBezTo>
                      <a:pt x="0" y="14056"/>
                      <a:pt x="568" y="14647"/>
                      <a:pt x="1267"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3" name="Google Shape;193;p8"/>
              <p:cNvSpPr/>
              <p:nvPr/>
            </p:nvSpPr>
            <p:spPr>
              <a:xfrm>
                <a:off x="400436" y="190500"/>
                <a:ext cx="8130501" cy="4762509"/>
              </a:xfrm>
              <a:custGeom>
                <a:avLst/>
                <a:gdLst/>
                <a:ahLst/>
                <a:cxnLst/>
                <a:rect l="l" t="t" r="r" b="b"/>
                <a:pathLst>
                  <a:path w="25005" h="14647" extrusionOk="0">
                    <a:moveTo>
                      <a:pt x="23738" y="0"/>
                    </a:moveTo>
                    <a:lnTo>
                      <a:pt x="1266" y="0"/>
                    </a:lnTo>
                    <a:cubicBezTo>
                      <a:pt x="568" y="0"/>
                      <a:pt x="0" y="591"/>
                      <a:pt x="0" y="1317"/>
                    </a:cubicBezTo>
                    <a:lnTo>
                      <a:pt x="0" y="13329"/>
                    </a:lnTo>
                    <a:cubicBezTo>
                      <a:pt x="0" y="14056"/>
                      <a:pt x="568" y="14647"/>
                      <a:pt x="1266"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4" name="Google Shape;194;p8"/>
              <p:cNvSpPr/>
              <p:nvPr/>
            </p:nvSpPr>
            <p:spPr>
              <a:xfrm>
                <a:off x="8292909" y="1387390"/>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95" name="Google Shape;195;p8"/>
              <p:cNvSpPr/>
              <p:nvPr/>
            </p:nvSpPr>
            <p:spPr>
              <a:xfrm>
                <a:off x="8664886" y="1497943"/>
                <a:ext cx="104375" cy="107951"/>
              </a:xfrm>
              <a:custGeom>
                <a:avLst/>
                <a:gdLst/>
                <a:ahLst/>
                <a:cxnLst/>
                <a:rect l="l" t="t" r="r" b="b"/>
                <a:pathLst>
                  <a:path w="321" h="332" extrusionOk="0">
                    <a:moveTo>
                      <a:pt x="20" y="332"/>
                    </a:moveTo>
                    <a:lnTo>
                      <a:pt x="0" y="312"/>
                    </a:lnTo>
                    <a:cubicBezTo>
                      <a:pt x="1" y="311"/>
                      <a:pt x="171" y="136"/>
                      <a:pt x="171" y="15"/>
                    </a:cubicBezTo>
                    <a:cubicBezTo>
                      <a:pt x="171" y="9"/>
                      <a:pt x="175" y="2"/>
                      <a:pt x="181" y="1"/>
                    </a:cubicBezTo>
                    <a:cubicBezTo>
                      <a:pt x="188" y="-1"/>
                      <a:pt x="194" y="2"/>
                      <a:pt x="197" y="8"/>
                    </a:cubicBezTo>
                    <a:cubicBezTo>
                      <a:pt x="202" y="17"/>
                      <a:pt x="318" y="227"/>
                      <a:pt x="321" y="322"/>
                    </a:cubicBezTo>
                    <a:lnTo>
                      <a:pt x="292" y="323"/>
                    </a:lnTo>
                    <a:cubicBezTo>
                      <a:pt x="291" y="287"/>
                      <a:pt x="270" y="223"/>
                      <a:pt x="232" y="140"/>
                    </a:cubicBezTo>
                    <a:cubicBezTo>
                      <a:pt x="218" y="110"/>
                      <a:pt x="204" y="82"/>
                      <a:pt x="193" y="61"/>
                    </a:cubicBezTo>
                    <a:cubicBezTo>
                      <a:pt x="163" y="185"/>
                      <a:pt x="26" y="326"/>
                      <a:pt x="20" y="332"/>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6" name="Google Shape;196;p8"/>
              <p:cNvSpPr/>
              <p:nvPr/>
            </p:nvSpPr>
            <p:spPr>
              <a:xfrm>
                <a:off x="8652855" y="1462501"/>
                <a:ext cx="76411" cy="53325"/>
              </a:xfrm>
              <a:custGeom>
                <a:avLst/>
                <a:gdLst/>
                <a:ahLst/>
                <a:cxnLst/>
                <a:rect l="l" t="t" r="r" b="b"/>
                <a:pathLst>
                  <a:path w="235" h="164" extrusionOk="0">
                    <a:moveTo>
                      <a:pt x="235" y="143"/>
                    </a:moveTo>
                    <a:cubicBezTo>
                      <a:pt x="136" y="200"/>
                      <a:pt x="10" y="134"/>
                      <a:pt x="0" y="21"/>
                    </a:cubicBezTo>
                    <a:cubicBezTo>
                      <a:pt x="99" y="-36"/>
                      <a:pt x="225" y="30"/>
                      <a:pt x="235" y="143"/>
                    </a:cubicBezTo>
                    <a:close/>
                  </a:path>
                </a:pathLst>
              </a:custGeom>
              <a:solidFill>
                <a:schemeClr val="accent2"/>
              </a:solidFill>
              <a:ln>
                <a:noFill/>
              </a:ln>
            </p:spPr>
            <p:txBody>
              <a:bodyPr spcFirstLastPara="1" wrap="square" lIns="90000" tIns="14025" rIns="90000" bIns="14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7" name="Google Shape;197;p8"/>
              <p:cNvSpPr/>
              <p:nvPr/>
            </p:nvSpPr>
            <p:spPr>
              <a:xfrm>
                <a:off x="8725690" y="1440065"/>
                <a:ext cx="55927" cy="68932"/>
              </a:xfrm>
              <a:custGeom>
                <a:avLst/>
                <a:gdLst/>
                <a:ahLst/>
                <a:cxnLst/>
                <a:rect l="l" t="t" r="r" b="b"/>
                <a:pathLst>
                  <a:path w="172" h="212" extrusionOk="0">
                    <a:moveTo>
                      <a:pt x="11" y="212"/>
                    </a:moveTo>
                    <a:cubicBezTo>
                      <a:pt x="-31" y="109"/>
                      <a:pt x="49" y="-5"/>
                      <a:pt x="161" y="0"/>
                    </a:cubicBezTo>
                    <a:cubicBezTo>
                      <a:pt x="203" y="104"/>
                      <a:pt x="122" y="217"/>
                      <a:pt x="11" y="212"/>
                    </a:cubicBezTo>
                    <a:close/>
                  </a:path>
                </a:pathLst>
              </a:custGeom>
              <a:solidFill>
                <a:schemeClr val="accent2"/>
              </a:solidFill>
              <a:ln>
                <a:noFill/>
              </a:ln>
            </p:spPr>
            <p:txBody>
              <a:bodyPr spcFirstLastPara="1" wrap="square" lIns="90000" tIns="31300" rIns="90000" bIns="313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8" name="Google Shape;198;p8"/>
              <p:cNvSpPr/>
              <p:nvPr/>
            </p:nvSpPr>
            <p:spPr>
              <a:xfrm>
                <a:off x="8622941" y="1577930"/>
                <a:ext cx="79013" cy="79012"/>
              </a:xfrm>
              <a:custGeom>
                <a:avLst/>
                <a:gdLst/>
                <a:ahLst/>
                <a:cxnLst/>
                <a:rect l="l" t="t" r="r" b="b"/>
                <a:pathLst>
                  <a:path w="243" h="243" extrusionOk="0">
                    <a:moveTo>
                      <a:pt x="243" y="121"/>
                    </a:moveTo>
                    <a:cubicBezTo>
                      <a:pt x="243" y="143"/>
                      <a:pt x="238" y="164"/>
                      <a:pt x="227" y="182"/>
                    </a:cubicBezTo>
                    <a:cubicBezTo>
                      <a:pt x="216" y="200"/>
                      <a:pt x="202" y="215"/>
                      <a:pt x="183" y="226"/>
                    </a:cubicBezTo>
                    <a:cubicBezTo>
                      <a:pt x="165" y="236"/>
                      <a:pt x="143" y="243"/>
                      <a:pt x="122" y="243"/>
                    </a:cubicBezTo>
                    <a:cubicBezTo>
                      <a:pt x="101" y="243"/>
                      <a:pt x="80" y="236"/>
                      <a:pt x="61" y="226"/>
                    </a:cubicBezTo>
                    <a:cubicBezTo>
                      <a:pt x="43" y="215"/>
                      <a:pt x="28" y="200"/>
                      <a:pt x="17" y="182"/>
                    </a:cubicBezTo>
                    <a:cubicBezTo>
                      <a:pt x="7" y="164"/>
                      <a:pt x="0" y="143"/>
                      <a:pt x="0" y="121"/>
                    </a:cubicBezTo>
                    <a:cubicBezTo>
                      <a:pt x="0" y="100"/>
                      <a:pt x="6" y="79"/>
                      <a:pt x="17" y="61"/>
                    </a:cubicBezTo>
                    <a:cubicBezTo>
                      <a:pt x="27" y="42"/>
                      <a:pt x="43" y="26"/>
                      <a:pt x="61" y="16"/>
                    </a:cubicBezTo>
                    <a:cubicBezTo>
                      <a:pt x="80" y="5"/>
                      <a:pt x="101" y="0"/>
                      <a:pt x="122" y="0"/>
                    </a:cubicBezTo>
                    <a:cubicBezTo>
                      <a:pt x="143" y="0"/>
                      <a:pt x="165" y="5"/>
                      <a:pt x="183" y="16"/>
                    </a:cubicBezTo>
                    <a:cubicBezTo>
                      <a:pt x="202" y="26"/>
                      <a:pt x="216" y="42"/>
                      <a:pt x="227" y="61"/>
                    </a:cubicBezTo>
                    <a:cubicBezTo>
                      <a:pt x="238"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9" name="Google Shape;199;p8"/>
              <p:cNvSpPr/>
              <p:nvPr/>
            </p:nvSpPr>
            <p:spPr>
              <a:xfrm>
                <a:off x="8725040" y="1577930"/>
                <a:ext cx="79013" cy="79012"/>
              </a:xfrm>
              <a:custGeom>
                <a:avLst/>
                <a:gdLst/>
                <a:ahLst/>
                <a:cxnLst/>
                <a:rect l="l" t="t" r="r" b="b"/>
                <a:pathLst>
                  <a:path w="243" h="243" extrusionOk="0">
                    <a:moveTo>
                      <a:pt x="243" y="121"/>
                    </a:moveTo>
                    <a:cubicBezTo>
                      <a:pt x="243" y="143"/>
                      <a:pt x="238" y="164"/>
                      <a:pt x="227" y="182"/>
                    </a:cubicBezTo>
                    <a:cubicBezTo>
                      <a:pt x="217" y="200"/>
                      <a:pt x="201" y="215"/>
                      <a:pt x="182" y="226"/>
                    </a:cubicBezTo>
                    <a:cubicBezTo>
                      <a:pt x="164" y="236"/>
                      <a:pt x="143" y="243"/>
                      <a:pt x="121" y="243"/>
                    </a:cubicBezTo>
                    <a:cubicBezTo>
                      <a:pt x="100" y="243"/>
                      <a:pt x="80" y="236"/>
                      <a:pt x="61" y="226"/>
                    </a:cubicBezTo>
                    <a:cubicBezTo>
                      <a:pt x="43" y="215"/>
                      <a:pt x="27" y="200"/>
                      <a:pt x="16" y="182"/>
                    </a:cubicBezTo>
                    <a:cubicBezTo>
                      <a:pt x="6" y="164"/>
                      <a:pt x="0" y="143"/>
                      <a:pt x="0" y="121"/>
                    </a:cubicBezTo>
                    <a:cubicBezTo>
                      <a:pt x="0" y="100"/>
                      <a:pt x="6" y="79"/>
                      <a:pt x="16" y="61"/>
                    </a:cubicBezTo>
                    <a:cubicBezTo>
                      <a:pt x="27" y="42"/>
                      <a:pt x="43" y="26"/>
                      <a:pt x="61" y="16"/>
                    </a:cubicBezTo>
                    <a:cubicBezTo>
                      <a:pt x="80" y="5"/>
                      <a:pt x="100" y="0"/>
                      <a:pt x="121" y="0"/>
                    </a:cubicBezTo>
                    <a:cubicBezTo>
                      <a:pt x="143" y="0"/>
                      <a:pt x="164" y="5"/>
                      <a:pt x="182" y="16"/>
                    </a:cubicBezTo>
                    <a:cubicBezTo>
                      <a:pt x="201" y="26"/>
                      <a:pt x="216" y="42"/>
                      <a:pt x="227" y="61"/>
                    </a:cubicBezTo>
                    <a:cubicBezTo>
                      <a:pt x="237"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0" name="Google Shape;200;p8"/>
              <p:cNvSpPr/>
              <p:nvPr/>
            </p:nvSpPr>
            <p:spPr>
              <a:xfrm>
                <a:off x="8292909" y="3906681"/>
                <a:ext cx="662016" cy="321576"/>
              </a:xfrm>
              <a:custGeom>
                <a:avLst/>
                <a:gdLst/>
                <a:ahLst/>
                <a:cxnLst/>
                <a:rect l="l" t="t" r="r" b="b"/>
                <a:pathLst>
                  <a:path w="2036" h="989" extrusionOk="0">
                    <a:moveTo>
                      <a:pt x="1541" y="989"/>
                    </a:moveTo>
                    <a:lnTo>
                      <a:pt x="0" y="989"/>
                    </a:lnTo>
                    <a:lnTo>
                      <a:pt x="0" y="0"/>
                    </a:lnTo>
                    <a:lnTo>
                      <a:pt x="1541" y="0"/>
                    </a:lnTo>
                    <a:cubicBezTo>
                      <a:pt x="1814" y="0"/>
                      <a:pt x="2036" y="221"/>
                      <a:pt x="2036" y="494"/>
                    </a:cubicBezTo>
                    <a:lnTo>
                      <a:pt x="2036" y="494"/>
                    </a:lnTo>
                    <a:cubicBezTo>
                      <a:pt x="2036" y="768"/>
                      <a:pt x="1814" y="989"/>
                      <a:pt x="1541" y="989"/>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1" name="Google Shape;201;p8"/>
              <p:cNvSpPr/>
              <p:nvPr/>
            </p:nvSpPr>
            <p:spPr>
              <a:xfrm>
                <a:off x="8633346" y="3972687"/>
                <a:ext cx="216553" cy="189564"/>
              </a:xfrm>
              <a:custGeom>
                <a:avLst/>
                <a:gdLst/>
                <a:ahLst/>
                <a:cxnLst/>
                <a:rect l="l" t="t" r="r" b="b"/>
                <a:pathLst>
                  <a:path w="666" h="583" extrusionOk="0">
                    <a:moveTo>
                      <a:pt x="330" y="583"/>
                    </a:moveTo>
                    <a:cubicBezTo>
                      <a:pt x="320" y="583"/>
                      <a:pt x="311" y="579"/>
                      <a:pt x="305" y="573"/>
                    </a:cubicBezTo>
                    <a:lnTo>
                      <a:pt x="93" y="361"/>
                    </a:lnTo>
                    <a:cubicBezTo>
                      <a:pt x="11" y="280"/>
                      <a:pt x="-19" y="184"/>
                      <a:pt x="13" y="106"/>
                    </a:cubicBezTo>
                    <a:cubicBezTo>
                      <a:pt x="38" y="46"/>
                      <a:pt x="96" y="8"/>
                      <a:pt x="164" y="8"/>
                    </a:cubicBezTo>
                    <a:cubicBezTo>
                      <a:pt x="204" y="8"/>
                      <a:pt x="263" y="21"/>
                      <a:pt x="329" y="76"/>
                    </a:cubicBezTo>
                    <a:cubicBezTo>
                      <a:pt x="387" y="27"/>
                      <a:pt x="449" y="0"/>
                      <a:pt x="507" y="0"/>
                    </a:cubicBezTo>
                    <a:cubicBezTo>
                      <a:pt x="573" y="0"/>
                      <a:pt x="629" y="36"/>
                      <a:pt x="653" y="93"/>
                    </a:cubicBezTo>
                    <a:cubicBezTo>
                      <a:pt x="686" y="173"/>
                      <a:pt x="654" y="273"/>
                      <a:pt x="566" y="361"/>
                    </a:cubicBezTo>
                    <a:lnTo>
                      <a:pt x="354" y="573"/>
                    </a:lnTo>
                    <a:cubicBezTo>
                      <a:pt x="348" y="579"/>
                      <a:pt x="339" y="583"/>
                      <a:pt x="330" y="5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02" name="Google Shape;202;p8"/>
              <p:cNvSpPr/>
              <p:nvPr/>
            </p:nvSpPr>
            <p:spPr>
              <a:xfrm>
                <a:off x="8297462" y="881777"/>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3" name="Google Shape;203;p8"/>
              <p:cNvSpPr/>
              <p:nvPr/>
            </p:nvSpPr>
            <p:spPr>
              <a:xfrm>
                <a:off x="8626843" y="930875"/>
                <a:ext cx="203222" cy="223705"/>
              </a:xfrm>
              <a:custGeom>
                <a:avLst/>
                <a:gdLst/>
                <a:ahLst/>
                <a:cxnLst/>
                <a:rect l="l" t="t" r="r" b="b"/>
                <a:pathLst>
                  <a:path w="625" h="688" extrusionOk="0">
                    <a:moveTo>
                      <a:pt x="377" y="232"/>
                    </a:moveTo>
                    <a:cubicBezTo>
                      <a:pt x="555" y="-77"/>
                      <a:pt x="69" y="-77"/>
                      <a:pt x="248" y="232"/>
                    </a:cubicBezTo>
                    <a:cubicBezTo>
                      <a:pt x="69" y="-77"/>
                      <a:pt x="-173" y="344"/>
                      <a:pt x="183" y="344"/>
                    </a:cubicBezTo>
                    <a:cubicBezTo>
                      <a:pt x="-173" y="344"/>
                      <a:pt x="69" y="765"/>
                      <a:pt x="248" y="456"/>
                    </a:cubicBezTo>
                    <a:cubicBezTo>
                      <a:pt x="69" y="765"/>
                      <a:pt x="555" y="765"/>
                      <a:pt x="377" y="456"/>
                    </a:cubicBezTo>
                    <a:cubicBezTo>
                      <a:pt x="555" y="765"/>
                      <a:pt x="798" y="344"/>
                      <a:pt x="441" y="344"/>
                    </a:cubicBezTo>
                    <a:cubicBezTo>
                      <a:pt x="798" y="344"/>
                      <a:pt x="555" y="-77"/>
                      <a:pt x="377" y="2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4" name="Google Shape;204;p8"/>
              <p:cNvSpPr/>
              <p:nvPr/>
            </p:nvSpPr>
            <p:spPr>
              <a:xfrm>
                <a:off x="8292909" y="3096398"/>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05" name="Google Shape;205;p8"/>
              <p:cNvSpPr/>
              <p:nvPr/>
            </p:nvSpPr>
            <p:spPr>
              <a:xfrm>
                <a:off x="8641475" y="3141269"/>
                <a:ext cx="201596" cy="232484"/>
              </a:xfrm>
              <a:custGeom>
                <a:avLst/>
                <a:gdLst/>
                <a:ahLst/>
                <a:cxnLst/>
                <a:rect l="l" t="t" r="r" b="b"/>
                <a:pathLst>
                  <a:path w="620" h="715" extrusionOk="0">
                    <a:moveTo>
                      <a:pt x="617" y="360"/>
                    </a:moveTo>
                    <a:cubicBezTo>
                      <a:pt x="382" y="401"/>
                      <a:pt x="348" y="440"/>
                      <a:pt x="313" y="712"/>
                    </a:cubicBezTo>
                    <a:cubicBezTo>
                      <a:pt x="313" y="715"/>
                      <a:pt x="307" y="715"/>
                      <a:pt x="307" y="712"/>
                    </a:cubicBezTo>
                    <a:cubicBezTo>
                      <a:pt x="272" y="440"/>
                      <a:pt x="237" y="401"/>
                      <a:pt x="2" y="360"/>
                    </a:cubicBezTo>
                    <a:cubicBezTo>
                      <a:pt x="-1" y="360"/>
                      <a:pt x="-1" y="355"/>
                      <a:pt x="2" y="354"/>
                    </a:cubicBezTo>
                    <a:cubicBezTo>
                      <a:pt x="237" y="314"/>
                      <a:pt x="272" y="275"/>
                      <a:pt x="307" y="3"/>
                    </a:cubicBezTo>
                    <a:cubicBezTo>
                      <a:pt x="307" y="-1"/>
                      <a:pt x="313" y="-1"/>
                      <a:pt x="313" y="3"/>
                    </a:cubicBezTo>
                    <a:cubicBezTo>
                      <a:pt x="348" y="275"/>
                      <a:pt x="382" y="314"/>
                      <a:pt x="617" y="354"/>
                    </a:cubicBezTo>
                    <a:cubicBezTo>
                      <a:pt x="621" y="355"/>
                      <a:pt x="621" y="360"/>
                      <a:pt x="617" y="36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6" name="Google Shape;206;p8"/>
              <p:cNvSpPr/>
              <p:nvPr/>
            </p:nvSpPr>
            <p:spPr>
              <a:xfrm>
                <a:off x="8297462" y="2590784"/>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7" name="Google Shape;207;p8"/>
              <p:cNvSpPr/>
              <p:nvPr/>
            </p:nvSpPr>
            <p:spPr>
              <a:xfrm>
                <a:off x="8628469" y="2640207"/>
                <a:ext cx="222406" cy="222729"/>
              </a:xfrm>
              <a:custGeom>
                <a:avLst/>
                <a:gdLst/>
                <a:ahLst/>
                <a:cxnLst/>
                <a:rect l="l" t="t" r="r" b="b"/>
                <a:pathLst>
                  <a:path w="684" h="685" extrusionOk="0">
                    <a:moveTo>
                      <a:pt x="684" y="292"/>
                    </a:moveTo>
                    <a:lnTo>
                      <a:pt x="464" y="292"/>
                    </a:lnTo>
                    <a:lnTo>
                      <a:pt x="620" y="136"/>
                    </a:lnTo>
                    <a:lnTo>
                      <a:pt x="548" y="65"/>
                    </a:lnTo>
                    <a:lnTo>
                      <a:pt x="392" y="221"/>
                    </a:lnTo>
                    <a:lnTo>
                      <a:pt x="392" y="0"/>
                    </a:lnTo>
                    <a:lnTo>
                      <a:pt x="292" y="0"/>
                    </a:lnTo>
                    <a:lnTo>
                      <a:pt x="292" y="221"/>
                    </a:lnTo>
                    <a:lnTo>
                      <a:pt x="136" y="65"/>
                    </a:lnTo>
                    <a:lnTo>
                      <a:pt x="64" y="136"/>
                    </a:lnTo>
                    <a:lnTo>
                      <a:pt x="220" y="292"/>
                    </a:lnTo>
                    <a:lnTo>
                      <a:pt x="0" y="292"/>
                    </a:lnTo>
                    <a:lnTo>
                      <a:pt x="0" y="393"/>
                    </a:lnTo>
                    <a:lnTo>
                      <a:pt x="220" y="393"/>
                    </a:lnTo>
                    <a:lnTo>
                      <a:pt x="64" y="549"/>
                    </a:lnTo>
                    <a:lnTo>
                      <a:pt x="136" y="620"/>
                    </a:lnTo>
                    <a:lnTo>
                      <a:pt x="292" y="464"/>
                    </a:lnTo>
                    <a:lnTo>
                      <a:pt x="292" y="685"/>
                    </a:lnTo>
                    <a:lnTo>
                      <a:pt x="392" y="685"/>
                    </a:lnTo>
                    <a:lnTo>
                      <a:pt x="392" y="464"/>
                    </a:lnTo>
                    <a:lnTo>
                      <a:pt x="548" y="620"/>
                    </a:lnTo>
                    <a:lnTo>
                      <a:pt x="620" y="549"/>
                    </a:lnTo>
                    <a:lnTo>
                      <a:pt x="464" y="393"/>
                    </a:lnTo>
                    <a:lnTo>
                      <a:pt x="684" y="393"/>
                    </a:lnTo>
                    <a:lnTo>
                      <a:pt x="684" y="29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08" name="Google Shape;208;p8"/>
              <p:cNvSpPr/>
              <p:nvPr/>
            </p:nvSpPr>
            <p:spPr>
              <a:xfrm>
                <a:off x="378976" y="190500"/>
                <a:ext cx="8130826" cy="4762509"/>
              </a:xfrm>
              <a:custGeom>
                <a:avLst/>
                <a:gdLst/>
                <a:ahLst/>
                <a:cxnLst/>
                <a:rect l="l" t="t" r="r" b="b"/>
                <a:pathLst>
                  <a:path w="25006" h="14647" extrusionOk="0">
                    <a:moveTo>
                      <a:pt x="23739" y="0"/>
                    </a:moveTo>
                    <a:lnTo>
                      <a:pt x="1267" y="0"/>
                    </a:lnTo>
                    <a:cubicBezTo>
                      <a:pt x="569" y="0"/>
                      <a:pt x="0" y="591"/>
                      <a:pt x="0" y="1317"/>
                    </a:cubicBezTo>
                    <a:lnTo>
                      <a:pt x="0" y="13329"/>
                    </a:lnTo>
                    <a:cubicBezTo>
                      <a:pt x="0" y="14056"/>
                      <a:pt x="569" y="14647"/>
                      <a:pt x="1267" y="14647"/>
                    </a:cubicBezTo>
                    <a:lnTo>
                      <a:pt x="23739" y="14647"/>
                    </a:lnTo>
                    <a:cubicBezTo>
                      <a:pt x="24437" y="14647"/>
                      <a:pt x="25006" y="14056"/>
                      <a:pt x="25006" y="13329"/>
                    </a:cubicBezTo>
                    <a:lnTo>
                      <a:pt x="25006" y="1317"/>
                    </a:lnTo>
                    <a:cubicBezTo>
                      <a:pt x="25006" y="591"/>
                      <a:pt x="24437" y="0"/>
                      <a:pt x="23739" y="0"/>
                    </a:cubicBezTo>
                    <a:close/>
                  </a:path>
                </a:pathLst>
              </a:custGeom>
              <a:solidFill>
                <a:schemeClr val="accent2"/>
              </a:solidFill>
              <a:ln>
                <a:noFill/>
              </a:ln>
              <a:effectLst>
                <a:outerShdw blurRad="42863" dist="19050" dir="1980000" algn="bl" rotWithShape="0">
                  <a:schemeClr val="dk1">
                    <a:alpha val="40000"/>
                  </a:scheme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pic>
          <p:nvPicPr>
            <p:cNvPr id="209" name="Google Shape;209;p8"/>
            <p:cNvPicPr preferRelativeResize="0"/>
            <p:nvPr/>
          </p:nvPicPr>
          <p:blipFill>
            <a:blip r:embed="rId2">
              <a:alphaModFix/>
            </a:blip>
            <a:stretch>
              <a:fillRect/>
            </a:stretch>
          </p:blipFill>
          <p:spPr>
            <a:xfrm>
              <a:off x="99150" y="687101"/>
              <a:ext cx="441525" cy="3769299"/>
            </a:xfrm>
            <a:prstGeom prst="rect">
              <a:avLst/>
            </a:prstGeom>
            <a:noFill/>
            <a:ln>
              <a:noFill/>
            </a:ln>
          </p:spPr>
        </p:pic>
      </p:grpSp>
      <p:sp>
        <p:nvSpPr>
          <p:cNvPr id="210" name="Google Shape;210;p8"/>
          <p:cNvSpPr txBox="1">
            <a:spLocks noGrp="1"/>
          </p:cNvSpPr>
          <p:nvPr>
            <p:ph type="title"/>
          </p:nvPr>
        </p:nvSpPr>
        <p:spPr>
          <a:xfrm>
            <a:off x="1768550" y="2329125"/>
            <a:ext cx="5607000" cy="21930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grpSp>
        <p:nvGrpSpPr>
          <p:cNvPr id="211" name="Google Shape;211;p8"/>
          <p:cNvGrpSpPr/>
          <p:nvPr/>
        </p:nvGrpSpPr>
        <p:grpSpPr>
          <a:xfrm>
            <a:off x="5238769" y="495930"/>
            <a:ext cx="413454" cy="413454"/>
            <a:chOff x="3537000" y="3031200"/>
            <a:chExt cx="955080" cy="955080"/>
          </a:xfrm>
        </p:grpSpPr>
        <p:sp>
          <p:nvSpPr>
            <p:cNvPr id="212" name="Google Shape;212;p8"/>
            <p:cNvSpPr/>
            <p:nvPr/>
          </p:nvSpPr>
          <p:spPr>
            <a:xfrm>
              <a:off x="3537000" y="3031200"/>
              <a:ext cx="955080" cy="955080"/>
            </a:xfrm>
            <a:custGeom>
              <a:avLst/>
              <a:gdLst/>
              <a:ahLst/>
              <a:cxnLst/>
              <a:rect l="l" t="t" r="r" b="b"/>
              <a:pathLst>
                <a:path w="2653" h="2653" extrusionOk="0">
                  <a:moveTo>
                    <a:pt x="962" y="2209"/>
                  </a:moveTo>
                  <a:lnTo>
                    <a:pt x="647" y="2523"/>
                  </a:lnTo>
                  <a:lnTo>
                    <a:pt x="130" y="2006"/>
                  </a:lnTo>
                  <a:lnTo>
                    <a:pt x="445" y="1692"/>
                  </a:lnTo>
                  <a:lnTo>
                    <a:pt x="0" y="1692"/>
                  </a:lnTo>
                  <a:lnTo>
                    <a:pt x="0" y="962"/>
                  </a:lnTo>
                  <a:lnTo>
                    <a:pt x="445" y="962"/>
                  </a:lnTo>
                  <a:lnTo>
                    <a:pt x="130" y="647"/>
                  </a:lnTo>
                  <a:lnTo>
                    <a:pt x="647" y="131"/>
                  </a:lnTo>
                  <a:lnTo>
                    <a:pt x="962" y="445"/>
                  </a:lnTo>
                  <a:lnTo>
                    <a:pt x="962" y="0"/>
                  </a:lnTo>
                  <a:lnTo>
                    <a:pt x="1691" y="0"/>
                  </a:lnTo>
                  <a:lnTo>
                    <a:pt x="1691" y="445"/>
                  </a:lnTo>
                  <a:lnTo>
                    <a:pt x="2006" y="131"/>
                  </a:lnTo>
                  <a:lnTo>
                    <a:pt x="2523" y="647"/>
                  </a:lnTo>
                  <a:lnTo>
                    <a:pt x="2208" y="962"/>
                  </a:lnTo>
                  <a:lnTo>
                    <a:pt x="2653" y="962"/>
                  </a:lnTo>
                  <a:lnTo>
                    <a:pt x="2653" y="1692"/>
                  </a:lnTo>
                  <a:lnTo>
                    <a:pt x="2208" y="1692"/>
                  </a:lnTo>
                  <a:lnTo>
                    <a:pt x="2523" y="2006"/>
                  </a:lnTo>
                  <a:lnTo>
                    <a:pt x="2006" y="2523"/>
                  </a:lnTo>
                  <a:lnTo>
                    <a:pt x="1691" y="2209"/>
                  </a:lnTo>
                  <a:lnTo>
                    <a:pt x="1691" y="2653"/>
                  </a:lnTo>
                  <a:lnTo>
                    <a:pt x="962" y="2653"/>
                  </a:lnTo>
                  <a:lnTo>
                    <a:pt x="962" y="2209"/>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3" name="Google Shape;213;p8"/>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4" name="Google Shape;214;p8"/>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15"/>
        <p:cNvGrpSpPr/>
        <p:nvPr/>
      </p:nvGrpSpPr>
      <p:grpSpPr>
        <a:xfrm>
          <a:off x="0" y="0"/>
          <a:ext cx="0" cy="0"/>
          <a:chOff x="0" y="0"/>
          <a:chExt cx="0" cy="0"/>
        </a:xfrm>
      </p:grpSpPr>
      <p:grpSp>
        <p:nvGrpSpPr>
          <p:cNvPr id="216" name="Google Shape;216;p9"/>
          <p:cNvGrpSpPr/>
          <p:nvPr/>
        </p:nvGrpSpPr>
        <p:grpSpPr>
          <a:xfrm>
            <a:off x="195813" y="196449"/>
            <a:ext cx="8752375" cy="4750602"/>
            <a:chOff x="99150" y="196449"/>
            <a:chExt cx="8752375" cy="4750602"/>
          </a:xfrm>
        </p:grpSpPr>
        <p:grpSp>
          <p:nvGrpSpPr>
            <p:cNvPr id="217" name="Google Shape;217;p9"/>
            <p:cNvGrpSpPr/>
            <p:nvPr/>
          </p:nvGrpSpPr>
          <p:grpSpPr>
            <a:xfrm>
              <a:off x="292475" y="196449"/>
              <a:ext cx="8559050" cy="4750602"/>
              <a:chOff x="378976" y="190500"/>
              <a:chExt cx="8580501" cy="4762509"/>
            </a:xfrm>
          </p:grpSpPr>
          <p:sp>
            <p:nvSpPr>
              <p:cNvPr id="218" name="Google Shape;218;p9"/>
              <p:cNvSpPr/>
              <p:nvPr/>
            </p:nvSpPr>
            <p:spPr>
              <a:xfrm>
                <a:off x="378976" y="190500"/>
                <a:ext cx="8455656" cy="4762509"/>
              </a:xfrm>
              <a:custGeom>
                <a:avLst/>
                <a:gdLst/>
                <a:ahLst/>
                <a:cxnLst/>
                <a:rect l="l" t="t" r="r" b="b"/>
                <a:pathLst>
                  <a:path w="26005" h="14647" extrusionOk="0">
                    <a:moveTo>
                      <a:pt x="24688" y="0"/>
                    </a:moveTo>
                    <a:lnTo>
                      <a:pt x="1318" y="0"/>
                    </a:lnTo>
                    <a:cubicBezTo>
                      <a:pt x="591" y="0"/>
                      <a:pt x="0" y="591"/>
                      <a:pt x="0" y="1317"/>
                    </a:cubicBezTo>
                    <a:lnTo>
                      <a:pt x="0" y="13329"/>
                    </a:lnTo>
                    <a:cubicBezTo>
                      <a:pt x="0" y="14056"/>
                      <a:pt x="591" y="14647"/>
                      <a:pt x="1318" y="14647"/>
                    </a:cubicBezTo>
                    <a:lnTo>
                      <a:pt x="24687" y="14647"/>
                    </a:lnTo>
                    <a:cubicBezTo>
                      <a:pt x="25414" y="14647"/>
                      <a:pt x="26005" y="14056"/>
                      <a:pt x="26005" y="13329"/>
                    </a:cubicBezTo>
                    <a:lnTo>
                      <a:pt x="26005" y="1317"/>
                    </a:lnTo>
                    <a:cubicBezTo>
                      <a:pt x="26005" y="591"/>
                      <a:pt x="25414" y="0"/>
                      <a:pt x="24688" y="0"/>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9" name="Google Shape;219;p9"/>
              <p:cNvSpPr/>
              <p:nvPr/>
            </p:nvSpPr>
            <p:spPr>
              <a:xfrm>
                <a:off x="421571" y="190500"/>
                <a:ext cx="8130501" cy="4762509"/>
              </a:xfrm>
              <a:custGeom>
                <a:avLst/>
                <a:gdLst/>
                <a:ahLst/>
                <a:cxnLst/>
                <a:rect l="l" t="t" r="r" b="b"/>
                <a:pathLst>
                  <a:path w="25005" h="14647" extrusionOk="0">
                    <a:moveTo>
                      <a:pt x="23738" y="0"/>
                    </a:moveTo>
                    <a:lnTo>
                      <a:pt x="1267" y="0"/>
                    </a:lnTo>
                    <a:cubicBezTo>
                      <a:pt x="568" y="0"/>
                      <a:pt x="0" y="591"/>
                      <a:pt x="0" y="1317"/>
                    </a:cubicBezTo>
                    <a:lnTo>
                      <a:pt x="0" y="13329"/>
                    </a:lnTo>
                    <a:cubicBezTo>
                      <a:pt x="0" y="14056"/>
                      <a:pt x="568" y="14647"/>
                      <a:pt x="1267"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20" name="Google Shape;220;p9"/>
              <p:cNvSpPr/>
              <p:nvPr/>
            </p:nvSpPr>
            <p:spPr>
              <a:xfrm>
                <a:off x="400436" y="190500"/>
                <a:ext cx="8130501" cy="4762509"/>
              </a:xfrm>
              <a:custGeom>
                <a:avLst/>
                <a:gdLst/>
                <a:ahLst/>
                <a:cxnLst/>
                <a:rect l="l" t="t" r="r" b="b"/>
                <a:pathLst>
                  <a:path w="25005" h="14647" extrusionOk="0">
                    <a:moveTo>
                      <a:pt x="23738" y="0"/>
                    </a:moveTo>
                    <a:lnTo>
                      <a:pt x="1266" y="0"/>
                    </a:lnTo>
                    <a:cubicBezTo>
                      <a:pt x="568" y="0"/>
                      <a:pt x="0" y="591"/>
                      <a:pt x="0" y="1317"/>
                    </a:cubicBezTo>
                    <a:lnTo>
                      <a:pt x="0" y="13329"/>
                    </a:lnTo>
                    <a:cubicBezTo>
                      <a:pt x="0" y="14056"/>
                      <a:pt x="568" y="14647"/>
                      <a:pt x="1266"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21" name="Google Shape;221;p9"/>
              <p:cNvSpPr/>
              <p:nvPr/>
            </p:nvSpPr>
            <p:spPr>
              <a:xfrm>
                <a:off x="8292909" y="1387390"/>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22" name="Google Shape;222;p9"/>
              <p:cNvSpPr/>
              <p:nvPr/>
            </p:nvSpPr>
            <p:spPr>
              <a:xfrm>
                <a:off x="8664886" y="1497943"/>
                <a:ext cx="104375" cy="107951"/>
              </a:xfrm>
              <a:custGeom>
                <a:avLst/>
                <a:gdLst/>
                <a:ahLst/>
                <a:cxnLst/>
                <a:rect l="l" t="t" r="r" b="b"/>
                <a:pathLst>
                  <a:path w="321" h="332" extrusionOk="0">
                    <a:moveTo>
                      <a:pt x="20" y="332"/>
                    </a:moveTo>
                    <a:lnTo>
                      <a:pt x="0" y="312"/>
                    </a:lnTo>
                    <a:cubicBezTo>
                      <a:pt x="1" y="311"/>
                      <a:pt x="171" y="136"/>
                      <a:pt x="171" y="15"/>
                    </a:cubicBezTo>
                    <a:cubicBezTo>
                      <a:pt x="171" y="9"/>
                      <a:pt x="175" y="2"/>
                      <a:pt x="181" y="1"/>
                    </a:cubicBezTo>
                    <a:cubicBezTo>
                      <a:pt x="188" y="-1"/>
                      <a:pt x="194" y="2"/>
                      <a:pt x="197" y="8"/>
                    </a:cubicBezTo>
                    <a:cubicBezTo>
                      <a:pt x="202" y="17"/>
                      <a:pt x="318" y="227"/>
                      <a:pt x="321" y="322"/>
                    </a:cubicBezTo>
                    <a:lnTo>
                      <a:pt x="292" y="323"/>
                    </a:lnTo>
                    <a:cubicBezTo>
                      <a:pt x="291" y="287"/>
                      <a:pt x="270" y="223"/>
                      <a:pt x="232" y="140"/>
                    </a:cubicBezTo>
                    <a:cubicBezTo>
                      <a:pt x="218" y="110"/>
                      <a:pt x="204" y="82"/>
                      <a:pt x="193" y="61"/>
                    </a:cubicBezTo>
                    <a:cubicBezTo>
                      <a:pt x="163" y="185"/>
                      <a:pt x="26" y="326"/>
                      <a:pt x="20" y="332"/>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23" name="Google Shape;223;p9"/>
              <p:cNvSpPr/>
              <p:nvPr/>
            </p:nvSpPr>
            <p:spPr>
              <a:xfrm>
                <a:off x="8652855" y="1462501"/>
                <a:ext cx="76411" cy="53325"/>
              </a:xfrm>
              <a:custGeom>
                <a:avLst/>
                <a:gdLst/>
                <a:ahLst/>
                <a:cxnLst/>
                <a:rect l="l" t="t" r="r" b="b"/>
                <a:pathLst>
                  <a:path w="235" h="164" extrusionOk="0">
                    <a:moveTo>
                      <a:pt x="235" y="143"/>
                    </a:moveTo>
                    <a:cubicBezTo>
                      <a:pt x="136" y="200"/>
                      <a:pt x="10" y="134"/>
                      <a:pt x="0" y="21"/>
                    </a:cubicBezTo>
                    <a:cubicBezTo>
                      <a:pt x="99" y="-36"/>
                      <a:pt x="225" y="30"/>
                      <a:pt x="235" y="143"/>
                    </a:cubicBezTo>
                    <a:close/>
                  </a:path>
                </a:pathLst>
              </a:custGeom>
              <a:solidFill>
                <a:schemeClr val="accent2"/>
              </a:solidFill>
              <a:ln>
                <a:noFill/>
              </a:ln>
            </p:spPr>
            <p:txBody>
              <a:bodyPr spcFirstLastPara="1" wrap="square" lIns="90000" tIns="14025" rIns="90000" bIns="14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24" name="Google Shape;224;p9"/>
              <p:cNvSpPr/>
              <p:nvPr/>
            </p:nvSpPr>
            <p:spPr>
              <a:xfrm>
                <a:off x="8725690" y="1440065"/>
                <a:ext cx="55927" cy="68932"/>
              </a:xfrm>
              <a:custGeom>
                <a:avLst/>
                <a:gdLst/>
                <a:ahLst/>
                <a:cxnLst/>
                <a:rect l="l" t="t" r="r" b="b"/>
                <a:pathLst>
                  <a:path w="172" h="212" extrusionOk="0">
                    <a:moveTo>
                      <a:pt x="11" y="212"/>
                    </a:moveTo>
                    <a:cubicBezTo>
                      <a:pt x="-31" y="109"/>
                      <a:pt x="49" y="-5"/>
                      <a:pt x="161" y="0"/>
                    </a:cubicBezTo>
                    <a:cubicBezTo>
                      <a:pt x="203" y="104"/>
                      <a:pt x="122" y="217"/>
                      <a:pt x="11" y="212"/>
                    </a:cubicBezTo>
                    <a:close/>
                  </a:path>
                </a:pathLst>
              </a:custGeom>
              <a:solidFill>
                <a:schemeClr val="accent2"/>
              </a:solidFill>
              <a:ln>
                <a:noFill/>
              </a:ln>
            </p:spPr>
            <p:txBody>
              <a:bodyPr spcFirstLastPara="1" wrap="square" lIns="90000" tIns="31300" rIns="90000" bIns="313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25" name="Google Shape;225;p9"/>
              <p:cNvSpPr/>
              <p:nvPr/>
            </p:nvSpPr>
            <p:spPr>
              <a:xfrm>
                <a:off x="8622941" y="1577930"/>
                <a:ext cx="79013" cy="79012"/>
              </a:xfrm>
              <a:custGeom>
                <a:avLst/>
                <a:gdLst/>
                <a:ahLst/>
                <a:cxnLst/>
                <a:rect l="l" t="t" r="r" b="b"/>
                <a:pathLst>
                  <a:path w="243" h="243" extrusionOk="0">
                    <a:moveTo>
                      <a:pt x="243" y="121"/>
                    </a:moveTo>
                    <a:cubicBezTo>
                      <a:pt x="243" y="143"/>
                      <a:pt x="238" y="164"/>
                      <a:pt x="227" y="182"/>
                    </a:cubicBezTo>
                    <a:cubicBezTo>
                      <a:pt x="216" y="200"/>
                      <a:pt x="202" y="215"/>
                      <a:pt x="183" y="226"/>
                    </a:cubicBezTo>
                    <a:cubicBezTo>
                      <a:pt x="165" y="236"/>
                      <a:pt x="143" y="243"/>
                      <a:pt x="122" y="243"/>
                    </a:cubicBezTo>
                    <a:cubicBezTo>
                      <a:pt x="101" y="243"/>
                      <a:pt x="80" y="236"/>
                      <a:pt x="61" y="226"/>
                    </a:cubicBezTo>
                    <a:cubicBezTo>
                      <a:pt x="43" y="215"/>
                      <a:pt x="28" y="200"/>
                      <a:pt x="17" y="182"/>
                    </a:cubicBezTo>
                    <a:cubicBezTo>
                      <a:pt x="7" y="164"/>
                      <a:pt x="0" y="143"/>
                      <a:pt x="0" y="121"/>
                    </a:cubicBezTo>
                    <a:cubicBezTo>
                      <a:pt x="0" y="100"/>
                      <a:pt x="6" y="79"/>
                      <a:pt x="17" y="61"/>
                    </a:cubicBezTo>
                    <a:cubicBezTo>
                      <a:pt x="27" y="42"/>
                      <a:pt x="43" y="26"/>
                      <a:pt x="61" y="16"/>
                    </a:cubicBezTo>
                    <a:cubicBezTo>
                      <a:pt x="80" y="5"/>
                      <a:pt x="101" y="0"/>
                      <a:pt x="122" y="0"/>
                    </a:cubicBezTo>
                    <a:cubicBezTo>
                      <a:pt x="143" y="0"/>
                      <a:pt x="165" y="5"/>
                      <a:pt x="183" y="16"/>
                    </a:cubicBezTo>
                    <a:cubicBezTo>
                      <a:pt x="202" y="26"/>
                      <a:pt x="216" y="42"/>
                      <a:pt x="227" y="61"/>
                    </a:cubicBezTo>
                    <a:cubicBezTo>
                      <a:pt x="238"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26" name="Google Shape;226;p9"/>
              <p:cNvSpPr/>
              <p:nvPr/>
            </p:nvSpPr>
            <p:spPr>
              <a:xfrm>
                <a:off x="8725040" y="1577930"/>
                <a:ext cx="79013" cy="79012"/>
              </a:xfrm>
              <a:custGeom>
                <a:avLst/>
                <a:gdLst/>
                <a:ahLst/>
                <a:cxnLst/>
                <a:rect l="l" t="t" r="r" b="b"/>
                <a:pathLst>
                  <a:path w="243" h="243" extrusionOk="0">
                    <a:moveTo>
                      <a:pt x="243" y="121"/>
                    </a:moveTo>
                    <a:cubicBezTo>
                      <a:pt x="243" y="143"/>
                      <a:pt x="238" y="164"/>
                      <a:pt x="227" y="182"/>
                    </a:cubicBezTo>
                    <a:cubicBezTo>
                      <a:pt x="217" y="200"/>
                      <a:pt x="201" y="215"/>
                      <a:pt x="182" y="226"/>
                    </a:cubicBezTo>
                    <a:cubicBezTo>
                      <a:pt x="164" y="236"/>
                      <a:pt x="143" y="243"/>
                      <a:pt x="121" y="243"/>
                    </a:cubicBezTo>
                    <a:cubicBezTo>
                      <a:pt x="100" y="243"/>
                      <a:pt x="80" y="236"/>
                      <a:pt x="61" y="226"/>
                    </a:cubicBezTo>
                    <a:cubicBezTo>
                      <a:pt x="43" y="215"/>
                      <a:pt x="27" y="200"/>
                      <a:pt x="16" y="182"/>
                    </a:cubicBezTo>
                    <a:cubicBezTo>
                      <a:pt x="6" y="164"/>
                      <a:pt x="0" y="143"/>
                      <a:pt x="0" y="121"/>
                    </a:cubicBezTo>
                    <a:cubicBezTo>
                      <a:pt x="0" y="100"/>
                      <a:pt x="6" y="79"/>
                      <a:pt x="16" y="61"/>
                    </a:cubicBezTo>
                    <a:cubicBezTo>
                      <a:pt x="27" y="42"/>
                      <a:pt x="43" y="26"/>
                      <a:pt x="61" y="16"/>
                    </a:cubicBezTo>
                    <a:cubicBezTo>
                      <a:pt x="80" y="5"/>
                      <a:pt x="100" y="0"/>
                      <a:pt x="121" y="0"/>
                    </a:cubicBezTo>
                    <a:cubicBezTo>
                      <a:pt x="143" y="0"/>
                      <a:pt x="164" y="5"/>
                      <a:pt x="182" y="16"/>
                    </a:cubicBezTo>
                    <a:cubicBezTo>
                      <a:pt x="201" y="26"/>
                      <a:pt x="216" y="42"/>
                      <a:pt x="227" y="61"/>
                    </a:cubicBezTo>
                    <a:cubicBezTo>
                      <a:pt x="237"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27" name="Google Shape;227;p9"/>
              <p:cNvSpPr/>
              <p:nvPr/>
            </p:nvSpPr>
            <p:spPr>
              <a:xfrm>
                <a:off x="8292909" y="3906681"/>
                <a:ext cx="662016" cy="321576"/>
              </a:xfrm>
              <a:custGeom>
                <a:avLst/>
                <a:gdLst/>
                <a:ahLst/>
                <a:cxnLst/>
                <a:rect l="l" t="t" r="r" b="b"/>
                <a:pathLst>
                  <a:path w="2036" h="989" extrusionOk="0">
                    <a:moveTo>
                      <a:pt x="1541" y="989"/>
                    </a:moveTo>
                    <a:lnTo>
                      <a:pt x="0" y="989"/>
                    </a:lnTo>
                    <a:lnTo>
                      <a:pt x="0" y="0"/>
                    </a:lnTo>
                    <a:lnTo>
                      <a:pt x="1541" y="0"/>
                    </a:lnTo>
                    <a:cubicBezTo>
                      <a:pt x="1814" y="0"/>
                      <a:pt x="2036" y="221"/>
                      <a:pt x="2036" y="494"/>
                    </a:cubicBezTo>
                    <a:lnTo>
                      <a:pt x="2036" y="494"/>
                    </a:lnTo>
                    <a:cubicBezTo>
                      <a:pt x="2036" y="768"/>
                      <a:pt x="1814" y="989"/>
                      <a:pt x="1541" y="989"/>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28" name="Google Shape;228;p9"/>
              <p:cNvSpPr/>
              <p:nvPr/>
            </p:nvSpPr>
            <p:spPr>
              <a:xfrm>
                <a:off x="8633346" y="3972687"/>
                <a:ext cx="216553" cy="189564"/>
              </a:xfrm>
              <a:custGeom>
                <a:avLst/>
                <a:gdLst/>
                <a:ahLst/>
                <a:cxnLst/>
                <a:rect l="l" t="t" r="r" b="b"/>
                <a:pathLst>
                  <a:path w="666" h="583" extrusionOk="0">
                    <a:moveTo>
                      <a:pt x="330" y="583"/>
                    </a:moveTo>
                    <a:cubicBezTo>
                      <a:pt x="320" y="583"/>
                      <a:pt x="311" y="579"/>
                      <a:pt x="305" y="573"/>
                    </a:cubicBezTo>
                    <a:lnTo>
                      <a:pt x="93" y="361"/>
                    </a:lnTo>
                    <a:cubicBezTo>
                      <a:pt x="11" y="280"/>
                      <a:pt x="-19" y="184"/>
                      <a:pt x="13" y="106"/>
                    </a:cubicBezTo>
                    <a:cubicBezTo>
                      <a:pt x="38" y="46"/>
                      <a:pt x="96" y="8"/>
                      <a:pt x="164" y="8"/>
                    </a:cubicBezTo>
                    <a:cubicBezTo>
                      <a:pt x="204" y="8"/>
                      <a:pt x="263" y="21"/>
                      <a:pt x="329" y="76"/>
                    </a:cubicBezTo>
                    <a:cubicBezTo>
                      <a:pt x="387" y="27"/>
                      <a:pt x="449" y="0"/>
                      <a:pt x="507" y="0"/>
                    </a:cubicBezTo>
                    <a:cubicBezTo>
                      <a:pt x="573" y="0"/>
                      <a:pt x="629" y="36"/>
                      <a:pt x="653" y="93"/>
                    </a:cubicBezTo>
                    <a:cubicBezTo>
                      <a:pt x="686" y="173"/>
                      <a:pt x="654" y="273"/>
                      <a:pt x="566" y="361"/>
                    </a:cubicBezTo>
                    <a:lnTo>
                      <a:pt x="354" y="573"/>
                    </a:lnTo>
                    <a:cubicBezTo>
                      <a:pt x="348" y="579"/>
                      <a:pt x="339" y="583"/>
                      <a:pt x="330" y="5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29" name="Google Shape;229;p9"/>
              <p:cNvSpPr/>
              <p:nvPr/>
            </p:nvSpPr>
            <p:spPr>
              <a:xfrm>
                <a:off x="8297462" y="881777"/>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0" name="Google Shape;230;p9"/>
              <p:cNvSpPr/>
              <p:nvPr/>
            </p:nvSpPr>
            <p:spPr>
              <a:xfrm>
                <a:off x="8626843" y="930875"/>
                <a:ext cx="203222" cy="223705"/>
              </a:xfrm>
              <a:custGeom>
                <a:avLst/>
                <a:gdLst/>
                <a:ahLst/>
                <a:cxnLst/>
                <a:rect l="l" t="t" r="r" b="b"/>
                <a:pathLst>
                  <a:path w="625" h="688" extrusionOk="0">
                    <a:moveTo>
                      <a:pt x="377" y="232"/>
                    </a:moveTo>
                    <a:cubicBezTo>
                      <a:pt x="555" y="-77"/>
                      <a:pt x="69" y="-77"/>
                      <a:pt x="248" y="232"/>
                    </a:cubicBezTo>
                    <a:cubicBezTo>
                      <a:pt x="69" y="-77"/>
                      <a:pt x="-173" y="344"/>
                      <a:pt x="183" y="344"/>
                    </a:cubicBezTo>
                    <a:cubicBezTo>
                      <a:pt x="-173" y="344"/>
                      <a:pt x="69" y="765"/>
                      <a:pt x="248" y="456"/>
                    </a:cubicBezTo>
                    <a:cubicBezTo>
                      <a:pt x="69" y="765"/>
                      <a:pt x="555" y="765"/>
                      <a:pt x="377" y="456"/>
                    </a:cubicBezTo>
                    <a:cubicBezTo>
                      <a:pt x="555" y="765"/>
                      <a:pt x="798" y="344"/>
                      <a:pt x="441" y="344"/>
                    </a:cubicBezTo>
                    <a:cubicBezTo>
                      <a:pt x="798" y="344"/>
                      <a:pt x="555" y="-77"/>
                      <a:pt x="377" y="2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1" name="Google Shape;231;p9"/>
              <p:cNvSpPr/>
              <p:nvPr/>
            </p:nvSpPr>
            <p:spPr>
              <a:xfrm>
                <a:off x="8292909" y="3096398"/>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32" name="Google Shape;232;p9"/>
              <p:cNvSpPr/>
              <p:nvPr/>
            </p:nvSpPr>
            <p:spPr>
              <a:xfrm>
                <a:off x="8641475" y="3141269"/>
                <a:ext cx="201596" cy="232484"/>
              </a:xfrm>
              <a:custGeom>
                <a:avLst/>
                <a:gdLst/>
                <a:ahLst/>
                <a:cxnLst/>
                <a:rect l="l" t="t" r="r" b="b"/>
                <a:pathLst>
                  <a:path w="620" h="715" extrusionOk="0">
                    <a:moveTo>
                      <a:pt x="617" y="360"/>
                    </a:moveTo>
                    <a:cubicBezTo>
                      <a:pt x="382" y="401"/>
                      <a:pt x="348" y="440"/>
                      <a:pt x="313" y="712"/>
                    </a:cubicBezTo>
                    <a:cubicBezTo>
                      <a:pt x="313" y="715"/>
                      <a:pt x="307" y="715"/>
                      <a:pt x="307" y="712"/>
                    </a:cubicBezTo>
                    <a:cubicBezTo>
                      <a:pt x="272" y="440"/>
                      <a:pt x="237" y="401"/>
                      <a:pt x="2" y="360"/>
                    </a:cubicBezTo>
                    <a:cubicBezTo>
                      <a:pt x="-1" y="360"/>
                      <a:pt x="-1" y="355"/>
                      <a:pt x="2" y="354"/>
                    </a:cubicBezTo>
                    <a:cubicBezTo>
                      <a:pt x="237" y="314"/>
                      <a:pt x="272" y="275"/>
                      <a:pt x="307" y="3"/>
                    </a:cubicBezTo>
                    <a:cubicBezTo>
                      <a:pt x="307" y="-1"/>
                      <a:pt x="313" y="-1"/>
                      <a:pt x="313" y="3"/>
                    </a:cubicBezTo>
                    <a:cubicBezTo>
                      <a:pt x="348" y="275"/>
                      <a:pt x="382" y="314"/>
                      <a:pt x="617" y="354"/>
                    </a:cubicBezTo>
                    <a:cubicBezTo>
                      <a:pt x="621" y="355"/>
                      <a:pt x="621" y="360"/>
                      <a:pt x="617" y="36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3" name="Google Shape;233;p9"/>
              <p:cNvSpPr/>
              <p:nvPr/>
            </p:nvSpPr>
            <p:spPr>
              <a:xfrm>
                <a:off x="8297462" y="2590784"/>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4" name="Google Shape;234;p9"/>
              <p:cNvSpPr/>
              <p:nvPr/>
            </p:nvSpPr>
            <p:spPr>
              <a:xfrm>
                <a:off x="8628469" y="2640207"/>
                <a:ext cx="222406" cy="222729"/>
              </a:xfrm>
              <a:custGeom>
                <a:avLst/>
                <a:gdLst/>
                <a:ahLst/>
                <a:cxnLst/>
                <a:rect l="l" t="t" r="r" b="b"/>
                <a:pathLst>
                  <a:path w="684" h="685" extrusionOk="0">
                    <a:moveTo>
                      <a:pt x="684" y="292"/>
                    </a:moveTo>
                    <a:lnTo>
                      <a:pt x="464" y="292"/>
                    </a:lnTo>
                    <a:lnTo>
                      <a:pt x="620" y="136"/>
                    </a:lnTo>
                    <a:lnTo>
                      <a:pt x="548" y="65"/>
                    </a:lnTo>
                    <a:lnTo>
                      <a:pt x="392" y="221"/>
                    </a:lnTo>
                    <a:lnTo>
                      <a:pt x="392" y="0"/>
                    </a:lnTo>
                    <a:lnTo>
                      <a:pt x="292" y="0"/>
                    </a:lnTo>
                    <a:lnTo>
                      <a:pt x="292" y="221"/>
                    </a:lnTo>
                    <a:lnTo>
                      <a:pt x="136" y="65"/>
                    </a:lnTo>
                    <a:lnTo>
                      <a:pt x="64" y="136"/>
                    </a:lnTo>
                    <a:lnTo>
                      <a:pt x="220" y="292"/>
                    </a:lnTo>
                    <a:lnTo>
                      <a:pt x="0" y="292"/>
                    </a:lnTo>
                    <a:lnTo>
                      <a:pt x="0" y="393"/>
                    </a:lnTo>
                    <a:lnTo>
                      <a:pt x="220" y="393"/>
                    </a:lnTo>
                    <a:lnTo>
                      <a:pt x="64" y="549"/>
                    </a:lnTo>
                    <a:lnTo>
                      <a:pt x="136" y="620"/>
                    </a:lnTo>
                    <a:lnTo>
                      <a:pt x="292" y="464"/>
                    </a:lnTo>
                    <a:lnTo>
                      <a:pt x="292" y="685"/>
                    </a:lnTo>
                    <a:lnTo>
                      <a:pt x="392" y="685"/>
                    </a:lnTo>
                    <a:lnTo>
                      <a:pt x="392" y="464"/>
                    </a:lnTo>
                    <a:lnTo>
                      <a:pt x="548" y="620"/>
                    </a:lnTo>
                    <a:lnTo>
                      <a:pt x="620" y="549"/>
                    </a:lnTo>
                    <a:lnTo>
                      <a:pt x="464" y="393"/>
                    </a:lnTo>
                    <a:lnTo>
                      <a:pt x="684" y="393"/>
                    </a:lnTo>
                    <a:lnTo>
                      <a:pt x="684" y="29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35" name="Google Shape;235;p9"/>
              <p:cNvSpPr/>
              <p:nvPr/>
            </p:nvSpPr>
            <p:spPr>
              <a:xfrm>
                <a:off x="378976" y="190500"/>
                <a:ext cx="8130826" cy="4762509"/>
              </a:xfrm>
              <a:custGeom>
                <a:avLst/>
                <a:gdLst/>
                <a:ahLst/>
                <a:cxnLst/>
                <a:rect l="l" t="t" r="r" b="b"/>
                <a:pathLst>
                  <a:path w="25006" h="14647" extrusionOk="0">
                    <a:moveTo>
                      <a:pt x="23739" y="0"/>
                    </a:moveTo>
                    <a:lnTo>
                      <a:pt x="1267" y="0"/>
                    </a:lnTo>
                    <a:cubicBezTo>
                      <a:pt x="569" y="0"/>
                      <a:pt x="0" y="591"/>
                      <a:pt x="0" y="1317"/>
                    </a:cubicBezTo>
                    <a:lnTo>
                      <a:pt x="0" y="13329"/>
                    </a:lnTo>
                    <a:cubicBezTo>
                      <a:pt x="0" y="14056"/>
                      <a:pt x="569" y="14647"/>
                      <a:pt x="1267" y="14647"/>
                    </a:cubicBezTo>
                    <a:lnTo>
                      <a:pt x="23739" y="14647"/>
                    </a:lnTo>
                    <a:cubicBezTo>
                      <a:pt x="24437" y="14647"/>
                      <a:pt x="25006" y="14056"/>
                      <a:pt x="25006" y="13329"/>
                    </a:cubicBezTo>
                    <a:lnTo>
                      <a:pt x="25006" y="1317"/>
                    </a:lnTo>
                    <a:cubicBezTo>
                      <a:pt x="25006" y="591"/>
                      <a:pt x="24437" y="0"/>
                      <a:pt x="23739" y="0"/>
                    </a:cubicBezTo>
                    <a:close/>
                  </a:path>
                </a:pathLst>
              </a:custGeom>
              <a:solidFill>
                <a:schemeClr val="accent2"/>
              </a:solidFill>
              <a:ln>
                <a:noFill/>
              </a:ln>
              <a:effectLst>
                <a:outerShdw blurRad="42863" dist="19050" dir="1980000" algn="bl" rotWithShape="0">
                  <a:schemeClr val="dk1">
                    <a:alpha val="40000"/>
                  </a:scheme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pic>
          <p:nvPicPr>
            <p:cNvPr id="236" name="Google Shape;236;p9"/>
            <p:cNvPicPr preferRelativeResize="0"/>
            <p:nvPr/>
          </p:nvPicPr>
          <p:blipFill>
            <a:blip r:embed="rId2">
              <a:alphaModFix/>
            </a:blip>
            <a:stretch>
              <a:fillRect/>
            </a:stretch>
          </p:blipFill>
          <p:spPr>
            <a:xfrm>
              <a:off x="99150" y="687101"/>
              <a:ext cx="441525" cy="3769299"/>
            </a:xfrm>
            <a:prstGeom prst="rect">
              <a:avLst/>
            </a:prstGeom>
            <a:noFill/>
            <a:ln>
              <a:noFill/>
            </a:ln>
          </p:spPr>
        </p:pic>
      </p:grpSp>
      <p:sp>
        <p:nvSpPr>
          <p:cNvPr id="237" name="Google Shape;237;p9"/>
          <p:cNvSpPr txBox="1">
            <a:spLocks noGrp="1"/>
          </p:cNvSpPr>
          <p:nvPr>
            <p:ph type="title"/>
          </p:nvPr>
        </p:nvSpPr>
        <p:spPr>
          <a:xfrm>
            <a:off x="1747675" y="2646100"/>
            <a:ext cx="5648700" cy="11613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000"/>
              <a:buNone/>
              <a:defRPr sz="65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238" name="Google Shape;238;p9"/>
          <p:cNvSpPr txBox="1">
            <a:spLocks noGrp="1"/>
          </p:cNvSpPr>
          <p:nvPr>
            <p:ph type="subTitle" idx="1"/>
          </p:nvPr>
        </p:nvSpPr>
        <p:spPr>
          <a:xfrm>
            <a:off x="1747675" y="3807525"/>
            <a:ext cx="5648700" cy="671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39" name="Google Shape;239;p9"/>
          <p:cNvGrpSpPr/>
          <p:nvPr/>
        </p:nvGrpSpPr>
        <p:grpSpPr>
          <a:xfrm>
            <a:off x="4365292" y="243328"/>
            <a:ext cx="413420" cy="413517"/>
            <a:chOff x="1020960" y="2953800"/>
            <a:chExt cx="973440" cy="973440"/>
          </a:xfrm>
        </p:grpSpPr>
        <p:sp>
          <p:nvSpPr>
            <p:cNvPr id="240" name="Google Shape;240;p9"/>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41" name="Google Shape;241;p9"/>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42" name="Google Shape;242;p9"/>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43"/>
        <p:cNvGrpSpPr/>
        <p:nvPr/>
      </p:nvGrpSpPr>
      <p:grpSpPr>
        <a:xfrm>
          <a:off x="0" y="0"/>
          <a:ext cx="0" cy="0"/>
          <a:chOff x="0" y="0"/>
          <a:chExt cx="0" cy="0"/>
        </a:xfrm>
      </p:grpSpPr>
      <p:sp>
        <p:nvSpPr>
          <p:cNvPr id="244" name="Google Shape;244;p10"/>
          <p:cNvSpPr>
            <a:spLocks noGrp="1"/>
          </p:cNvSpPr>
          <p:nvPr>
            <p:ph type="pic" idx="2"/>
          </p:nvPr>
        </p:nvSpPr>
        <p:spPr>
          <a:xfrm>
            <a:off x="0" y="-6900"/>
            <a:ext cx="9144000" cy="5157300"/>
          </a:xfrm>
          <a:prstGeom prst="rect">
            <a:avLst/>
          </a:prstGeom>
          <a:noFill/>
          <a:ln>
            <a:noFill/>
          </a:ln>
        </p:spPr>
      </p:sp>
      <p:sp>
        <p:nvSpPr>
          <p:cNvPr id="245" name="Google Shape;245;p10"/>
          <p:cNvSpPr txBox="1">
            <a:spLocks noGrp="1"/>
          </p:cNvSpPr>
          <p:nvPr>
            <p:ph type="title"/>
          </p:nvPr>
        </p:nvSpPr>
        <p:spPr>
          <a:xfrm>
            <a:off x="720000" y="4014450"/>
            <a:ext cx="7704000" cy="572700"/>
          </a:xfrm>
          <a:prstGeom prst="rect">
            <a:avLst/>
          </a:prstGeom>
          <a:solidFill>
            <a:schemeClr val="accent2"/>
          </a:solidFill>
        </p:spPr>
        <p:txBody>
          <a:bodyPr spcFirstLastPara="1" wrap="square" lIns="91425" tIns="91425" rIns="91425" bIns="91425" anchor="t" anchorCtr="0">
            <a:noAutofit/>
          </a:bodyPr>
          <a:lstStyle>
            <a:lvl1pPr lvl="0" algn="ctr" rtl="0">
              <a:spcBef>
                <a:spcPts val="0"/>
              </a:spcBef>
              <a:spcAft>
                <a:spcPts val="0"/>
              </a:spcAft>
              <a:buSzPts val="3000"/>
              <a:buNone/>
              <a:defRPr sz="25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46"/>
        <p:cNvGrpSpPr/>
        <p:nvPr/>
      </p:nvGrpSpPr>
      <p:grpSpPr>
        <a:xfrm>
          <a:off x="0" y="0"/>
          <a:ext cx="0" cy="0"/>
          <a:chOff x="0" y="0"/>
          <a:chExt cx="0" cy="0"/>
        </a:xfrm>
      </p:grpSpPr>
      <p:grpSp>
        <p:nvGrpSpPr>
          <p:cNvPr id="247" name="Google Shape;247;p11"/>
          <p:cNvGrpSpPr/>
          <p:nvPr/>
        </p:nvGrpSpPr>
        <p:grpSpPr>
          <a:xfrm flipH="1">
            <a:off x="195813" y="196449"/>
            <a:ext cx="8752375" cy="4750602"/>
            <a:chOff x="99150" y="196449"/>
            <a:chExt cx="8752375" cy="4750602"/>
          </a:xfrm>
        </p:grpSpPr>
        <p:grpSp>
          <p:nvGrpSpPr>
            <p:cNvPr id="248" name="Google Shape;248;p11"/>
            <p:cNvGrpSpPr/>
            <p:nvPr/>
          </p:nvGrpSpPr>
          <p:grpSpPr>
            <a:xfrm>
              <a:off x="292475" y="196449"/>
              <a:ext cx="8559050" cy="4750602"/>
              <a:chOff x="378976" y="190500"/>
              <a:chExt cx="8580501" cy="4762509"/>
            </a:xfrm>
          </p:grpSpPr>
          <p:sp>
            <p:nvSpPr>
              <p:cNvPr id="249" name="Google Shape;249;p11"/>
              <p:cNvSpPr/>
              <p:nvPr/>
            </p:nvSpPr>
            <p:spPr>
              <a:xfrm>
                <a:off x="378976" y="190500"/>
                <a:ext cx="8455656" cy="4762509"/>
              </a:xfrm>
              <a:custGeom>
                <a:avLst/>
                <a:gdLst/>
                <a:ahLst/>
                <a:cxnLst/>
                <a:rect l="l" t="t" r="r" b="b"/>
                <a:pathLst>
                  <a:path w="26005" h="14647" extrusionOk="0">
                    <a:moveTo>
                      <a:pt x="24688" y="0"/>
                    </a:moveTo>
                    <a:lnTo>
                      <a:pt x="1318" y="0"/>
                    </a:lnTo>
                    <a:cubicBezTo>
                      <a:pt x="591" y="0"/>
                      <a:pt x="0" y="591"/>
                      <a:pt x="0" y="1317"/>
                    </a:cubicBezTo>
                    <a:lnTo>
                      <a:pt x="0" y="13329"/>
                    </a:lnTo>
                    <a:cubicBezTo>
                      <a:pt x="0" y="14056"/>
                      <a:pt x="591" y="14647"/>
                      <a:pt x="1318" y="14647"/>
                    </a:cubicBezTo>
                    <a:lnTo>
                      <a:pt x="24687" y="14647"/>
                    </a:lnTo>
                    <a:cubicBezTo>
                      <a:pt x="25414" y="14647"/>
                      <a:pt x="26005" y="14056"/>
                      <a:pt x="26005" y="13329"/>
                    </a:cubicBezTo>
                    <a:lnTo>
                      <a:pt x="26005" y="1317"/>
                    </a:lnTo>
                    <a:cubicBezTo>
                      <a:pt x="26005" y="591"/>
                      <a:pt x="25414" y="0"/>
                      <a:pt x="24688" y="0"/>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0" name="Google Shape;250;p11"/>
              <p:cNvSpPr/>
              <p:nvPr/>
            </p:nvSpPr>
            <p:spPr>
              <a:xfrm>
                <a:off x="421571" y="190500"/>
                <a:ext cx="8130501" cy="4762509"/>
              </a:xfrm>
              <a:custGeom>
                <a:avLst/>
                <a:gdLst/>
                <a:ahLst/>
                <a:cxnLst/>
                <a:rect l="l" t="t" r="r" b="b"/>
                <a:pathLst>
                  <a:path w="25005" h="14647" extrusionOk="0">
                    <a:moveTo>
                      <a:pt x="23738" y="0"/>
                    </a:moveTo>
                    <a:lnTo>
                      <a:pt x="1267" y="0"/>
                    </a:lnTo>
                    <a:cubicBezTo>
                      <a:pt x="568" y="0"/>
                      <a:pt x="0" y="591"/>
                      <a:pt x="0" y="1317"/>
                    </a:cubicBezTo>
                    <a:lnTo>
                      <a:pt x="0" y="13329"/>
                    </a:lnTo>
                    <a:cubicBezTo>
                      <a:pt x="0" y="14056"/>
                      <a:pt x="568" y="14647"/>
                      <a:pt x="1267"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1" name="Google Shape;251;p11"/>
              <p:cNvSpPr/>
              <p:nvPr/>
            </p:nvSpPr>
            <p:spPr>
              <a:xfrm>
                <a:off x="400436" y="190500"/>
                <a:ext cx="8130501" cy="4762509"/>
              </a:xfrm>
              <a:custGeom>
                <a:avLst/>
                <a:gdLst/>
                <a:ahLst/>
                <a:cxnLst/>
                <a:rect l="l" t="t" r="r" b="b"/>
                <a:pathLst>
                  <a:path w="25005" h="14647" extrusionOk="0">
                    <a:moveTo>
                      <a:pt x="23738" y="0"/>
                    </a:moveTo>
                    <a:lnTo>
                      <a:pt x="1266" y="0"/>
                    </a:lnTo>
                    <a:cubicBezTo>
                      <a:pt x="568" y="0"/>
                      <a:pt x="0" y="591"/>
                      <a:pt x="0" y="1317"/>
                    </a:cubicBezTo>
                    <a:lnTo>
                      <a:pt x="0" y="13329"/>
                    </a:lnTo>
                    <a:cubicBezTo>
                      <a:pt x="0" y="14056"/>
                      <a:pt x="568" y="14647"/>
                      <a:pt x="1266" y="14647"/>
                    </a:cubicBezTo>
                    <a:lnTo>
                      <a:pt x="23738" y="14647"/>
                    </a:lnTo>
                    <a:cubicBezTo>
                      <a:pt x="24437" y="14647"/>
                      <a:pt x="25005" y="14056"/>
                      <a:pt x="25005" y="13329"/>
                    </a:cubicBezTo>
                    <a:lnTo>
                      <a:pt x="25005" y="1317"/>
                    </a:lnTo>
                    <a:cubicBezTo>
                      <a:pt x="25005" y="591"/>
                      <a:pt x="24437" y="0"/>
                      <a:pt x="23738" y="0"/>
                    </a:cubicBezTo>
                    <a:close/>
                  </a:path>
                </a:pathLst>
              </a:custGeom>
              <a:solidFill>
                <a:schemeClr val="accent2"/>
              </a:solidFill>
              <a:ln>
                <a:noFill/>
              </a:ln>
              <a:effectLst>
                <a:outerShdw blurRad="57150" dist="19050" dir="5400000" algn="bl" rotWithShape="0">
                  <a:srgbClr val="000000">
                    <a:alpha val="50000"/>
                  </a:srgb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2" name="Google Shape;252;p11"/>
              <p:cNvSpPr/>
              <p:nvPr/>
            </p:nvSpPr>
            <p:spPr>
              <a:xfrm>
                <a:off x="8292909" y="1387390"/>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53" name="Google Shape;253;p11"/>
              <p:cNvSpPr/>
              <p:nvPr/>
            </p:nvSpPr>
            <p:spPr>
              <a:xfrm>
                <a:off x="8664886" y="1497943"/>
                <a:ext cx="104375" cy="107951"/>
              </a:xfrm>
              <a:custGeom>
                <a:avLst/>
                <a:gdLst/>
                <a:ahLst/>
                <a:cxnLst/>
                <a:rect l="l" t="t" r="r" b="b"/>
                <a:pathLst>
                  <a:path w="321" h="332" extrusionOk="0">
                    <a:moveTo>
                      <a:pt x="20" y="332"/>
                    </a:moveTo>
                    <a:lnTo>
                      <a:pt x="0" y="312"/>
                    </a:lnTo>
                    <a:cubicBezTo>
                      <a:pt x="1" y="311"/>
                      <a:pt x="171" y="136"/>
                      <a:pt x="171" y="15"/>
                    </a:cubicBezTo>
                    <a:cubicBezTo>
                      <a:pt x="171" y="9"/>
                      <a:pt x="175" y="2"/>
                      <a:pt x="181" y="1"/>
                    </a:cubicBezTo>
                    <a:cubicBezTo>
                      <a:pt x="188" y="-1"/>
                      <a:pt x="194" y="2"/>
                      <a:pt x="197" y="8"/>
                    </a:cubicBezTo>
                    <a:cubicBezTo>
                      <a:pt x="202" y="17"/>
                      <a:pt x="318" y="227"/>
                      <a:pt x="321" y="322"/>
                    </a:cubicBezTo>
                    <a:lnTo>
                      <a:pt x="292" y="323"/>
                    </a:lnTo>
                    <a:cubicBezTo>
                      <a:pt x="291" y="287"/>
                      <a:pt x="270" y="223"/>
                      <a:pt x="232" y="140"/>
                    </a:cubicBezTo>
                    <a:cubicBezTo>
                      <a:pt x="218" y="110"/>
                      <a:pt x="204" y="82"/>
                      <a:pt x="193" y="61"/>
                    </a:cubicBezTo>
                    <a:cubicBezTo>
                      <a:pt x="163" y="185"/>
                      <a:pt x="26" y="326"/>
                      <a:pt x="20" y="332"/>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4" name="Google Shape;254;p11"/>
              <p:cNvSpPr/>
              <p:nvPr/>
            </p:nvSpPr>
            <p:spPr>
              <a:xfrm>
                <a:off x="8652855" y="1462501"/>
                <a:ext cx="76411" cy="53325"/>
              </a:xfrm>
              <a:custGeom>
                <a:avLst/>
                <a:gdLst/>
                <a:ahLst/>
                <a:cxnLst/>
                <a:rect l="l" t="t" r="r" b="b"/>
                <a:pathLst>
                  <a:path w="235" h="164" extrusionOk="0">
                    <a:moveTo>
                      <a:pt x="235" y="143"/>
                    </a:moveTo>
                    <a:cubicBezTo>
                      <a:pt x="136" y="200"/>
                      <a:pt x="10" y="134"/>
                      <a:pt x="0" y="21"/>
                    </a:cubicBezTo>
                    <a:cubicBezTo>
                      <a:pt x="99" y="-36"/>
                      <a:pt x="225" y="30"/>
                      <a:pt x="235" y="143"/>
                    </a:cubicBezTo>
                    <a:close/>
                  </a:path>
                </a:pathLst>
              </a:custGeom>
              <a:solidFill>
                <a:schemeClr val="accent2"/>
              </a:solidFill>
              <a:ln>
                <a:noFill/>
              </a:ln>
            </p:spPr>
            <p:txBody>
              <a:bodyPr spcFirstLastPara="1" wrap="square" lIns="90000" tIns="14025" rIns="90000" bIns="14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5" name="Google Shape;255;p11"/>
              <p:cNvSpPr/>
              <p:nvPr/>
            </p:nvSpPr>
            <p:spPr>
              <a:xfrm>
                <a:off x="8725690" y="1440065"/>
                <a:ext cx="55927" cy="68932"/>
              </a:xfrm>
              <a:custGeom>
                <a:avLst/>
                <a:gdLst/>
                <a:ahLst/>
                <a:cxnLst/>
                <a:rect l="l" t="t" r="r" b="b"/>
                <a:pathLst>
                  <a:path w="172" h="212" extrusionOk="0">
                    <a:moveTo>
                      <a:pt x="11" y="212"/>
                    </a:moveTo>
                    <a:cubicBezTo>
                      <a:pt x="-31" y="109"/>
                      <a:pt x="49" y="-5"/>
                      <a:pt x="161" y="0"/>
                    </a:cubicBezTo>
                    <a:cubicBezTo>
                      <a:pt x="203" y="104"/>
                      <a:pt x="122" y="217"/>
                      <a:pt x="11" y="212"/>
                    </a:cubicBezTo>
                    <a:close/>
                  </a:path>
                </a:pathLst>
              </a:custGeom>
              <a:solidFill>
                <a:schemeClr val="accent2"/>
              </a:solidFill>
              <a:ln>
                <a:noFill/>
              </a:ln>
            </p:spPr>
            <p:txBody>
              <a:bodyPr spcFirstLastPara="1" wrap="square" lIns="90000" tIns="31300" rIns="90000" bIns="313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6" name="Google Shape;256;p11"/>
              <p:cNvSpPr/>
              <p:nvPr/>
            </p:nvSpPr>
            <p:spPr>
              <a:xfrm>
                <a:off x="8622941" y="1577930"/>
                <a:ext cx="79013" cy="79012"/>
              </a:xfrm>
              <a:custGeom>
                <a:avLst/>
                <a:gdLst/>
                <a:ahLst/>
                <a:cxnLst/>
                <a:rect l="l" t="t" r="r" b="b"/>
                <a:pathLst>
                  <a:path w="243" h="243" extrusionOk="0">
                    <a:moveTo>
                      <a:pt x="243" y="121"/>
                    </a:moveTo>
                    <a:cubicBezTo>
                      <a:pt x="243" y="143"/>
                      <a:pt x="238" y="164"/>
                      <a:pt x="227" y="182"/>
                    </a:cubicBezTo>
                    <a:cubicBezTo>
                      <a:pt x="216" y="200"/>
                      <a:pt x="202" y="215"/>
                      <a:pt x="183" y="226"/>
                    </a:cubicBezTo>
                    <a:cubicBezTo>
                      <a:pt x="165" y="236"/>
                      <a:pt x="143" y="243"/>
                      <a:pt x="122" y="243"/>
                    </a:cubicBezTo>
                    <a:cubicBezTo>
                      <a:pt x="101" y="243"/>
                      <a:pt x="80" y="236"/>
                      <a:pt x="61" y="226"/>
                    </a:cubicBezTo>
                    <a:cubicBezTo>
                      <a:pt x="43" y="215"/>
                      <a:pt x="28" y="200"/>
                      <a:pt x="17" y="182"/>
                    </a:cubicBezTo>
                    <a:cubicBezTo>
                      <a:pt x="7" y="164"/>
                      <a:pt x="0" y="143"/>
                      <a:pt x="0" y="121"/>
                    </a:cubicBezTo>
                    <a:cubicBezTo>
                      <a:pt x="0" y="100"/>
                      <a:pt x="6" y="79"/>
                      <a:pt x="17" y="61"/>
                    </a:cubicBezTo>
                    <a:cubicBezTo>
                      <a:pt x="27" y="42"/>
                      <a:pt x="43" y="26"/>
                      <a:pt x="61" y="16"/>
                    </a:cubicBezTo>
                    <a:cubicBezTo>
                      <a:pt x="80" y="5"/>
                      <a:pt x="101" y="0"/>
                      <a:pt x="122" y="0"/>
                    </a:cubicBezTo>
                    <a:cubicBezTo>
                      <a:pt x="143" y="0"/>
                      <a:pt x="165" y="5"/>
                      <a:pt x="183" y="16"/>
                    </a:cubicBezTo>
                    <a:cubicBezTo>
                      <a:pt x="202" y="26"/>
                      <a:pt x="216" y="42"/>
                      <a:pt x="227" y="61"/>
                    </a:cubicBezTo>
                    <a:cubicBezTo>
                      <a:pt x="238"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7" name="Google Shape;257;p11"/>
              <p:cNvSpPr/>
              <p:nvPr/>
            </p:nvSpPr>
            <p:spPr>
              <a:xfrm>
                <a:off x="8725040" y="1577930"/>
                <a:ext cx="79013" cy="79012"/>
              </a:xfrm>
              <a:custGeom>
                <a:avLst/>
                <a:gdLst/>
                <a:ahLst/>
                <a:cxnLst/>
                <a:rect l="l" t="t" r="r" b="b"/>
                <a:pathLst>
                  <a:path w="243" h="243" extrusionOk="0">
                    <a:moveTo>
                      <a:pt x="243" y="121"/>
                    </a:moveTo>
                    <a:cubicBezTo>
                      <a:pt x="243" y="143"/>
                      <a:pt x="238" y="164"/>
                      <a:pt x="227" y="182"/>
                    </a:cubicBezTo>
                    <a:cubicBezTo>
                      <a:pt x="217" y="200"/>
                      <a:pt x="201" y="215"/>
                      <a:pt x="182" y="226"/>
                    </a:cubicBezTo>
                    <a:cubicBezTo>
                      <a:pt x="164" y="236"/>
                      <a:pt x="143" y="243"/>
                      <a:pt x="121" y="243"/>
                    </a:cubicBezTo>
                    <a:cubicBezTo>
                      <a:pt x="100" y="243"/>
                      <a:pt x="80" y="236"/>
                      <a:pt x="61" y="226"/>
                    </a:cubicBezTo>
                    <a:cubicBezTo>
                      <a:pt x="43" y="215"/>
                      <a:pt x="27" y="200"/>
                      <a:pt x="16" y="182"/>
                    </a:cubicBezTo>
                    <a:cubicBezTo>
                      <a:pt x="6" y="164"/>
                      <a:pt x="0" y="143"/>
                      <a:pt x="0" y="121"/>
                    </a:cubicBezTo>
                    <a:cubicBezTo>
                      <a:pt x="0" y="100"/>
                      <a:pt x="6" y="79"/>
                      <a:pt x="16" y="61"/>
                    </a:cubicBezTo>
                    <a:cubicBezTo>
                      <a:pt x="27" y="42"/>
                      <a:pt x="43" y="26"/>
                      <a:pt x="61" y="16"/>
                    </a:cubicBezTo>
                    <a:cubicBezTo>
                      <a:pt x="80" y="5"/>
                      <a:pt x="100" y="0"/>
                      <a:pt x="121" y="0"/>
                    </a:cubicBezTo>
                    <a:cubicBezTo>
                      <a:pt x="143" y="0"/>
                      <a:pt x="164" y="5"/>
                      <a:pt x="182" y="16"/>
                    </a:cubicBezTo>
                    <a:cubicBezTo>
                      <a:pt x="201" y="26"/>
                      <a:pt x="216" y="42"/>
                      <a:pt x="227" y="61"/>
                    </a:cubicBezTo>
                    <a:cubicBezTo>
                      <a:pt x="237" y="79"/>
                      <a:pt x="243" y="100"/>
                      <a:pt x="243" y="121"/>
                    </a:cubicBezTo>
                    <a:close/>
                  </a:path>
                </a:pathLst>
              </a:custGeom>
              <a:solidFill>
                <a:schemeClr val="l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8" name="Google Shape;258;p11"/>
              <p:cNvSpPr/>
              <p:nvPr/>
            </p:nvSpPr>
            <p:spPr>
              <a:xfrm>
                <a:off x="8292909" y="3906681"/>
                <a:ext cx="662016" cy="321576"/>
              </a:xfrm>
              <a:custGeom>
                <a:avLst/>
                <a:gdLst/>
                <a:ahLst/>
                <a:cxnLst/>
                <a:rect l="l" t="t" r="r" b="b"/>
                <a:pathLst>
                  <a:path w="2036" h="989" extrusionOk="0">
                    <a:moveTo>
                      <a:pt x="1541" y="989"/>
                    </a:moveTo>
                    <a:lnTo>
                      <a:pt x="0" y="989"/>
                    </a:lnTo>
                    <a:lnTo>
                      <a:pt x="0" y="0"/>
                    </a:lnTo>
                    <a:lnTo>
                      <a:pt x="1541" y="0"/>
                    </a:lnTo>
                    <a:cubicBezTo>
                      <a:pt x="1814" y="0"/>
                      <a:pt x="2036" y="221"/>
                      <a:pt x="2036" y="494"/>
                    </a:cubicBezTo>
                    <a:lnTo>
                      <a:pt x="2036" y="494"/>
                    </a:lnTo>
                    <a:cubicBezTo>
                      <a:pt x="2036" y="768"/>
                      <a:pt x="1814" y="989"/>
                      <a:pt x="1541" y="989"/>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9" name="Google Shape;259;p11"/>
              <p:cNvSpPr/>
              <p:nvPr/>
            </p:nvSpPr>
            <p:spPr>
              <a:xfrm>
                <a:off x="8633346" y="3972687"/>
                <a:ext cx="216553" cy="189564"/>
              </a:xfrm>
              <a:custGeom>
                <a:avLst/>
                <a:gdLst/>
                <a:ahLst/>
                <a:cxnLst/>
                <a:rect l="l" t="t" r="r" b="b"/>
                <a:pathLst>
                  <a:path w="666" h="583" extrusionOk="0">
                    <a:moveTo>
                      <a:pt x="330" y="583"/>
                    </a:moveTo>
                    <a:cubicBezTo>
                      <a:pt x="320" y="583"/>
                      <a:pt x="311" y="579"/>
                      <a:pt x="305" y="573"/>
                    </a:cubicBezTo>
                    <a:lnTo>
                      <a:pt x="93" y="361"/>
                    </a:lnTo>
                    <a:cubicBezTo>
                      <a:pt x="11" y="280"/>
                      <a:pt x="-19" y="184"/>
                      <a:pt x="13" y="106"/>
                    </a:cubicBezTo>
                    <a:cubicBezTo>
                      <a:pt x="38" y="46"/>
                      <a:pt x="96" y="8"/>
                      <a:pt x="164" y="8"/>
                    </a:cubicBezTo>
                    <a:cubicBezTo>
                      <a:pt x="204" y="8"/>
                      <a:pt x="263" y="21"/>
                      <a:pt x="329" y="76"/>
                    </a:cubicBezTo>
                    <a:cubicBezTo>
                      <a:pt x="387" y="27"/>
                      <a:pt x="449" y="0"/>
                      <a:pt x="507" y="0"/>
                    </a:cubicBezTo>
                    <a:cubicBezTo>
                      <a:pt x="573" y="0"/>
                      <a:pt x="629" y="36"/>
                      <a:pt x="653" y="93"/>
                    </a:cubicBezTo>
                    <a:cubicBezTo>
                      <a:pt x="686" y="173"/>
                      <a:pt x="654" y="273"/>
                      <a:pt x="566" y="361"/>
                    </a:cubicBezTo>
                    <a:lnTo>
                      <a:pt x="354" y="573"/>
                    </a:lnTo>
                    <a:cubicBezTo>
                      <a:pt x="348" y="579"/>
                      <a:pt x="339" y="583"/>
                      <a:pt x="330" y="5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0" name="Google Shape;260;p11"/>
              <p:cNvSpPr/>
              <p:nvPr/>
            </p:nvSpPr>
            <p:spPr>
              <a:xfrm>
                <a:off x="8297462" y="881777"/>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1" name="Google Shape;261;p11"/>
              <p:cNvSpPr/>
              <p:nvPr/>
            </p:nvSpPr>
            <p:spPr>
              <a:xfrm>
                <a:off x="8626843" y="930875"/>
                <a:ext cx="203222" cy="223705"/>
              </a:xfrm>
              <a:custGeom>
                <a:avLst/>
                <a:gdLst/>
                <a:ahLst/>
                <a:cxnLst/>
                <a:rect l="l" t="t" r="r" b="b"/>
                <a:pathLst>
                  <a:path w="625" h="688" extrusionOk="0">
                    <a:moveTo>
                      <a:pt x="377" y="232"/>
                    </a:moveTo>
                    <a:cubicBezTo>
                      <a:pt x="555" y="-77"/>
                      <a:pt x="69" y="-77"/>
                      <a:pt x="248" y="232"/>
                    </a:cubicBezTo>
                    <a:cubicBezTo>
                      <a:pt x="69" y="-77"/>
                      <a:pt x="-173" y="344"/>
                      <a:pt x="183" y="344"/>
                    </a:cubicBezTo>
                    <a:cubicBezTo>
                      <a:pt x="-173" y="344"/>
                      <a:pt x="69" y="765"/>
                      <a:pt x="248" y="456"/>
                    </a:cubicBezTo>
                    <a:cubicBezTo>
                      <a:pt x="69" y="765"/>
                      <a:pt x="555" y="765"/>
                      <a:pt x="377" y="456"/>
                    </a:cubicBezTo>
                    <a:cubicBezTo>
                      <a:pt x="555" y="765"/>
                      <a:pt x="798" y="344"/>
                      <a:pt x="441" y="344"/>
                    </a:cubicBezTo>
                    <a:cubicBezTo>
                      <a:pt x="798" y="344"/>
                      <a:pt x="555" y="-77"/>
                      <a:pt x="377" y="2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2" name="Google Shape;262;p11"/>
              <p:cNvSpPr/>
              <p:nvPr/>
            </p:nvSpPr>
            <p:spPr>
              <a:xfrm>
                <a:off x="8292909" y="3096398"/>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9"/>
                      <a:pt x="1814" y="990"/>
                      <a:pt x="1541" y="9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3" name="Google Shape;263;p11"/>
              <p:cNvSpPr/>
              <p:nvPr/>
            </p:nvSpPr>
            <p:spPr>
              <a:xfrm>
                <a:off x="8641475" y="3141269"/>
                <a:ext cx="201596" cy="232484"/>
              </a:xfrm>
              <a:custGeom>
                <a:avLst/>
                <a:gdLst/>
                <a:ahLst/>
                <a:cxnLst/>
                <a:rect l="l" t="t" r="r" b="b"/>
                <a:pathLst>
                  <a:path w="620" h="715" extrusionOk="0">
                    <a:moveTo>
                      <a:pt x="617" y="360"/>
                    </a:moveTo>
                    <a:cubicBezTo>
                      <a:pt x="382" y="401"/>
                      <a:pt x="348" y="440"/>
                      <a:pt x="313" y="712"/>
                    </a:cubicBezTo>
                    <a:cubicBezTo>
                      <a:pt x="313" y="715"/>
                      <a:pt x="307" y="715"/>
                      <a:pt x="307" y="712"/>
                    </a:cubicBezTo>
                    <a:cubicBezTo>
                      <a:pt x="272" y="440"/>
                      <a:pt x="237" y="401"/>
                      <a:pt x="2" y="360"/>
                    </a:cubicBezTo>
                    <a:cubicBezTo>
                      <a:pt x="-1" y="360"/>
                      <a:pt x="-1" y="355"/>
                      <a:pt x="2" y="354"/>
                    </a:cubicBezTo>
                    <a:cubicBezTo>
                      <a:pt x="237" y="314"/>
                      <a:pt x="272" y="275"/>
                      <a:pt x="307" y="3"/>
                    </a:cubicBezTo>
                    <a:cubicBezTo>
                      <a:pt x="307" y="-1"/>
                      <a:pt x="313" y="-1"/>
                      <a:pt x="313" y="3"/>
                    </a:cubicBezTo>
                    <a:cubicBezTo>
                      <a:pt x="348" y="275"/>
                      <a:pt x="382" y="314"/>
                      <a:pt x="617" y="354"/>
                    </a:cubicBezTo>
                    <a:cubicBezTo>
                      <a:pt x="621" y="355"/>
                      <a:pt x="621" y="360"/>
                      <a:pt x="617" y="36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4" name="Google Shape;264;p11"/>
              <p:cNvSpPr/>
              <p:nvPr/>
            </p:nvSpPr>
            <p:spPr>
              <a:xfrm>
                <a:off x="8297462" y="2590784"/>
                <a:ext cx="662016" cy="321901"/>
              </a:xfrm>
              <a:custGeom>
                <a:avLst/>
                <a:gdLst/>
                <a:ahLst/>
                <a:cxnLst/>
                <a:rect l="l" t="t" r="r" b="b"/>
                <a:pathLst>
                  <a:path w="2036" h="990" extrusionOk="0">
                    <a:moveTo>
                      <a:pt x="1541" y="990"/>
                    </a:moveTo>
                    <a:lnTo>
                      <a:pt x="0" y="990"/>
                    </a:lnTo>
                    <a:lnTo>
                      <a:pt x="0" y="0"/>
                    </a:lnTo>
                    <a:lnTo>
                      <a:pt x="1541" y="0"/>
                    </a:lnTo>
                    <a:cubicBezTo>
                      <a:pt x="1814" y="0"/>
                      <a:pt x="2036" y="222"/>
                      <a:pt x="2036" y="495"/>
                    </a:cubicBezTo>
                    <a:lnTo>
                      <a:pt x="2036" y="495"/>
                    </a:lnTo>
                    <a:cubicBezTo>
                      <a:pt x="2036" y="768"/>
                      <a:pt x="1814" y="990"/>
                      <a:pt x="1541" y="99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5" name="Google Shape;265;p11"/>
              <p:cNvSpPr/>
              <p:nvPr/>
            </p:nvSpPr>
            <p:spPr>
              <a:xfrm>
                <a:off x="8628469" y="2640207"/>
                <a:ext cx="222406" cy="222729"/>
              </a:xfrm>
              <a:custGeom>
                <a:avLst/>
                <a:gdLst/>
                <a:ahLst/>
                <a:cxnLst/>
                <a:rect l="l" t="t" r="r" b="b"/>
                <a:pathLst>
                  <a:path w="684" h="685" extrusionOk="0">
                    <a:moveTo>
                      <a:pt x="684" y="292"/>
                    </a:moveTo>
                    <a:lnTo>
                      <a:pt x="464" y="292"/>
                    </a:lnTo>
                    <a:lnTo>
                      <a:pt x="620" y="136"/>
                    </a:lnTo>
                    <a:lnTo>
                      <a:pt x="548" y="65"/>
                    </a:lnTo>
                    <a:lnTo>
                      <a:pt x="392" y="221"/>
                    </a:lnTo>
                    <a:lnTo>
                      <a:pt x="392" y="0"/>
                    </a:lnTo>
                    <a:lnTo>
                      <a:pt x="292" y="0"/>
                    </a:lnTo>
                    <a:lnTo>
                      <a:pt x="292" y="221"/>
                    </a:lnTo>
                    <a:lnTo>
                      <a:pt x="136" y="65"/>
                    </a:lnTo>
                    <a:lnTo>
                      <a:pt x="64" y="136"/>
                    </a:lnTo>
                    <a:lnTo>
                      <a:pt x="220" y="292"/>
                    </a:lnTo>
                    <a:lnTo>
                      <a:pt x="0" y="292"/>
                    </a:lnTo>
                    <a:lnTo>
                      <a:pt x="0" y="393"/>
                    </a:lnTo>
                    <a:lnTo>
                      <a:pt x="220" y="393"/>
                    </a:lnTo>
                    <a:lnTo>
                      <a:pt x="64" y="549"/>
                    </a:lnTo>
                    <a:lnTo>
                      <a:pt x="136" y="620"/>
                    </a:lnTo>
                    <a:lnTo>
                      <a:pt x="292" y="464"/>
                    </a:lnTo>
                    <a:lnTo>
                      <a:pt x="292" y="685"/>
                    </a:lnTo>
                    <a:lnTo>
                      <a:pt x="392" y="685"/>
                    </a:lnTo>
                    <a:lnTo>
                      <a:pt x="392" y="464"/>
                    </a:lnTo>
                    <a:lnTo>
                      <a:pt x="548" y="620"/>
                    </a:lnTo>
                    <a:lnTo>
                      <a:pt x="620" y="549"/>
                    </a:lnTo>
                    <a:lnTo>
                      <a:pt x="464" y="393"/>
                    </a:lnTo>
                    <a:lnTo>
                      <a:pt x="684" y="393"/>
                    </a:lnTo>
                    <a:lnTo>
                      <a:pt x="684" y="29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6" name="Google Shape;266;p11"/>
              <p:cNvSpPr/>
              <p:nvPr/>
            </p:nvSpPr>
            <p:spPr>
              <a:xfrm>
                <a:off x="378976" y="190500"/>
                <a:ext cx="8130826" cy="4762509"/>
              </a:xfrm>
              <a:custGeom>
                <a:avLst/>
                <a:gdLst/>
                <a:ahLst/>
                <a:cxnLst/>
                <a:rect l="l" t="t" r="r" b="b"/>
                <a:pathLst>
                  <a:path w="25006" h="14647" extrusionOk="0">
                    <a:moveTo>
                      <a:pt x="23739" y="0"/>
                    </a:moveTo>
                    <a:lnTo>
                      <a:pt x="1267" y="0"/>
                    </a:lnTo>
                    <a:cubicBezTo>
                      <a:pt x="569" y="0"/>
                      <a:pt x="0" y="591"/>
                      <a:pt x="0" y="1317"/>
                    </a:cubicBezTo>
                    <a:lnTo>
                      <a:pt x="0" y="13329"/>
                    </a:lnTo>
                    <a:cubicBezTo>
                      <a:pt x="0" y="14056"/>
                      <a:pt x="569" y="14647"/>
                      <a:pt x="1267" y="14647"/>
                    </a:cubicBezTo>
                    <a:lnTo>
                      <a:pt x="23739" y="14647"/>
                    </a:lnTo>
                    <a:cubicBezTo>
                      <a:pt x="24437" y="14647"/>
                      <a:pt x="25006" y="14056"/>
                      <a:pt x="25006" y="13329"/>
                    </a:cubicBezTo>
                    <a:lnTo>
                      <a:pt x="25006" y="1317"/>
                    </a:lnTo>
                    <a:cubicBezTo>
                      <a:pt x="25006" y="591"/>
                      <a:pt x="24437" y="0"/>
                      <a:pt x="23739" y="0"/>
                    </a:cubicBezTo>
                    <a:close/>
                  </a:path>
                </a:pathLst>
              </a:custGeom>
              <a:solidFill>
                <a:schemeClr val="accent2"/>
              </a:solidFill>
              <a:ln>
                <a:noFill/>
              </a:ln>
              <a:effectLst>
                <a:outerShdw blurRad="42863" dist="19050" dir="1980000" algn="bl" rotWithShape="0">
                  <a:schemeClr val="dk1">
                    <a:alpha val="40000"/>
                  </a:schemeClr>
                </a:outerShdw>
              </a:effectLst>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pic>
          <p:nvPicPr>
            <p:cNvPr id="267" name="Google Shape;267;p11"/>
            <p:cNvPicPr preferRelativeResize="0"/>
            <p:nvPr/>
          </p:nvPicPr>
          <p:blipFill>
            <a:blip r:embed="rId2">
              <a:alphaModFix/>
            </a:blip>
            <a:stretch>
              <a:fillRect/>
            </a:stretch>
          </p:blipFill>
          <p:spPr>
            <a:xfrm>
              <a:off x="99150" y="687101"/>
              <a:ext cx="441525" cy="3769299"/>
            </a:xfrm>
            <a:prstGeom prst="rect">
              <a:avLst/>
            </a:prstGeom>
            <a:noFill/>
            <a:ln>
              <a:noFill/>
            </a:ln>
          </p:spPr>
        </p:pic>
      </p:grpSp>
      <p:sp>
        <p:nvSpPr>
          <p:cNvPr id="268" name="Google Shape;268;p11"/>
          <p:cNvSpPr txBox="1">
            <a:spLocks noGrp="1"/>
          </p:cNvSpPr>
          <p:nvPr>
            <p:ph type="title" hasCustomPrompt="1"/>
          </p:nvPr>
        </p:nvSpPr>
        <p:spPr>
          <a:xfrm>
            <a:off x="1284000" y="1057549"/>
            <a:ext cx="6576000" cy="1716300"/>
          </a:xfrm>
          <a:prstGeom prst="rect">
            <a:avLst/>
          </a:prstGeom>
        </p:spPr>
        <p:txBody>
          <a:bodyPr spcFirstLastPara="1" wrap="square" lIns="91425" tIns="91425" rIns="91425" bIns="91425" anchor="b" anchorCtr="0">
            <a:noAutofit/>
          </a:bodyPr>
          <a:lstStyle>
            <a:lvl1pPr lvl="0" algn="ctr">
              <a:spcBef>
                <a:spcPts val="0"/>
              </a:spcBef>
              <a:spcAft>
                <a:spcPts val="0"/>
              </a:spcAft>
              <a:buSzPts val="9600"/>
              <a:buNone/>
              <a:defRPr sz="6000">
                <a:solidFill>
                  <a:schemeClr val="accen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269" name="Google Shape;269;p11"/>
          <p:cNvSpPr txBox="1">
            <a:spLocks noGrp="1"/>
          </p:cNvSpPr>
          <p:nvPr>
            <p:ph type="subTitle" idx="1"/>
          </p:nvPr>
        </p:nvSpPr>
        <p:spPr>
          <a:xfrm>
            <a:off x="1284000" y="2774099"/>
            <a:ext cx="6576000" cy="497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270" name="Google Shape;270;p11"/>
          <p:cNvGrpSpPr/>
          <p:nvPr/>
        </p:nvGrpSpPr>
        <p:grpSpPr>
          <a:xfrm>
            <a:off x="3181167" y="4336491"/>
            <a:ext cx="413420" cy="413517"/>
            <a:chOff x="1020960" y="2953800"/>
            <a:chExt cx="973440" cy="973440"/>
          </a:xfrm>
        </p:grpSpPr>
        <p:sp>
          <p:nvSpPr>
            <p:cNvPr id="271" name="Google Shape;271;p11"/>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72" name="Google Shape;272;p11"/>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73" name="Google Shape;273;p11"/>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7.xml"/><Relationship Id="rId1" Type="http://schemas.openxmlformats.org/officeDocument/2006/relationships/slideLayout" Target="../slideLayouts/slideLayout2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Dela Gothic One"/>
              <a:buNone/>
              <a:defRPr sz="3000">
                <a:solidFill>
                  <a:schemeClr val="dk1"/>
                </a:solidFill>
                <a:latin typeface="Dela Gothic One"/>
                <a:ea typeface="Dela Gothic One"/>
                <a:cs typeface="Dela Gothic One"/>
                <a:sym typeface="Dela Gothic One"/>
              </a:defRPr>
            </a:lvl1pPr>
            <a:lvl2pPr lvl="1" rtl="0">
              <a:spcBef>
                <a:spcPts val="0"/>
              </a:spcBef>
              <a:spcAft>
                <a:spcPts val="0"/>
              </a:spcAft>
              <a:buClr>
                <a:schemeClr val="dk1"/>
              </a:buClr>
              <a:buSzPts val="3000"/>
              <a:buFont typeface="DM Sans"/>
              <a:buNone/>
              <a:defRPr sz="3000">
                <a:solidFill>
                  <a:schemeClr val="dk1"/>
                </a:solidFill>
                <a:latin typeface="DM Sans"/>
                <a:ea typeface="DM Sans"/>
                <a:cs typeface="DM Sans"/>
                <a:sym typeface="DM Sans"/>
              </a:defRPr>
            </a:lvl2pPr>
            <a:lvl3pPr lvl="2" rtl="0">
              <a:spcBef>
                <a:spcPts val="0"/>
              </a:spcBef>
              <a:spcAft>
                <a:spcPts val="0"/>
              </a:spcAft>
              <a:buClr>
                <a:schemeClr val="dk1"/>
              </a:buClr>
              <a:buSzPts val="3000"/>
              <a:buFont typeface="DM Sans"/>
              <a:buNone/>
              <a:defRPr sz="3000">
                <a:solidFill>
                  <a:schemeClr val="dk1"/>
                </a:solidFill>
                <a:latin typeface="DM Sans"/>
                <a:ea typeface="DM Sans"/>
                <a:cs typeface="DM Sans"/>
                <a:sym typeface="DM Sans"/>
              </a:defRPr>
            </a:lvl3pPr>
            <a:lvl4pPr lvl="3" rtl="0">
              <a:spcBef>
                <a:spcPts val="0"/>
              </a:spcBef>
              <a:spcAft>
                <a:spcPts val="0"/>
              </a:spcAft>
              <a:buClr>
                <a:schemeClr val="dk1"/>
              </a:buClr>
              <a:buSzPts val="3000"/>
              <a:buFont typeface="DM Sans"/>
              <a:buNone/>
              <a:defRPr sz="3000">
                <a:solidFill>
                  <a:schemeClr val="dk1"/>
                </a:solidFill>
                <a:latin typeface="DM Sans"/>
                <a:ea typeface="DM Sans"/>
                <a:cs typeface="DM Sans"/>
                <a:sym typeface="DM Sans"/>
              </a:defRPr>
            </a:lvl4pPr>
            <a:lvl5pPr lvl="4" rtl="0">
              <a:spcBef>
                <a:spcPts val="0"/>
              </a:spcBef>
              <a:spcAft>
                <a:spcPts val="0"/>
              </a:spcAft>
              <a:buClr>
                <a:schemeClr val="dk1"/>
              </a:buClr>
              <a:buSzPts val="3000"/>
              <a:buFont typeface="DM Sans"/>
              <a:buNone/>
              <a:defRPr sz="3000">
                <a:solidFill>
                  <a:schemeClr val="dk1"/>
                </a:solidFill>
                <a:latin typeface="DM Sans"/>
                <a:ea typeface="DM Sans"/>
                <a:cs typeface="DM Sans"/>
                <a:sym typeface="DM Sans"/>
              </a:defRPr>
            </a:lvl5pPr>
            <a:lvl6pPr lvl="5" rtl="0">
              <a:spcBef>
                <a:spcPts val="0"/>
              </a:spcBef>
              <a:spcAft>
                <a:spcPts val="0"/>
              </a:spcAft>
              <a:buClr>
                <a:schemeClr val="dk1"/>
              </a:buClr>
              <a:buSzPts val="3000"/>
              <a:buFont typeface="DM Sans"/>
              <a:buNone/>
              <a:defRPr sz="3000">
                <a:solidFill>
                  <a:schemeClr val="dk1"/>
                </a:solidFill>
                <a:latin typeface="DM Sans"/>
                <a:ea typeface="DM Sans"/>
                <a:cs typeface="DM Sans"/>
                <a:sym typeface="DM Sans"/>
              </a:defRPr>
            </a:lvl6pPr>
            <a:lvl7pPr lvl="6" rtl="0">
              <a:spcBef>
                <a:spcPts val="0"/>
              </a:spcBef>
              <a:spcAft>
                <a:spcPts val="0"/>
              </a:spcAft>
              <a:buClr>
                <a:schemeClr val="dk1"/>
              </a:buClr>
              <a:buSzPts val="3000"/>
              <a:buFont typeface="DM Sans"/>
              <a:buNone/>
              <a:defRPr sz="3000">
                <a:solidFill>
                  <a:schemeClr val="dk1"/>
                </a:solidFill>
                <a:latin typeface="DM Sans"/>
                <a:ea typeface="DM Sans"/>
                <a:cs typeface="DM Sans"/>
                <a:sym typeface="DM Sans"/>
              </a:defRPr>
            </a:lvl7pPr>
            <a:lvl8pPr lvl="7" rtl="0">
              <a:spcBef>
                <a:spcPts val="0"/>
              </a:spcBef>
              <a:spcAft>
                <a:spcPts val="0"/>
              </a:spcAft>
              <a:buClr>
                <a:schemeClr val="dk1"/>
              </a:buClr>
              <a:buSzPts val="3000"/>
              <a:buFont typeface="DM Sans"/>
              <a:buNone/>
              <a:defRPr sz="3000">
                <a:solidFill>
                  <a:schemeClr val="dk1"/>
                </a:solidFill>
                <a:latin typeface="DM Sans"/>
                <a:ea typeface="DM Sans"/>
                <a:cs typeface="DM Sans"/>
                <a:sym typeface="DM Sans"/>
              </a:defRPr>
            </a:lvl8pPr>
            <a:lvl9pPr lvl="8" rtl="0">
              <a:spcBef>
                <a:spcPts val="0"/>
              </a:spcBef>
              <a:spcAft>
                <a:spcPts val="0"/>
              </a:spcAft>
              <a:buClr>
                <a:schemeClr val="dk1"/>
              </a:buClr>
              <a:buSzPts val="3000"/>
              <a:buFont typeface="DM Sans"/>
              <a:buNone/>
              <a:defRPr sz="3000">
                <a:solidFill>
                  <a:schemeClr val="dk1"/>
                </a:solidFill>
                <a:latin typeface="DM Sans"/>
                <a:ea typeface="DM Sans"/>
                <a:cs typeface="DM Sans"/>
                <a:sym typeface="DM Sans"/>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Work Sans"/>
              <a:buChar char="●"/>
              <a:defRPr>
                <a:solidFill>
                  <a:schemeClr val="dk1"/>
                </a:solidFill>
                <a:latin typeface="Work Sans Medium"/>
                <a:ea typeface="Work Sans Medium"/>
                <a:cs typeface="Work Sans Medium"/>
                <a:sym typeface="Work Sans"/>
              </a:defRPr>
            </a:lvl1pPr>
            <a:lvl2pPr marL="914400" lvl="1" indent="-317500">
              <a:lnSpc>
                <a:spcPct val="115000"/>
              </a:lnSpc>
              <a:spcBef>
                <a:spcPts val="0"/>
              </a:spcBef>
              <a:spcAft>
                <a:spcPts val="0"/>
              </a:spcAft>
              <a:buClr>
                <a:schemeClr val="dk1"/>
              </a:buClr>
              <a:buSzPts val="1400"/>
              <a:buFont typeface="Work Sans"/>
              <a:buChar char="○"/>
              <a:defRPr>
                <a:solidFill>
                  <a:schemeClr val="dk1"/>
                </a:solidFill>
                <a:latin typeface="Work Sans Medium"/>
                <a:ea typeface="Work Sans Medium"/>
                <a:cs typeface="Work Sans Medium"/>
                <a:sym typeface="Work Sans"/>
              </a:defRPr>
            </a:lvl2pPr>
            <a:lvl3pPr marL="1371600" lvl="2" indent="-317500">
              <a:lnSpc>
                <a:spcPct val="115000"/>
              </a:lnSpc>
              <a:spcBef>
                <a:spcPts val="0"/>
              </a:spcBef>
              <a:spcAft>
                <a:spcPts val="0"/>
              </a:spcAft>
              <a:buClr>
                <a:schemeClr val="dk1"/>
              </a:buClr>
              <a:buSzPts val="1400"/>
              <a:buFont typeface="Work Sans"/>
              <a:buChar char="■"/>
              <a:defRPr>
                <a:solidFill>
                  <a:schemeClr val="dk1"/>
                </a:solidFill>
                <a:latin typeface="Work Sans Medium"/>
                <a:ea typeface="Work Sans Medium"/>
                <a:cs typeface="Work Sans Medium"/>
                <a:sym typeface="Work Sans"/>
              </a:defRPr>
            </a:lvl3pPr>
            <a:lvl4pPr marL="1828800" lvl="3" indent="-317500">
              <a:lnSpc>
                <a:spcPct val="115000"/>
              </a:lnSpc>
              <a:spcBef>
                <a:spcPts val="0"/>
              </a:spcBef>
              <a:spcAft>
                <a:spcPts val="0"/>
              </a:spcAft>
              <a:buClr>
                <a:schemeClr val="dk1"/>
              </a:buClr>
              <a:buSzPts val="1400"/>
              <a:buFont typeface="Work Sans"/>
              <a:buChar char="●"/>
              <a:defRPr>
                <a:solidFill>
                  <a:schemeClr val="dk1"/>
                </a:solidFill>
                <a:latin typeface="Work Sans Medium"/>
                <a:ea typeface="Work Sans Medium"/>
                <a:cs typeface="Work Sans Medium"/>
                <a:sym typeface="Work Sans"/>
              </a:defRPr>
            </a:lvl4pPr>
            <a:lvl5pPr marL="2286000" lvl="4" indent="-317500">
              <a:lnSpc>
                <a:spcPct val="115000"/>
              </a:lnSpc>
              <a:spcBef>
                <a:spcPts val="0"/>
              </a:spcBef>
              <a:spcAft>
                <a:spcPts val="0"/>
              </a:spcAft>
              <a:buClr>
                <a:schemeClr val="dk1"/>
              </a:buClr>
              <a:buSzPts val="1400"/>
              <a:buFont typeface="Work Sans"/>
              <a:buChar char="○"/>
              <a:defRPr>
                <a:solidFill>
                  <a:schemeClr val="dk1"/>
                </a:solidFill>
                <a:latin typeface="Work Sans Medium"/>
                <a:ea typeface="Work Sans Medium"/>
                <a:cs typeface="Work Sans Medium"/>
                <a:sym typeface="Work Sans"/>
              </a:defRPr>
            </a:lvl5pPr>
            <a:lvl6pPr marL="2743200" lvl="5" indent="-317500">
              <a:lnSpc>
                <a:spcPct val="115000"/>
              </a:lnSpc>
              <a:spcBef>
                <a:spcPts val="0"/>
              </a:spcBef>
              <a:spcAft>
                <a:spcPts val="0"/>
              </a:spcAft>
              <a:buClr>
                <a:schemeClr val="dk1"/>
              </a:buClr>
              <a:buSzPts val="1400"/>
              <a:buFont typeface="Work Sans"/>
              <a:buChar char="■"/>
              <a:defRPr>
                <a:solidFill>
                  <a:schemeClr val="dk1"/>
                </a:solidFill>
                <a:latin typeface="Work Sans Medium"/>
                <a:ea typeface="Work Sans Medium"/>
                <a:cs typeface="Work Sans Medium"/>
                <a:sym typeface="Work Sans"/>
              </a:defRPr>
            </a:lvl6pPr>
            <a:lvl7pPr marL="3200400" lvl="6" indent="-317500">
              <a:lnSpc>
                <a:spcPct val="115000"/>
              </a:lnSpc>
              <a:spcBef>
                <a:spcPts val="0"/>
              </a:spcBef>
              <a:spcAft>
                <a:spcPts val="0"/>
              </a:spcAft>
              <a:buClr>
                <a:schemeClr val="dk1"/>
              </a:buClr>
              <a:buSzPts val="1400"/>
              <a:buFont typeface="Work Sans"/>
              <a:buChar char="●"/>
              <a:defRPr>
                <a:solidFill>
                  <a:schemeClr val="dk1"/>
                </a:solidFill>
                <a:latin typeface="Work Sans Medium"/>
                <a:ea typeface="Work Sans Medium"/>
                <a:cs typeface="Work Sans Medium"/>
                <a:sym typeface="Work Sans"/>
              </a:defRPr>
            </a:lvl7pPr>
            <a:lvl8pPr marL="3657600" lvl="7" indent="-317500">
              <a:lnSpc>
                <a:spcPct val="115000"/>
              </a:lnSpc>
              <a:spcBef>
                <a:spcPts val="0"/>
              </a:spcBef>
              <a:spcAft>
                <a:spcPts val="0"/>
              </a:spcAft>
              <a:buClr>
                <a:schemeClr val="dk1"/>
              </a:buClr>
              <a:buSzPts val="1400"/>
              <a:buFont typeface="Work Sans"/>
              <a:buChar char="○"/>
              <a:defRPr>
                <a:solidFill>
                  <a:schemeClr val="dk1"/>
                </a:solidFill>
                <a:latin typeface="Work Sans Medium"/>
                <a:ea typeface="Work Sans Medium"/>
                <a:cs typeface="Work Sans Medium"/>
                <a:sym typeface="Work Sans"/>
              </a:defRPr>
            </a:lvl8pPr>
            <a:lvl9pPr marL="4114800" lvl="8" indent="-317500">
              <a:lnSpc>
                <a:spcPct val="115000"/>
              </a:lnSpc>
              <a:spcBef>
                <a:spcPts val="0"/>
              </a:spcBef>
              <a:spcAft>
                <a:spcPts val="0"/>
              </a:spcAft>
              <a:buClr>
                <a:schemeClr val="dk1"/>
              </a:buClr>
              <a:buSzPts val="1400"/>
              <a:buFont typeface="Work Sans"/>
              <a:buChar char="■"/>
              <a:defRPr>
                <a:solidFill>
                  <a:schemeClr val="dk1"/>
                </a:solidFill>
                <a:latin typeface="Work Sans Medium"/>
                <a:ea typeface="Work Sans Medium"/>
                <a:cs typeface="Work Sans Medium"/>
                <a:sym typeface="Work Sa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3" r:id="rId14"/>
    <p:sldLayoutId id="2147483667" r:id="rId15"/>
    <p:sldLayoutId id="2147483668" r:id="rId16"/>
    <p:sldLayoutId id="2147483669" r:id="rId17"/>
    <p:sldLayoutId id="2147483672" r:id="rId18"/>
    <p:sldLayoutId id="2147483673" r:id="rId19"/>
    <p:sldLayoutId id="2147483674" r:id="rId20"/>
    <p:sldLayoutId id="2147483676" r:id="rId21"/>
    <p:sldLayoutId id="2147483678" r:id="rId22"/>
    <p:sldLayoutId id="2147483680" r:id="rId23"/>
    <p:sldLayoutId id="2147483682" r:id="rId24"/>
    <p:sldLayoutId id="2147483683" r:id="rId2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162"/>
        <p:cNvGrpSpPr/>
        <p:nvPr/>
      </p:nvGrpSpPr>
      <p:grpSpPr>
        <a:xfrm>
          <a:off x="0" y="0"/>
          <a:ext cx="0" cy="0"/>
          <a:chOff x="0" y="0"/>
          <a:chExt cx="0" cy="0"/>
        </a:xfrm>
      </p:grpSpPr>
      <p:sp>
        <p:nvSpPr>
          <p:cNvPr id="1163" name="Google Shape;1163;p38"/>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164" name="Google Shape;1164;p38"/>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84" r:id="rId1"/>
    <p:sldLayoutId id="2147483685"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s://fonts.google.com/specimen/Dela+Gothic+One?query=Dela+Gothic+One" TargetMode="External"/><Relationship Id="rId2" Type="http://schemas.openxmlformats.org/officeDocument/2006/relationships/hyperlink" Target="https://fonts.google.com/specimen/Work+Sans?query=Work+Sans" TargetMode="Externa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0.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0.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0.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0.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1.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9.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9.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4.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3.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3.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6.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3" Type="http://schemas.openxmlformats.org/officeDocument/2006/relationships/hyperlink" Target="https://www.freepik.com/free-vector/flat-design-retro-sticker-collection_38686796.htm/?utm_source=slidesgo_template&amp;utm_medium=referral-link&amp;utm_campaign=sg_resources&amp;utm_content=freepik" TargetMode="External"/><Relationship Id="rId2" Type="http://schemas.openxmlformats.org/officeDocument/2006/relationships/notesSlide" Target="../notesSlides/notesSlide29.xml"/><Relationship Id="rId1" Type="http://schemas.openxmlformats.org/officeDocument/2006/relationships/slideLayout" Target="../slideLayouts/slideLayout18.xml"/><Relationship Id="rId4" Type="http://schemas.openxmlformats.org/officeDocument/2006/relationships/hyperlink" Target="https://www.freepik.com/free-vector/flat-design-retro-sticker-collection_38686797.htm/?utm_source=slidesgo_template&amp;utm_medium=referral-link&amp;utm_campaign=sg_resources&amp;utm_content=freepik" TargetMode="External"/></Relationships>
</file>

<file path=ppt/slides/_rels/slide3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0.xml"/><Relationship Id="rId1" Type="http://schemas.openxmlformats.org/officeDocument/2006/relationships/slideLayout" Target="../slideLayouts/slideLayout27.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44.xml"/></Relationships>
</file>

<file path=ppt/slides/_rels/slide3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1.xml"/><Relationship Id="rId1" Type="http://schemas.openxmlformats.org/officeDocument/2006/relationships/slideLayout" Target="../slideLayouts/slideLayout27.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44.xml"/></Relationships>
</file>

<file path=ppt/slides/_rels/slide34.xml.rels><?xml version="1.0" encoding="UTF-8" standalone="yes"?>
<Relationships xmlns="http://schemas.openxmlformats.org/package/2006/relationships"><Relationship Id="rId3" Type="http://schemas.openxmlformats.org/officeDocument/2006/relationships/hyperlink" Target="https://fonts.google.com/specimen/Dela+Gothic+One" TargetMode="External"/><Relationship Id="rId2" Type="http://schemas.openxmlformats.org/officeDocument/2006/relationships/notesSlide" Target="../notesSlides/notesSlide32.xml"/><Relationship Id="rId1" Type="http://schemas.openxmlformats.org/officeDocument/2006/relationships/slideLayout" Target="../slideLayouts/slideLayout27.xml"/><Relationship Id="rId4" Type="http://schemas.openxmlformats.org/officeDocument/2006/relationships/hyperlink" Target="https://fonts.google.com/specimen/Work+Sans" TargetMode="External"/></Relationships>
</file>

<file path=ppt/slides/_rels/slide35.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8.png"/><Relationship Id="rId2" Type="http://schemas.openxmlformats.org/officeDocument/2006/relationships/notesSlide" Target="../notesSlides/notesSlide33.xml"/><Relationship Id="rId1" Type="http://schemas.openxmlformats.org/officeDocument/2006/relationships/slideLayout" Target="../slideLayouts/slideLayout27.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7.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6.png"/><Relationship Id="rId4" Type="http://schemas.openxmlformats.org/officeDocument/2006/relationships/image" Target="../media/image4.png"/><Relationship Id="rId9" Type="http://schemas.openxmlformats.org/officeDocument/2006/relationships/image" Target="../media/image5.png"/></Relationships>
</file>

<file path=ppt/slides/_rels/slide36.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4.xml"/><Relationship Id="rId1" Type="http://schemas.openxmlformats.org/officeDocument/2006/relationships/slideLayout" Target="../slideLayouts/slideLayout27.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6.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6.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6.xml"/></Relationships>
</file>

<file path=ppt/slides/_rels/slide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6.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6.xml"/></Relationships>
</file>

<file path=ppt/slides/_rels/slide42.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0.xml"/><Relationship Id="rId1" Type="http://schemas.openxmlformats.org/officeDocument/2006/relationships/slideLayout" Target="../slideLayouts/slideLayout2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6.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6.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6.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6.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7.xml"/></Relationships>
</file>

<file path=ppt/slides/_rels/slide4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7.xml"/><Relationship Id="rId1" Type="http://schemas.openxmlformats.org/officeDocument/2006/relationships/slideLayout" Target="../slideLayouts/slideLayout26.xml"/><Relationship Id="rId4" Type="http://schemas.openxmlformats.org/officeDocument/2006/relationships/image" Target="../media/image9.png"/></Relationships>
</file>

<file path=ppt/slides/_rels/slide5.xml.rels><?xml version="1.0" encoding="UTF-8" standalone="yes"?>
<Relationships xmlns="http://schemas.openxmlformats.org/package/2006/relationships"><Relationship Id="rId3" Type="http://schemas.openxmlformats.org/officeDocument/2006/relationships/image" Target="../media/image3.gif"/><Relationship Id="rId2" Type="http://schemas.openxmlformats.org/officeDocument/2006/relationships/notesSlide" Target="../notesSlides/notesSlide3.xml"/><Relationship Id="rId1" Type="http://schemas.openxmlformats.org/officeDocument/2006/relationships/slideLayout" Target="../slideLayouts/slideLayout17.xml"/></Relationships>
</file>

<file path=ppt/slides/_rels/slide6.xml.rels><?xml version="1.0" encoding="UTF-8" standalone="yes"?>
<Relationships xmlns="http://schemas.openxmlformats.org/package/2006/relationships"><Relationship Id="rId3" Type="http://schemas.openxmlformats.org/officeDocument/2006/relationships/image" Target="../media/image3.gif"/><Relationship Id="rId2" Type="http://schemas.openxmlformats.org/officeDocument/2006/relationships/notesSlide" Target="../notesSlides/notesSlide4.xml"/><Relationship Id="rId1" Type="http://schemas.openxmlformats.org/officeDocument/2006/relationships/slideLayout" Target="../slideLayouts/slideLayout1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109D2FB1-9DC8-2C20-7BA1-D98D5030DC13}"/>
              </a:ext>
            </a:extLst>
          </p:cNvPr>
          <p:cNvSpPr>
            <a:spLocks noGrp="1"/>
          </p:cNvSpPr>
          <p:nvPr>
            <p:ph type="ctrTitle"/>
          </p:nvPr>
        </p:nvSpPr>
        <p:spPr>
          <a:xfrm>
            <a:off x="1580550" y="426720"/>
            <a:ext cx="5982900" cy="787550"/>
          </a:xfrm>
        </p:spPr>
        <p:txBody>
          <a:bodyPr/>
          <a:lstStyle/>
          <a:p>
            <a:r>
              <a:rPr lang="tr-TR" sz="3200" dirty="0"/>
              <a:t>Kullanılan Fontlar</a:t>
            </a:r>
          </a:p>
        </p:txBody>
      </p:sp>
      <p:sp>
        <p:nvSpPr>
          <p:cNvPr id="3" name="Alt Başlık 2">
            <a:extLst>
              <a:ext uri="{FF2B5EF4-FFF2-40B4-BE49-F238E27FC236}">
                <a16:creationId xmlns:a16="http://schemas.microsoft.com/office/drawing/2014/main" id="{988B3D53-0B4C-087F-04E4-9178995CDC96}"/>
              </a:ext>
            </a:extLst>
          </p:cNvPr>
          <p:cNvSpPr>
            <a:spLocks noGrp="1"/>
          </p:cNvSpPr>
          <p:nvPr>
            <p:ph type="subTitle" idx="1"/>
          </p:nvPr>
        </p:nvSpPr>
        <p:spPr>
          <a:xfrm>
            <a:off x="843280" y="1214270"/>
            <a:ext cx="7457439" cy="3378050"/>
          </a:xfrm>
        </p:spPr>
        <p:txBody>
          <a:bodyPr/>
          <a:lstStyle/>
          <a:p>
            <a:pPr algn="l"/>
            <a:r>
              <a:rPr lang="tr-TR" dirty="0">
                <a:latin typeface="Work Sans Medium" pitchFamily="2" charset="0"/>
                <a:ea typeface="Dela Gothic One" pitchFamily="2" charset="-128"/>
              </a:rPr>
              <a:t>Fontlar bilgisayarınızda yüklü değilse aşağıdaki bağlantılardan fontları yükleyebilirsiniz. </a:t>
            </a:r>
          </a:p>
          <a:p>
            <a:pPr algn="l"/>
            <a:r>
              <a:rPr lang="tr-TR" dirty="0">
                <a:latin typeface="Work Sans Medium" pitchFamily="2" charset="0"/>
                <a:ea typeface="Dela Gothic One" pitchFamily="2" charset="-128"/>
              </a:rPr>
              <a:t>Slayt gösterisi modunda üzerine direk tıklayıp sayfaya yönlendirileceksiniz. </a:t>
            </a:r>
          </a:p>
          <a:p>
            <a:pPr algn="l"/>
            <a:r>
              <a:rPr lang="tr-TR" dirty="0">
                <a:latin typeface="Work Sans Medium" pitchFamily="2" charset="0"/>
                <a:ea typeface="Dela Gothic One" pitchFamily="2" charset="-128"/>
              </a:rPr>
              <a:t>Yükledikten sonra sunuyu tekrar açıp kapatın.</a:t>
            </a:r>
          </a:p>
          <a:p>
            <a:pPr algn="l"/>
            <a:endParaRPr lang="tr-TR" sz="2400" dirty="0">
              <a:latin typeface="Work Sans Medium" pitchFamily="2" charset="0"/>
              <a:ea typeface="Dela Gothic One" pitchFamily="2" charset="-128"/>
            </a:endParaRPr>
          </a:p>
          <a:p>
            <a:pPr algn="l"/>
            <a:r>
              <a:rPr lang="tr-TR" sz="2400" dirty="0" err="1">
                <a:latin typeface="Work Sans Medium" pitchFamily="2" charset="0"/>
                <a:ea typeface="Dela Gothic One" pitchFamily="2" charset="-128"/>
                <a:hlinkClick r:id="rId2"/>
              </a:rPr>
              <a:t>Work</a:t>
            </a:r>
            <a:r>
              <a:rPr lang="tr-TR" sz="2400" dirty="0">
                <a:latin typeface="Work Sans Medium" pitchFamily="2" charset="0"/>
                <a:ea typeface="Dela Gothic One" pitchFamily="2" charset="-128"/>
                <a:hlinkClick r:id="rId2"/>
              </a:rPr>
              <a:t> </a:t>
            </a:r>
            <a:r>
              <a:rPr lang="tr-TR" sz="2400" dirty="0" err="1">
                <a:latin typeface="Work Sans Medium" pitchFamily="2" charset="0"/>
                <a:ea typeface="Dela Gothic One" pitchFamily="2" charset="-128"/>
                <a:hlinkClick r:id="rId2"/>
              </a:rPr>
              <a:t>Sans</a:t>
            </a:r>
            <a:r>
              <a:rPr lang="tr-TR" sz="2400" dirty="0">
                <a:latin typeface="Work Sans Medium" pitchFamily="2" charset="0"/>
                <a:ea typeface="Dela Gothic One" pitchFamily="2" charset="-128"/>
                <a:hlinkClick r:id="rId2"/>
              </a:rPr>
              <a:t> </a:t>
            </a:r>
            <a:r>
              <a:rPr lang="tr-TR" sz="2400" dirty="0" err="1">
                <a:latin typeface="Work Sans Medium" pitchFamily="2" charset="0"/>
                <a:ea typeface="Dela Gothic One" pitchFamily="2" charset="-128"/>
                <a:hlinkClick r:id="rId2"/>
              </a:rPr>
              <a:t>Medium</a:t>
            </a:r>
            <a:endParaRPr lang="tr-TR" sz="2400" dirty="0">
              <a:latin typeface="Work Sans Medium" pitchFamily="2" charset="0"/>
              <a:ea typeface="Dela Gothic One" pitchFamily="2" charset="-128"/>
            </a:endParaRPr>
          </a:p>
          <a:p>
            <a:pPr algn="l"/>
            <a:endParaRPr lang="tr-TR" sz="2400" dirty="0">
              <a:latin typeface="Work Sans Medium" pitchFamily="2" charset="0"/>
              <a:ea typeface="Dela Gothic One" pitchFamily="2" charset="-128"/>
            </a:endParaRPr>
          </a:p>
          <a:p>
            <a:pPr algn="l"/>
            <a:r>
              <a:rPr lang="tr-TR" sz="2400" dirty="0" err="1">
                <a:latin typeface="Dela Gothic One" pitchFamily="2" charset="-128"/>
                <a:ea typeface="Dela Gothic One" pitchFamily="2" charset="-128"/>
                <a:hlinkClick r:id="rId3"/>
              </a:rPr>
              <a:t>Dela</a:t>
            </a:r>
            <a:r>
              <a:rPr lang="tr-TR" sz="2400" dirty="0">
                <a:latin typeface="Dela Gothic One" pitchFamily="2" charset="-128"/>
                <a:ea typeface="Dela Gothic One" pitchFamily="2" charset="-128"/>
                <a:hlinkClick r:id="rId3"/>
              </a:rPr>
              <a:t> </a:t>
            </a:r>
            <a:r>
              <a:rPr lang="tr-TR" sz="2400" dirty="0" err="1">
                <a:latin typeface="Dela Gothic One" pitchFamily="2" charset="-128"/>
                <a:ea typeface="Dela Gothic One" pitchFamily="2" charset="-128"/>
                <a:hlinkClick r:id="rId3"/>
              </a:rPr>
              <a:t>Gothic</a:t>
            </a:r>
            <a:r>
              <a:rPr lang="tr-TR" sz="2400" dirty="0">
                <a:latin typeface="Dela Gothic One" pitchFamily="2" charset="-128"/>
                <a:ea typeface="Dela Gothic One" pitchFamily="2" charset="-128"/>
                <a:hlinkClick r:id="rId3"/>
              </a:rPr>
              <a:t> </a:t>
            </a:r>
            <a:r>
              <a:rPr lang="tr-TR" sz="2400" dirty="0" err="1">
                <a:latin typeface="Dela Gothic One" pitchFamily="2" charset="-128"/>
                <a:ea typeface="Dela Gothic One" pitchFamily="2" charset="-128"/>
                <a:hlinkClick r:id="rId3"/>
              </a:rPr>
              <a:t>One</a:t>
            </a:r>
            <a:endParaRPr lang="tr-TR" sz="2400" dirty="0">
              <a:latin typeface="Dela Gothic One" pitchFamily="2" charset="-128"/>
              <a:ea typeface="Dela Gothic One" pitchFamily="2" charset="-128"/>
            </a:endParaRPr>
          </a:p>
          <a:p>
            <a:pPr algn="l"/>
            <a:endParaRPr lang="tr-TR" sz="2400" dirty="0">
              <a:latin typeface="Dela Gothic One" pitchFamily="2" charset="-128"/>
              <a:ea typeface="Dela Gothic One" pitchFamily="2" charset="-128"/>
            </a:endParaRPr>
          </a:p>
        </p:txBody>
      </p:sp>
    </p:spTree>
    <p:extLst>
      <p:ext uri="{BB962C8B-B14F-4D97-AF65-F5344CB8AC3E}">
        <p14:creationId xmlns:p14="http://schemas.microsoft.com/office/powerpoint/2010/main" val="3451586304"/>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500"/>
        <p:cNvGrpSpPr/>
        <p:nvPr/>
      </p:nvGrpSpPr>
      <p:grpSpPr>
        <a:xfrm>
          <a:off x="0" y="0"/>
          <a:ext cx="0" cy="0"/>
          <a:chOff x="0" y="0"/>
          <a:chExt cx="0" cy="0"/>
        </a:xfrm>
      </p:grpSpPr>
      <p:grpSp>
        <p:nvGrpSpPr>
          <p:cNvPr id="1501" name="Google Shape;1501;p45"/>
          <p:cNvGrpSpPr/>
          <p:nvPr/>
        </p:nvGrpSpPr>
        <p:grpSpPr>
          <a:xfrm>
            <a:off x="7781083" y="1160834"/>
            <a:ext cx="413454" cy="413454"/>
            <a:chOff x="3537000" y="3031200"/>
            <a:chExt cx="955080" cy="955080"/>
          </a:xfrm>
        </p:grpSpPr>
        <p:sp>
          <p:nvSpPr>
            <p:cNvPr id="1502" name="Google Shape;1502;p45"/>
            <p:cNvSpPr/>
            <p:nvPr/>
          </p:nvSpPr>
          <p:spPr>
            <a:xfrm>
              <a:off x="3537000" y="3031200"/>
              <a:ext cx="955080" cy="955080"/>
            </a:xfrm>
            <a:custGeom>
              <a:avLst/>
              <a:gdLst/>
              <a:ahLst/>
              <a:cxnLst/>
              <a:rect l="l" t="t" r="r" b="b"/>
              <a:pathLst>
                <a:path w="2653" h="2653" extrusionOk="0">
                  <a:moveTo>
                    <a:pt x="962" y="2209"/>
                  </a:moveTo>
                  <a:lnTo>
                    <a:pt x="647" y="2523"/>
                  </a:lnTo>
                  <a:lnTo>
                    <a:pt x="130" y="2006"/>
                  </a:lnTo>
                  <a:lnTo>
                    <a:pt x="445" y="1692"/>
                  </a:lnTo>
                  <a:lnTo>
                    <a:pt x="0" y="1692"/>
                  </a:lnTo>
                  <a:lnTo>
                    <a:pt x="0" y="962"/>
                  </a:lnTo>
                  <a:lnTo>
                    <a:pt x="445" y="962"/>
                  </a:lnTo>
                  <a:lnTo>
                    <a:pt x="130" y="647"/>
                  </a:lnTo>
                  <a:lnTo>
                    <a:pt x="647" y="131"/>
                  </a:lnTo>
                  <a:lnTo>
                    <a:pt x="962" y="445"/>
                  </a:lnTo>
                  <a:lnTo>
                    <a:pt x="962" y="0"/>
                  </a:lnTo>
                  <a:lnTo>
                    <a:pt x="1691" y="0"/>
                  </a:lnTo>
                  <a:lnTo>
                    <a:pt x="1691" y="445"/>
                  </a:lnTo>
                  <a:lnTo>
                    <a:pt x="2006" y="131"/>
                  </a:lnTo>
                  <a:lnTo>
                    <a:pt x="2523" y="647"/>
                  </a:lnTo>
                  <a:lnTo>
                    <a:pt x="2208" y="962"/>
                  </a:lnTo>
                  <a:lnTo>
                    <a:pt x="2653" y="962"/>
                  </a:lnTo>
                  <a:lnTo>
                    <a:pt x="2653" y="1692"/>
                  </a:lnTo>
                  <a:lnTo>
                    <a:pt x="2208" y="1692"/>
                  </a:lnTo>
                  <a:lnTo>
                    <a:pt x="2523" y="2006"/>
                  </a:lnTo>
                  <a:lnTo>
                    <a:pt x="2006" y="2523"/>
                  </a:lnTo>
                  <a:lnTo>
                    <a:pt x="1691" y="2209"/>
                  </a:lnTo>
                  <a:lnTo>
                    <a:pt x="1691" y="2653"/>
                  </a:lnTo>
                  <a:lnTo>
                    <a:pt x="962" y="2653"/>
                  </a:lnTo>
                  <a:lnTo>
                    <a:pt x="962" y="2209"/>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03" name="Google Shape;1503;p45"/>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04" name="Google Shape;1504;p45"/>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505" name="Google Shape;1505;p45"/>
          <p:cNvGrpSpPr/>
          <p:nvPr/>
        </p:nvGrpSpPr>
        <p:grpSpPr>
          <a:xfrm>
            <a:off x="7674928" y="4409266"/>
            <a:ext cx="413420" cy="413517"/>
            <a:chOff x="1020960" y="2953800"/>
            <a:chExt cx="973440" cy="973440"/>
          </a:xfrm>
        </p:grpSpPr>
        <p:sp>
          <p:nvSpPr>
            <p:cNvPr id="1506" name="Google Shape;1506;p45"/>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07" name="Google Shape;1507;p45"/>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08" name="Google Shape;1508;p45"/>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509" name="Google Shape;1509;p45"/>
          <p:cNvGrpSpPr/>
          <p:nvPr/>
        </p:nvGrpSpPr>
        <p:grpSpPr>
          <a:xfrm>
            <a:off x="6873923" y="2657156"/>
            <a:ext cx="413420" cy="413517"/>
            <a:chOff x="1020960" y="2953800"/>
            <a:chExt cx="973440" cy="973440"/>
          </a:xfrm>
        </p:grpSpPr>
        <p:sp>
          <p:nvSpPr>
            <p:cNvPr id="1510" name="Google Shape;1510;p45"/>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11" name="Google Shape;1511;p45"/>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12" name="Google Shape;1512;p45"/>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
        <p:nvSpPr>
          <p:cNvPr id="1513" name="Google Shape;1513;p45"/>
          <p:cNvSpPr txBox="1">
            <a:spLocks noGrp="1"/>
          </p:cNvSpPr>
          <p:nvPr>
            <p:ph type="title"/>
          </p:nvPr>
        </p:nvSpPr>
        <p:spPr>
          <a:xfrm>
            <a:off x="1184697" y="320860"/>
            <a:ext cx="5067600" cy="1465672"/>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err="1"/>
              <a:t>Standart</a:t>
            </a:r>
            <a:r>
              <a:rPr lang="en" dirty="0"/>
              <a:t> Puan</a:t>
            </a:r>
            <a:endParaRPr dirty="0"/>
          </a:p>
        </p:txBody>
      </p:sp>
      <p:grpSp>
        <p:nvGrpSpPr>
          <p:cNvPr id="1538" name="Google Shape;1538;p45"/>
          <p:cNvGrpSpPr/>
          <p:nvPr/>
        </p:nvGrpSpPr>
        <p:grpSpPr>
          <a:xfrm rot="-794780">
            <a:off x="6598453" y="893487"/>
            <a:ext cx="1236246" cy="1236246"/>
            <a:chOff x="7733520" y="601920"/>
            <a:chExt cx="1737000" cy="1737000"/>
          </a:xfrm>
        </p:grpSpPr>
        <p:sp>
          <p:nvSpPr>
            <p:cNvPr id="1539" name="Google Shape;1539;p45"/>
            <p:cNvSpPr/>
            <p:nvPr/>
          </p:nvSpPr>
          <p:spPr>
            <a:xfrm>
              <a:off x="7733520" y="601920"/>
              <a:ext cx="1737000" cy="1737000"/>
            </a:xfrm>
            <a:custGeom>
              <a:avLst/>
              <a:gdLst/>
              <a:ahLst/>
              <a:cxnLst/>
              <a:rect l="l" t="t" r="r" b="b"/>
              <a:pathLst>
                <a:path w="4825" h="4825" extrusionOk="0">
                  <a:moveTo>
                    <a:pt x="2412" y="4825"/>
                  </a:moveTo>
                  <a:cubicBezTo>
                    <a:pt x="2071" y="4825"/>
                    <a:pt x="1767" y="4637"/>
                    <a:pt x="1612" y="4345"/>
                  </a:cubicBezTo>
                  <a:cubicBezTo>
                    <a:pt x="1527" y="4370"/>
                    <a:pt x="1438" y="4384"/>
                    <a:pt x="1348" y="4384"/>
                  </a:cubicBezTo>
                  <a:cubicBezTo>
                    <a:pt x="1106" y="4384"/>
                    <a:pt x="878" y="4289"/>
                    <a:pt x="707" y="4118"/>
                  </a:cubicBezTo>
                  <a:cubicBezTo>
                    <a:pt x="465" y="3876"/>
                    <a:pt x="382" y="3529"/>
                    <a:pt x="480" y="3212"/>
                  </a:cubicBezTo>
                  <a:cubicBezTo>
                    <a:pt x="187" y="3057"/>
                    <a:pt x="0" y="2754"/>
                    <a:pt x="0" y="2413"/>
                  </a:cubicBezTo>
                  <a:cubicBezTo>
                    <a:pt x="0" y="2071"/>
                    <a:pt x="187" y="1767"/>
                    <a:pt x="480" y="1612"/>
                  </a:cubicBezTo>
                  <a:cubicBezTo>
                    <a:pt x="383" y="1295"/>
                    <a:pt x="465" y="948"/>
                    <a:pt x="707" y="706"/>
                  </a:cubicBezTo>
                  <a:cubicBezTo>
                    <a:pt x="878" y="535"/>
                    <a:pt x="1106" y="441"/>
                    <a:pt x="1348" y="441"/>
                  </a:cubicBezTo>
                  <a:cubicBezTo>
                    <a:pt x="1438" y="441"/>
                    <a:pt x="1527" y="454"/>
                    <a:pt x="1612" y="480"/>
                  </a:cubicBezTo>
                  <a:cubicBezTo>
                    <a:pt x="1767" y="187"/>
                    <a:pt x="2071" y="0"/>
                    <a:pt x="2412" y="0"/>
                  </a:cubicBezTo>
                  <a:cubicBezTo>
                    <a:pt x="2754" y="0"/>
                    <a:pt x="3058" y="187"/>
                    <a:pt x="3213" y="480"/>
                  </a:cubicBezTo>
                  <a:cubicBezTo>
                    <a:pt x="3298" y="454"/>
                    <a:pt x="3387" y="441"/>
                    <a:pt x="3477" y="441"/>
                  </a:cubicBezTo>
                  <a:cubicBezTo>
                    <a:pt x="3719" y="441"/>
                    <a:pt x="3947" y="535"/>
                    <a:pt x="4118" y="706"/>
                  </a:cubicBezTo>
                  <a:cubicBezTo>
                    <a:pt x="4360" y="948"/>
                    <a:pt x="4443" y="1295"/>
                    <a:pt x="4345" y="1612"/>
                  </a:cubicBezTo>
                  <a:cubicBezTo>
                    <a:pt x="4638" y="1767"/>
                    <a:pt x="4825" y="2071"/>
                    <a:pt x="4825" y="2413"/>
                  </a:cubicBezTo>
                  <a:cubicBezTo>
                    <a:pt x="4825" y="2754"/>
                    <a:pt x="4638" y="3057"/>
                    <a:pt x="4345" y="3212"/>
                  </a:cubicBezTo>
                  <a:cubicBezTo>
                    <a:pt x="4442" y="3529"/>
                    <a:pt x="4360" y="3876"/>
                    <a:pt x="4118" y="4118"/>
                  </a:cubicBezTo>
                  <a:cubicBezTo>
                    <a:pt x="3947" y="4289"/>
                    <a:pt x="3719" y="4384"/>
                    <a:pt x="3477" y="4384"/>
                  </a:cubicBezTo>
                  <a:lnTo>
                    <a:pt x="3477" y="4384"/>
                  </a:lnTo>
                  <a:cubicBezTo>
                    <a:pt x="3387" y="4384"/>
                    <a:pt x="3298" y="4370"/>
                    <a:pt x="3213" y="4345"/>
                  </a:cubicBezTo>
                  <a:cubicBezTo>
                    <a:pt x="3058" y="4637"/>
                    <a:pt x="2754" y="4825"/>
                    <a:pt x="2412" y="4825"/>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40" name="Google Shape;1540;p45"/>
            <p:cNvSpPr/>
            <p:nvPr/>
          </p:nvSpPr>
          <p:spPr>
            <a:xfrm>
              <a:off x="7790400" y="658800"/>
              <a:ext cx="1622880" cy="1622880"/>
            </a:xfrm>
            <a:custGeom>
              <a:avLst/>
              <a:gdLst/>
              <a:ahLst/>
              <a:cxnLst/>
              <a:rect l="l" t="t" r="r" b="b"/>
              <a:pathLst>
                <a:path w="4508" h="4508" extrusionOk="0">
                  <a:moveTo>
                    <a:pt x="3981" y="1539"/>
                  </a:moveTo>
                  <a:cubicBezTo>
                    <a:pt x="4130" y="1257"/>
                    <a:pt x="4086" y="898"/>
                    <a:pt x="3848" y="661"/>
                  </a:cubicBezTo>
                  <a:lnTo>
                    <a:pt x="3848" y="661"/>
                  </a:lnTo>
                  <a:cubicBezTo>
                    <a:pt x="3610" y="423"/>
                    <a:pt x="3252" y="378"/>
                    <a:pt x="2969" y="527"/>
                  </a:cubicBezTo>
                  <a:cubicBezTo>
                    <a:pt x="2875" y="222"/>
                    <a:pt x="2590" y="0"/>
                    <a:pt x="2254" y="0"/>
                  </a:cubicBezTo>
                  <a:lnTo>
                    <a:pt x="2254" y="0"/>
                  </a:lnTo>
                  <a:cubicBezTo>
                    <a:pt x="1918" y="0"/>
                    <a:pt x="1634" y="222"/>
                    <a:pt x="1539" y="527"/>
                  </a:cubicBezTo>
                  <a:cubicBezTo>
                    <a:pt x="1257" y="378"/>
                    <a:pt x="898" y="422"/>
                    <a:pt x="661" y="661"/>
                  </a:cubicBezTo>
                  <a:lnTo>
                    <a:pt x="661" y="661"/>
                  </a:lnTo>
                  <a:cubicBezTo>
                    <a:pt x="423" y="898"/>
                    <a:pt x="378" y="1257"/>
                    <a:pt x="528" y="1539"/>
                  </a:cubicBezTo>
                  <a:cubicBezTo>
                    <a:pt x="222" y="1634"/>
                    <a:pt x="0" y="1918"/>
                    <a:pt x="0" y="2255"/>
                  </a:cubicBezTo>
                  <a:lnTo>
                    <a:pt x="0" y="2255"/>
                  </a:lnTo>
                  <a:cubicBezTo>
                    <a:pt x="0" y="2590"/>
                    <a:pt x="222" y="2874"/>
                    <a:pt x="528" y="2969"/>
                  </a:cubicBezTo>
                  <a:cubicBezTo>
                    <a:pt x="378" y="3252"/>
                    <a:pt x="422" y="3610"/>
                    <a:pt x="661" y="3848"/>
                  </a:cubicBezTo>
                  <a:lnTo>
                    <a:pt x="661" y="3848"/>
                  </a:lnTo>
                  <a:cubicBezTo>
                    <a:pt x="898" y="4085"/>
                    <a:pt x="1257" y="4130"/>
                    <a:pt x="1539" y="3981"/>
                  </a:cubicBezTo>
                  <a:cubicBezTo>
                    <a:pt x="1634" y="4286"/>
                    <a:pt x="1918" y="4508"/>
                    <a:pt x="2254" y="4508"/>
                  </a:cubicBezTo>
                  <a:lnTo>
                    <a:pt x="2254" y="4508"/>
                  </a:lnTo>
                  <a:cubicBezTo>
                    <a:pt x="2590" y="4508"/>
                    <a:pt x="2875" y="4286"/>
                    <a:pt x="2969" y="3981"/>
                  </a:cubicBezTo>
                  <a:cubicBezTo>
                    <a:pt x="3252" y="4130"/>
                    <a:pt x="3610" y="4086"/>
                    <a:pt x="3848" y="3848"/>
                  </a:cubicBezTo>
                  <a:lnTo>
                    <a:pt x="3848" y="3848"/>
                  </a:lnTo>
                  <a:cubicBezTo>
                    <a:pt x="4086" y="3610"/>
                    <a:pt x="4130" y="3252"/>
                    <a:pt x="3981" y="2969"/>
                  </a:cubicBezTo>
                  <a:cubicBezTo>
                    <a:pt x="4286" y="2874"/>
                    <a:pt x="4508" y="2590"/>
                    <a:pt x="4508" y="2255"/>
                  </a:cubicBezTo>
                  <a:lnTo>
                    <a:pt x="4508" y="2255"/>
                  </a:lnTo>
                  <a:cubicBezTo>
                    <a:pt x="4508" y="1918"/>
                    <a:pt x="4286" y="1634"/>
                    <a:pt x="3981" y="1539"/>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41" name="Google Shape;1541;p45"/>
            <p:cNvSpPr/>
            <p:nvPr/>
          </p:nvSpPr>
          <p:spPr>
            <a:xfrm>
              <a:off x="7790400" y="658800"/>
              <a:ext cx="1622880" cy="1622880"/>
            </a:xfrm>
            <a:custGeom>
              <a:avLst/>
              <a:gdLst/>
              <a:ahLst/>
              <a:cxnLst/>
              <a:rect l="l" t="t" r="r" b="b"/>
              <a:pathLst>
                <a:path w="4508" h="4508" extrusionOk="0">
                  <a:moveTo>
                    <a:pt x="3981" y="1539"/>
                  </a:moveTo>
                  <a:cubicBezTo>
                    <a:pt x="4130" y="1257"/>
                    <a:pt x="4086" y="898"/>
                    <a:pt x="3848" y="661"/>
                  </a:cubicBezTo>
                  <a:lnTo>
                    <a:pt x="3848" y="661"/>
                  </a:lnTo>
                  <a:cubicBezTo>
                    <a:pt x="3610" y="423"/>
                    <a:pt x="3252" y="378"/>
                    <a:pt x="2969" y="527"/>
                  </a:cubicBezTo>
                  <a:cubicBezTo>
                    <a:pt x="2875" y="222"/>
                    <a:pt x="2590" y="0"/>
                    <a:pt x="2254" y="0"/>
                  </a:cubicBezTo>
                  <a:lnTo>
                    <a:pt x="2254" y="0"/>
                  </a:lnTo>
                  <a:cubicBezTo>
                    <a:pt x="1918" y="0"/>
                    <a:pt x="1634" y="222"/>
                    <a:pt x="1539" y="527"/>
                  </a:cubicBezTo>
                  <a:cubicBezTo>
                    <a:pt x="1257" y="378"/>
                    <a:pt x="898" y="422"/>
                    <a:pt x="661" y="661"/>
                  </a:cubicBezTo>
                  <a:lnTo>
                    <a:pt x="661" y="661"/>
                  </a:lnTo>
                  <a:cubicBezTo>
                    <a:pt x="423" y="898"/>
                    <a:pt x="378" y="1257"/>
                    <a:pt x="528" y="1539"/>
                  </a:cubicBezTo>
                  <a:cubicBezTo>
                    <a:pt x="222" y="1634"/>
                    <a:pt x="0" y="1918"/>
                    <a:pt x="0" y="2255"/>
                  </a:cubicBezTo>
                  <a:lnTo>
                    <a:pt x="0" y="2255"/>
                  </a:lnTo>
                  <a:cubicBezTo>
                    <a:pt x="0" y="2590"/>
                    <a:pt x="222" y="2874"/>
                    <a:pt x="528" y="2969"/>
                  </a:cubicBezTo>
                  <a:cubicBezTo>
                    <a:pt x="378" y="3252"/>
                    <a:pt x="422" y="3610"/>
                    <a:pt x="661" y="3848"/>
                  </a:cubicBezTo>
                  <a:lnTo>
                    <a:pt x="661" y="3848"/>
                  </a:lnTo>
                  <a:cubicBezTo>
                    <a:pt x="898" y="4085"/>
                    <a:pt x="1257" y="4130"/>
                    <a:pt x="1539" y="3981"/>
                  </a:cubicBezTo>
                  <a:cubicBezTo>
                    <a:pt x="1634" y="4286"/>
                    <a:pt x="1918" y="4508"/>
                    <a:pt x="2254" y="4508"/>
                  </a:cubicBezTo>
                  <a:lnTo>
                    <a:pt x="2254" y="4508"/>
                  </a:lnTo>
                  <a:cubicBezTo>
                    <a:pt x="2590" y="4508"/>
                    <a:pt x="2875" y="4286"/>
                    <a:pt x="2969" y="3981"/>
                  </a:cubicBezTo>
                  <a:cubicBezTo>
                    <a:pt x="3252" y="4130"/>
                    <a:pt x="3610" y="4086"/>
                    <a:pt x="3848" y="3848"/>
                  </a:cubicBezTo>
                  <a:lnTo>
                    <a:pt x="3848" y="3848"/>
                  </a:lnTo>
                  <a:cubicBezTo>
                    <a:pt x="4086" y="3610"/>
                    <a:pt x="4130" y="3252"/>
                    <a:pt x="3981" y="2969"/>
                  </a:cubicBezTo>
                  <a:cubicBezTo>
                    <a:pt x="4286" y="2874"/>
                    <a:pt x="4508" y="2590"/>
                    <a:pt x="4508" y="2255"/>
                  </a:cubicBezTo>
                  <a:lnTo>
                    <a:pt x="4508" y="2255"/>
                  </a:lnTo>
                  <a:cubicBezTo>
                    <a:pt x="4508" y="1918"/>
                    <a:pt x="4286" y="1634"/>
                    <a:pt x="3981" y="1539"/>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42" name="Google Shape;1542;p45"/>
            <p:cNvSpPr/>
            <p:nvPr/>
          </p:nvSpPr>
          <p:spPr>
            <a:xfrm>
              <a:off x="7857000" y="725400"/>
              <a:ext cx="1489680" cy="1489680"/>
            </a:xfrm>
            <a:custGeom>
              <a:avLst/>
              <a:gdLst/>
              <a:ahLst/>
              <a:cxnLst/>
              <a:rect l="l" t="t" r="r" b="b"/>
              <a:pathLst>
                <a:path w="4138" h="4138" extrusionOk="0">
                  <a:moveTo>
                    <a:pt x="2069" y="4138"/>
                  </a:moveTo>
                  <a:cubicBezTo>
                    <a:pt x="1821" y="4138"/>
                    <a:pt x="1605" y="3978"/>
                    <a:pt x="1531" y="3741"/>
                  </a:cubicBezTo>
                  <a:cubicBezTo>
                    <a:pt x="1515" y="3688"/>
                    <a:pt x="1476" y="3646"/>
                    <a:pt x="1425" y="3625"/>
                  </a:cubicBezTo>
                  <a:cubicBezTo>
                    <a:pt x="1403" y="3615"/>
                    <a:pt x="1378" y="3611"/>
                    <a:pt x="1354" y="3611"/>
                  </a:cubicBezTo>
                  <a:cubicBezTo>
                    <a:pt x="1325" y="3611"/>
                    <a:pt x="1295" y="3618"/>
                    <a:pt x="1268" y="3632"/>
                  </a:cubicBezTo>
                  <a:cubicBezTo>
                    <a:pt x="1187" y="3674"/>
                    <a:pt x="1096" y="3697"/>
                    <a:pt x="1005" y="3697"/>
                  </a:cubicBezTo>
                  <a:cubicBezTo>
                    <a:pt x="854" y="3697"/>
                    <a:pt x="713" y="3638"/>
                    <a:pt x="607" y="3532"/>
                  </a:cubicBezTo>
                  <a:cubicBezTo>
                    <a:pt x="431" y="3356"/>
                    <a:pt x="390" y="3090"/>
                    <a:pt x="506" y="2870"/>
                  </a:cubicBezTo>
                  <a:cubicBezTo>
                    <a:pt x="532" y="2822"/>
                    <a:pt x="535" y="2764"/>
                    <a:pt x="514" y="2713"/>
                  </a:cubicBezTo>
                  <a:cubicBezTo>
                    <a:pt x="493" y="2662"/>
                    <a:pt x="450" y="2623"/>
                    <a:pt x="397" y="2607"/>
                  </a:cubicBezTo>
                  <a:cubicBezTo>
                    <a:pt x="160" y="2534"/>
                    <a:pt x="0" y="2317"/>
                    <a:pt x="0" y="2069"/>
                  </a:cubicBezTo>
                  <a:cubicBezTo>
                    <a:pt x="0" y="1821"/>
                    <a:pt x="160" y="1604"/>
                    <a:pt x="397" y="1531"/>
                  </a:cubicBezTo>
                  <a:cubicBezTo>
                    <a:pt x="450" y="1515"/>
                    <a:pt x="493" y="1476"/>
                    <a:pt x="514" y="1425"/>
                  </a:cubicBezTo>
                  <a:cubicBezTo>
                    <a:pt x="535" y="1374"/>
                    <a:pt x="532" y="1316"/>
                    <a:pt x="506" y="1267"/>
                  </a:cubicBezTo>
                  <a:cubicBezTo>
                    <a:pt x="390" y="1047"/>
                    <a:pt x="431" y="782"/>
                    <a:pt x="607" y="606"/>
                  </a:cubicBezTo>
                  <a:cubicBezTo>
                    <a:pt x="713" y="500"/>
                    <a:pt x="854" y="441"/>
                    <a:pt x="1005" y="441"/>
                  </a:cubicBezTo>
                  <a:cubicBezTo>
                    <a:pt x="1096" y="441"/>
                    <a:pt x="1187" y="463"/>
                    <a:pt x="1268" y="506"/>
                  </a:cubicBezTo>
                  <a:cubicBezTo>
                    <a:pt x="1295" y="520"/>
                    <a:pt x="1324" y="527"/>
                    <a:pt x="1354" y="527"/>
                  </a:cubicBezTo>
                  <a:cubicBezTo>
                    <a:pt x="1378" y="527"/>
                    <a:pt x="1403" y="522"/>
                    <a:pt x="1425" y="513"/>
                  </a:cubicBezTo>
                  <a:cubicBezTo>
                    <a:pt x="1476" y="492"/>
                    <a:pt x="1515" y="449"/>
                    <a:pt x="1531" y="397"/>
                  </a:cubicBezTo>
                  <a:cubicBezTo>
                    <a:pt x="1605" y="159"/>
                    <a:pt x="1821" y="0"/>
                    <a:pt x="2069" y="0"/>
                  </a:cubicBezTo>
                  <a:cubicBezTo>
                    <a:pt x="2318" y="0"/>
                    <a:pt x="2534" y="159"/>
                    <a:pt x="2608" y="397"/>
                  </a:cubicBezTo>
                  <a:cubicBezTo>
                    <a:pt x="2624" y="449"/>
                    <a:pt x="2663" y="492"/>
                    <a:pt x="2714" y="513"/>
                  </a:cubicBezTo>
                  <a:cubicBezTo>
                    <a:pt x="2736" y="523"/>
                    <a:pt x="2760" y="527"/>
                    <a:pt x="2785" y="527"/>
                  </a:cubicBezTo>
                  <a:cubicBezTo>
                    <a:pt x="2814" y="527"/>
                    <a:pt x="2844" y="520"/>
                    <a:pt x="2871" y="506"/>
                  </a:cubicBezTo>
                  <a:cubicBezTo>
                    <a:pt x="2951" y="463"/>
                    <a:pt x="3042" y="441"/>
                    <a:pt x="3134" y="441"/>
                  </a:cubicBezTo>
                  <a:cubicBezTo>
                    <a:pt x="3285" y="441"/>
                    <a:pt x="3426" y="499"/>
                    <a:pt x="3532" y="606"/>
                  </a:cubicBezTo>
                  <a:cubicBezTo>
                    <a:pt x="3708" y="782"/>
                    <a:pt x="3749" y="1047"/>
                    <a:pt x="3633" y="1267"/>
                  </a:cubicBezTo>
                  <a:cubicBezTo>
                    <a:pt x="3607" y="1316"/>
                    <a:pt x="3604" y="1374"/>
                    <a:pt x="3625" y="1425"/>
                  </a:cubicBezTo>
                  <a:cubicBezTo>
                    <a:pt x="3646" y="1475"/>
                    <a:pt x="3689" y="1514"/>
                    <a:pt x="3742" y="1531"/>
                  </a:cubicBezTo>
                  <a:cubicBezTo>
                    <a:pt x="3979" y="1604"/>
                    <a:pt x="4138" y="1820"/>
                    <a:pt x="4138" y="2069"/>
                  </a:cubicBezTo>
                  <a:cubicBezTo>
                    <a:pt x="4138" y="2317"/>
                    <a:pt x="3979" y="2533"/>
                    <a:pt x="3742" y="2607"/>
                  </a:cubicBezTo>
                  <a:cubicBezTo>
                    <a:pt x="3689" y="2623"/>
                    <a:pt x="3646" y="2662"/>
                    <a:pt x="3625" y="2713"/>
                  </a:cubicBezTo>
                  <a:cubicBezTo>
                    <a:pt x="3604" y="2764"/>
                    <a:pt x="3607" y="2821"/>
                    <a:pt x="3633" y="2870"/>
                  </a:cubicBezTo>
                  <a:cubicBezTo>
                    <a:pt x="3749" y="3090"/>
                    <a:pt x="3708" y="3356"/>
                    <a:pt x="3532" y="3532"/>
                  </a:cubicBezTo>
                  <a:cubicBezTo>
                    <a:pt x="3426" y="3638"/>
                    <a:pt x="3285" y="3697"/>
                    <a:pt x="3134" y="3697"/>
                  </a:cubicBezTo>
                  <a:lnTo>
                    <a:pt x="3134" y="3697"/>
                  </a:lnTo>
                  <a:cubicBezTo>
                    <a:pt x="3042" y="3697"/>
                    <a:pt x="2951" y="3674"/>
                    <a:pt x="2871" y="3632"/>
                  </a:cubicBezTo>
                  <a:cubicBezTo>
                    <a:pt x="2844" y="3618"/>
                    <a:pt x="2814" y="3611"/>
                    <a:pt x="2785" y="3611"/>
                  </a:cubicBezTo>
                  <a:cubicBezTo>
                    <a:pt x="2760" y="3611"/>
                    <a:pt x="2736" y="3615"/>
                    <a:pt x="2714" y="3625"/>
                  </a:cubicBezTo>
                  <a:cubicBezTo>
                    <a:pt x="2663" y="3646"/>
                    <a:pt x="2624" y="3688"/>
                    <a:pt x="2608" y="3741"/>
                  </a:cubicBezTo>
                  <a:cubicBezTo>
                    <a:pt x="2534" y="3978"/>
                    <a:pt x="2318" y="4138"/>
                    <a:pt x="2069" y="4138"/>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43" name="Google Shape;1543;p45"/>
            <p:cNvSpPr/>
            <p:nvPr/>
          </p:nvSpPr>
          <p:spPr>
            <a:xfrm>
              <a:off x="8077320" y="945720"/>
              <a:ext cx="1049040" cy="1049040"/>
            </a:xfrm>
            <a:custGeom>
              <a:avLst/>
              <a:gdLst/>
              <a:ahLst/>
              <a:cxnLst/>
              <a:rect l="l" t="t" r="r" b="b"/>
              <a:pathLst>
                <a:path w="2914" h="2914" extrusionOk="0">
                  <a:moveTo>
                    <a:pt x="2487" y="427"/>
                  </a:moveTo>
                  <a:cubicBezTo>
                    <a:pt x="2668" y="608"/>
                    <a:pt x="2798" y="832"/>
                    <a:pt x="2864" y="1080"/>
                  </a:cubicBezTo>
                  <a:cubicBezTo>
                    <a:pt x="2930" y="1327"/>
                    <a:pt x="2930" y="1587"/>
                    <a:pt x="2864" y="1834"/>
                  </a:cubicBezTo>
                  <a:cubicBezTo>
                    <a:pt x="2798" y="2081"/>
                    <a:pt x="2668" y="2306"/>
                    <a:pt x="2487" y="2487"/>
                  </a:cubicBezTo>
                  <a:cubicBezTo>
                    <a:pt x="2306" y="2668"/>
                    <a:pt x="2081" y="2798"/>
                    <a:pt x="1834" y="2864"/>
                  </a:cubicBezTo>
                  <a:cubicBezTo>
                    <a:pt x="1587" y="2930"/>
                    <a:pt x="1328" y="2930"/>
                    <a:pt x="1081" y="2864"/>
                  </a:cubicBezTo>
                  <a:cubicBezTo>
                    <a:pt x="834" y="2798"/>
                    <a:pt x="608" y="2668"/>
                    <a:pt x="428" y="2487"/>
                  </a:cubicBezTo>
                  <a:cubicBezTo>
                    <a:pt x="247" y="2306"/>
                    <a:pt x="117" y="2081"/>
                    <a:pt x="50" y="1834"/>
                  </a:cubicBezTo>
                  <a:cubicBezTo>
                    <a:pt x="-16" y="1587"/>
                    <a:pt x="-16" y="1328"/>
                    <a:pt x="50" y="1080"/>
                  </a:cubicBezTo>
                  <a:cubicBezTo>
                    <a:pt x="117" y="833"/>
                    <a:pt x="247" y="608"/>
                    <a:pt x="428" y="427"/>
                  </a:cubicBezTo>
                  <a:cubicBezTo>
                    <a:pt x="608" y="246"/>
                    <a:pt x="834" y="116"/>
                    <a:pt x="1081" y="50"/>
                  </a:cubicBezTo>
                  <a:cubicBezTo>
                    <a:pt x="1328" y="-16"/>
                    <a:pt x="1587" y="-16"/>
                    <a:pt x="1834" y="50"/>
                  </a:cubicBezTo>
                  <a:cubicBezTo>
                    <a:pt x="2081" y="116"/>
                    <a:pt x="2306" y="246"/>
                    <a:pt x="2487" y="42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44" name="Google Shape;1544;p45"/>
            <p:cNvSpPr/>
            <p:nvPr/>
          </p:nvSpPr>
          <p:spPr>
            <a:xfrm>
              <a:off x="8148600" y="1017000"/>
              <a:ext cx="906840" cy="906480"/>
            </a:xfrm>
            <a:custGeom>
              <a:avLst/>
              <a:gdLst/>
              <a:ahLst/>
              <a:cxnLst/>
              <a:rect l="l" t="t" r="r" b="b"/>
              <a:pathLst>
                <a:path w="2519" h="2518" extrusionOk="0">
                  <a:moveTo>
                    <a:pt x="1464" y="17"/>
                  </a:moveTo>
                  <a:cubicBezTo>
                    <a:pt x="1682" y="53"/>
                    <a:pt x="1887" y="146"/>
                    <a:pt x="2058" y="286"/>
                  </a:cubicBezTo>
                  <a:cubicBezTo>
                    <a:pt x="2229" y="426"/>
                    <a:pt x="2360" y="609"/>
                    <a:pt x="2437" y="816"/>
                  </a:cubicBezTo>
                  <a:cubicBezTo>
                    <a:pt x="2515" y="1023"/>
                    <a:pt x="2538" y="1245"/>
                    <a:pt x="2502" y="1463"/>
                  </a:cubicBezTo>
                  <a:cubicBezTo>
                    <a:pt x="2466" y="1682"/>
                    <a:pt x="2373" y="1886"/>
                    <a:pt x="2233" y="2057"/>
                  </a:cubicBezTo>
                  <a:cubicBezTo>
                    <a:pt x="2093" y="2228"/>
                    <a:pt x="1910" y="2359"/>
                    <a:pt x="1703" y="2437"/>
                  </a:cubicBezTo>
                  <a:cubicBezTo>
                    <a:pt x="1496" y="2515"/>
                    <a:pt x="1272" y="2537"/>
                    <a:pt x="1055" y="2501"/>
                  </a:cubicBezTo>
                  <a:cubicBezTo>
                    <a:pt x="837" y="2465"/>
                    <a:pt x="632" y="2373"/>
                    <a:pt x="461" y="2232"/>
                  </a:cubicBezTo>
                  <a:cubicBezTo>
                    <a:pt x="290" y="2092"/>
                    <a:pt x="159" y="1910"/>
                    <a:pt x="81" y="1703"/>
                  </a:cubicBezTo>
                  <a:cubicBezTo>
                    <a:pt x="3" y="1497"/>
                    <a:pt x="-19" y="1273"/>
                    <a:pt x="17" y="1055"/>
                  </a:cubicBezTo>
                  <a:cubicBezTo>
                    <a:pt x="53" y="837"/>
                    <a:pt x="146" y="632"/>
                    <a:pt x="286" y="461"/>
                  </a:cubicBezTo>
                  <a:cubicBezTo>
                    <a:pt x="426" y="290"/>
                    <a:pt x="609" y="159"/>
                    <a:pt x="816" y="81"/>
                  </a:cubicBezTo>
                  <a:cubicBezTo>
                    <a:pt x="1023" y="3"/>
                    <a:pt x="1247" y="-19"/>
                    <a:pt x="1464" y="17"/>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45" name="Google Shape;1545;p45"/>
            <p:cNvSpPr/>
            <p:nvPr/>
          </p:nvSpPr>
          <p:spPr>
            <a:xfrm>
              <a:off x="8245879" y="1186854"/>
              <a:ext cx="9360" cy="569520"/>
            </a:xfrm>
            <a:custGeom>
              <a:avLst/>
              <a:gdLst/>
              <a:ahLst/>
              <a:cxnLst/>
              <a:rect l="l" t="t" r="r" b="b"/>
              <a:pathLst>
                <a:path w="26" h="1582" extrusionOk="0">
                  <a:moveTo>
                    <a:pt x="0" y="1549"/>
                  </a:moveTo>
                  <a:lnTo>
                    <a:pt x="0" y="33"/>
                  </a:lnTo>
                  <a:cubicBezTo>
                    <a:pt x="8" y="22"/>
                    <a:pt x="17" y="11"/>
                    <a:pt x="26" y="0"/>
                  </a:cubicBezTo>
                  <a:lnTo>
                    <a:pt x="26" y="1582"/>
                  </a:lnTo>
                  <a:cubicBezTo>
                    <a:pt x="17" y="1571"/>
                    <a:pt x="8" y="1560"/>
                    <a:pt x="0" y="1549"/>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546" name="Google Shape;1546;p45"/>
            <p:cNvSpPr/>
            <p:nvPr/>
          </p:nvSpPr>
          <p:spPr>
            <a:xfrm>
              <a:off x="8431999" y="1050054"/>
              <a:ext cx="9720" cy="843480"/>
            </a:xfrm>
            <a:custGeom>
              <a:avLst/>
              <a:gdLst/>
              <a:ahLst/>
              <a:cxnLst/>
              <a:rect l="l" t="t" r="r" b="b"/>
              <a:pathLst>
                <a:path w="27" h="2343" extrusionOk="0">
                  <a:moveTo>
                    <a:pt x="0" y="2332"/>
                  </a:moveTo>
                  <a:lnTo>
                    <a:pt x="0" y="11"/>
                  </a:lnTo>
                  <a:cubicBezTo>
                    <a:pt x="9" y="7"/>
                    <a:pt x="18" y="3"/>
                    <a:pt x="27" y="0"/>
                  </a:cubicBezTo>
                  <a:lnTo>
                    <a:pt x="27" y="2343"/>
                  </a:lnTo>
                  <a:cubicBezTo>
                    <a:pt x="18" y="2339"/>
                    <a:pt x="9" y="2335"/>
                    <a:pt x="0" y="2332"/>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547" name="Google Shape;1547;p45"/>
            <p:cNvSpPr/>
            <p:nvPr/>
          </p:nvSpPr>
          <p:spPr>
            <a:xfrm>
              <a:off x="8618119" y="1018374"/>
              <a:ext cx="9720" cy="906480"/>
            </a:xfrm>
            <a:custGeom>
              <a:avLst/>
              <a:gdLst/>
              <a:ahLst/>
              <a:cxnLst/>
              <a:rect l="l" t="t" r="r" b="b"/>
              <a:pathLst>
                <a:path w="27" h="2518" extrusionOk="0">
                  <a:moveTo>
                    <a:pt x="0" y="2518"/>
                  </a:moveTo>
                  <a:lnTo>
                    <a:pt x="0" y="0"/>
                  </a:lnTo>
                  <a:cubicBezTo>
                    <a:pt x="9" y="0"/>
                    <a:pt x="18" y="1"/>
                    <a:pt x="27" y="1"/>
                  </a:cubicBezTo>
                  <a:lnTo>
                    <a:pt x="27" y="2517"/>
                  </a:lnTo>
                  <a:cubicBezTo>
                    <a:pt x="18" y="2517"/>
                    <a:pt x="9" y="2518"/>
                    <a:pt x="0" y="2518"/>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548" name="Google Shape;1548;p45"/>
            <p:cNvSpPr/>
            <p:nvPr/>
          </p:nvSpPr>
          <p:spPr>
            <a:xfrm>
              <a:off x="8798760" y="1062000"/>
              <a:ext cx="9360" cy="816480"/>
            </a:xfrm>
            <a:custGeom>
              <a:avLst/>
              <a:gdLst/>
              <a:ahLst/>
              <a:cxnLst/>
              <a:rect l="l" t="t" r="r" b="b"/>
              <a:pathLst>
                <a:path w="26" h="2268" extrusionOk="0">
                  <a:moveTo>
                    <a:pt x="26" y="13"/>
                  </a:moveTo>
                  <a:lnTo>
                    <a:pt x="26" y="2255"/>
                  </a:lnTo>
                  <a:cubicBezTo>
                    <a:pt x="18" y="2260"/>
                    <a:pt x="9" y="2264"/>
                    <a:pt x="0" y="2268"/>
                  </a:cubicBezTo>
                  <a:lnTo>
                    <a:pt x="0" y="0"/>
                  </a:lnTo>
                  <a:cubicBezTo>
                    <a:pt x="9" y="4"/>
                    <a:pt x="18" y="8"/>
                    <a:pt x="26" y="1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549" name="Google Shape;1549;p45"/>
            <p:cNvSpPr/>
            <p:nvPr/>
          </p:nvSpPr>
          <p:spPr>
            <a:xfrm>
              <a:off x="8984880" y="1227960"/>
              <a:ext cx="9720" cy="484920"/>
            </a:xfrm>
            <a:custGeom>
              <a:avLst/>
              <a:gdLst/>
              <a:ahLst/>
              <a:cxnLst/>
              <a:rect l="l" t="t" r="r" b="b"/>
              <a:pathLst>
                <a:path w="27" h="1347" extrusionOk="0">
                  <a:moveTo>
                    <a:pt x="27" y="44"/>
                  </a:moveTo>
                  <a:lnTo>
                    <a:pt x="27" y="1302"/>
                  </a:lnTo>
                  <a:cubicBezTo>
                    <a:pt x="19" y="1317"/>
                    <a:pt x="10" y="1332"/>
                    <a:pt x="0" y="1347"/>
                  </a:cubicBezTo>
                  <a:lnTo>
                    <a:pt x="0" y="0"/>
                  </a:lnTo>
                  <a:cubicBezTo>
                    <a:pt x="10" y="14"/>
                    <a:pt x="19" y="29"/>
                    <a:pt x="27" y="44"/>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550" name="Google Shape;1550;p45"/>
            <p:cNvSpPr/>
            <p:nvPr/>
          </p:nvSpPr>
          <p:spPr>
            <a:xfrm>
              <a:off x="8380519" y="1070214"/>
              <a:ext cx="454680" cy="9360"/>
            </a:xfrm>
            <a:custGeom>
              <a:avLst/>
              <a:gdLst/>
              <a:ahLst/>
              <a:cxnLst/>
              <a:rect l="l" t="t" r="r" b="b"/>
              <a:pathLst>
                <a:path w="1263" h="26" extrusionOk="0">
                  <a:moveTo>
                    <a:pt x="1263" y="26"/>
                  </a:moveTo>
                  <a:lnTo>
                    <a:pt x="0" y="26"/>
                  </a:lnTo>
                  <a:cubicBezTo>
                    <a:pt x="15" y="17"/>
                    <a:pt x="31" y="8"/>
                    <a:pt x="47" y="0"/>
                  </a:cubicBezTo>
                  <a:lnTo>
                    <a:pt x="1216" y="0"/>
                  </a:lnTo>
                  <a:cubicBezTo>
                    <a:pt x="1232" y="8"/>
                    <a:pt x="1247" y="17"/>
                    <a:pt x="1263" y="26"/>
                  </a:cubicBezTo>
                  <a:close/>
                </a:path>
              </a:pathLst>
            </a:custGeom>
            <a:solidFill>
              <a:schemeClr val="dk1"/>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551" name="Google Shape;1551;p45"/>
            <p:cNvSpPr/>
            <p:nvPr/>
          </p:nvSpPr>
          <p:spPr>
            <a:xfrm>
              <a:off x="8197920" y="1254960"/>
              <a:ext cx="807840" cy="9720"/>
            </a:xfrm>
            <a:custGeom>
              <a:avLst/>
              <a:gdLst/>
              <a:ahLst/>
              <a:cxnLst/>
              <a:rect l="l" t="t" r="r" b="b"/>
              <a:pathLst>
                <a:path w="2244" h="27" extrusionOk="0">
                  <a:moveTo>
                    <a:pt x="2244" y="27"/>
                  </a:moveTo>
                  <a:lnTo>
                    <a:pt x="0" y="27"/>
                  </a:lnTo>
                  <a:cubicBezTo>
                    <a:pt x="5" y="18"/>
                    <a:pt x="10" y="9"/>
                    <a:pt x="14" y="0"/>
                  </a:cubicBezTo>
                  <a:lnTo>
                    <a:pt x="2230" y="0"/>
                  </a:lnTo>
                  <a:cubicBezTo>
                    <a:pt x="2235" y="9"/>
                    <a:pt x="2240" y="18"/>
                    <a:pt x="2244" y="27"/>
                  </a:cubicBezTo>
                  <a:close/>
                </a:path>
              </a:pathLst>
            </a:custGeom>
            <a:solidFill>
              <a:schemeClr val="dk1"/>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552" name="Google Shape;1552;p45"/>
            <p:cNvSpPr/>
            <p:nvPr/>
          </p:nvSpPr>
          <p:spPr>
            <a:xfrm>
              <a:off x="8148960" y="1441440"/>
              <a:ext cx="905760" cy="9720"/>
            </a:xfrm>
            <a:custGeom>
              <a:avLst/>
              <a:gdLst/>
              <a:ahLst/>
              <a:cxnLst/>
              <a:rect l="l" t="t" r="r" b="b"/>
              <a:pathLst>
                <a:path w="2516" h="27" extrusionOk="0">
                  <a:moveTo>
                    <a:pt x="2516" y="27"/>
                  </a:moveTo>
                  <a:lnTo>
                    <a:pt x="0" y="27"/>
                  </a:lnTo>
                  <a:cubicBezTo>
                    <a:pt x="1" y="18"/>
                    <a:pt x="1" y="9"/>
                    <a:pt x="2" y="0"/>
                  </a:cubicBezTo>
                  <a:lnTo>
                    <a:pt x="2515" y="0"/>
                  </a:lnTo>
                  <a:cubicBezTo>
                    <a:pt x="2516" y="9"/>
                    <a:pt x="2516" y="18"/>
                    <a:pt x="2516" y="27"/>
                  </a:cubicBezTo>
                  <a:close/>
                </a:path>
              </a:pathLst>
            </a:custGeom>
            <a:solidFill>
              <a:schemeClr val="dk1"/>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553" name="Google Shape;1553;p45"/>
            <p:cNvSpPr/>
            <p:nvPr/>
          </p:nvSpPr>
          <p:spPr>
            <a:xfrm>
              <a:off x="8176680" y="1627560"/>
              <a:ext cx="850320" cy="9360"/>
            </a:xfrm>
            <a:custGeom>
              <a:avLst/>
              <a:gdLst/>
              <a:ahLst/>
              <a:cxnLst/>
              <a:rect l="l" t="t" r="r" b="b"/>
              <a:pathLst>
                <a:path w="2362" h="26" extrusionOk="0">
                  <a:moveTo>
                    <a:pt x="2352" y="26"/>
                  </a:moveTo>
                  <a:lnTo>
                    <a:pt x="10" y="26"/>
                  </a:lnTo>
                  <a:cubicBezTo>
                    <a:pt x="8" y="20"/>
                    <a:pt x="5" y="14"/>
                    <a:pt x="3" y="7"/>
                  </a:cubicBezTo>
                  <a:cubicBezTo>
                    <a:pt x="2" y="5"/>
                    <a:pt x="1" y="3"/>
                    <a:pt x="0" y="0"/>
                  </a:cubicBezTo>
                  <a:lnTo>
                    <a:pt x="2362" y="0"/>
                  </a:lnTo>
                  <a:cubicBezTo>
                    <a:pt x="2359" y="9"/>
                    <a:pt x="2356" y="18"/>
                    <a:pt x="2352" y="26"/>
                  </a:cubicBezTo>
                  <a:close/>
                </a:path>
              </a:pathLst>
            </a:custGeom>
            <a:solidFill>
              <a:schemeClr val="dk1"/>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554" name="Google Shape;1554;p45"/>
            <p:cNvSpPr/>
            <p:nvPr/>
          </p:nvSpPr>
          <p:spPr>
            <a:xfrm>
              <a:off x="8306640" y="1814040"/>
              <a:ext cx="590760" cy="9360"/>
            </a:xfrm>
            <a:custGeom>
              <a:avLst/>
              <a:gdLst/>
              <a:ahLst/>
              <a:cxnLst/>
              <a:rect l="l" t="t" r="r" b="b"/>
              <a:pathLst>
                <a:path w="1641" h="26" extrusionOk="0">
                  <a:moveTo>
                    <a:pt x="1610" y="26"/>
                  </a:moveTo>
                  <a:lnTo>
                    <a:pt x="31" y="26"/>
                  </a:lnTo>
                  <a:cubicBezTo>
                    <a:pt x="28" y="24"/>
                    <a:pt x="25" y="21"/>
                    <a:pt x="22" y="19"/>
                  </a:cubicBezTo>
                  <a:cubicBezTo>
                    <a:pt x="14" y="13"/>
                    <a:pt x="7" y="7"/>
                    <a:pt x="0" y="0"/>
                  </a:cubicBezTo>
                  <a:lnTo>
                    <a:pt x="1641" y="0"/>
                  </a:lnTo>
                  <a:cubicBezTo>
                    <a:pt x="1631" y="9"/>
                    <a:pt x="1620" y="18"/>
                    <a:pt x="1610" y="26"/>
                  </a:cubicBezTo>
                  <a:close/>
                </a:path>
              </a:pathLst>
            </a:custGeom>
            <a:solidFill>
              <a:schemeClr val="dk1"/>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573" name="Google Shape;1573;p45"/>
          <p:cNvGrpSpPr/>
          <p:nvPr/>
        </p:nvGrpSpPr>
        <p:grpSpPr>
          <a:xfrm rot="1054645">
            <a:off x="7486145" y="1828375"/>
            <a:ext cx="896770" cy="1326370"/>
            <a:chOff x="2991600" y="2957760"/>
            <a:chExt cx="1443600" cy="2135160"/>
          </a:xfrm>
        </p:grpSpPr>
        <p:sp>
          <p:nvSpPr>
            <p:cNvPr id="1574" name="Google Shape;1574;p45"/>
            <p:cNvSpPr/>
            <p:nvPr/>
          </p:nvSpPr>
          <p:spPr>
            <a:xfrm>
              <a:off x="2991600" y="2957760"/>
              <a:ext cx="1443600" cy="2135160"/>
            </a:xfrm>
            <a:custGeom>
              <a:avLst/>
              <a:gdLst/>
              <a:ahLst/>
              <a:cxnLst/>
              <a:rect l="l" t="t" r="r" b="b"/>
              <a:pathLst>
                <a:path w="4010" h="5931" extrusionOk="0">
                  <a:moveTo>
                    <a:pt x="2004" y="5931"/>
                  </a:moveTo>
                  <a:cubicBezTo>
                    <a:pt x="899" y="5931"/>
                    <a:pt x="0" y="5031"/>
                    <a:pt x="0" y="3925"/>
                  </a:cubicBezTo>
                  <a:lnTo>
                    <a:pt x="0" y="2005"/>
                  </a:lnTo>
                  <a:cubicBezTo>
                    <a:pt x="0" y="899"/>
                    <a:pt x="899" y="0"/>
                    <a:pt x="2004" y="0"/>
                  </a:cubicBezTo>
                  <a:cubicBezTo>
                    <a:pt x="3110" y="0"/>
                    <a:pt x="4010" y="899"/>
                    <a:pt x="4010" y="2005"/>
                  </a:cubicBezTo>
                  <a:lnTo>
                    <a:pt x="4010" y="3926"/>
                  </a:lnTo>
                  <a:cubicBezTo>
                    <a:pt x="4010" y="5031"/>
                    <a:pt x="3110" y="5931"/>
                    <a:pt x="2004" y="5931"/>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75" name="Google Shape;1575;p45"/>
            <p:cNvSpPr/>
            <p:nvPr/>
          </p:nvSpPr>
          <p:spPr>
            <a:xfrm>
              <a:off x="3048480" y="3014640"/>
              <a:ext cx="1329480" cy="2021040"/>
            </a:xfrm>
            <a:custGeom>
              <a:avLst/>
              <a:gdLst/>
              <a:ahLst/>
              <a:cxnLst/>
              <a:rect l="l" t="t" r="r" b="b"/>
              <a:pathLst>
                <a:path w="3693" h="5614" extrusionOk="0">
                  <a:moveTo>
                    <a:pt x="1846" y="5614"/>
                  </a:moveTo>
                  <a:lnTo>
                    <a:pt x="1846" y="5614"/>
                  </a:lnTo>
                  <a:cubicBezTo>
                    <a:pt x="827" y="5614"/>
                    <a:pt x="0" y="4787"/>
                    <a:pt x="0" y="3767"/>
                  </a:cubicBezTo>
                  <a:lnTo>
                    <a:pt x="0" y="1847"/>
                  </a:lnTo>
                  <a:cubicBezTo>
                    <a:pt x="0" y="827"/>
                    <a:pt x="827" y="0"/>
                    <a:pt x="1846" y="0"/>
                  </a:cubicBezTo>
                  <a:lnTo>
                    <a:pt x="1846" y="0"/>
                  </a:lnTo>
                  <a:cubicBezTo>
                    <a:pt x="2866" y="0"/>
                    <a:pt x="3693" y="827"/>
                    <a:pt x="3693" y="1847"/>
                  </a:cubicBezTo>
                  <a:lnTo>
                    <a:pt x="3693" y="3768"/>
                  </a:lnTo>
                  <a:cubicBezTo>
                    <a:pt x="3693" y="4787"/>
                    <a:pt x="2866" y="5614"/>
                    <a:pt x="1846" y="5614"/>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76" name="Google Shape;1576;p45"/>
            <p:cNvSpPr/>
            <p:nvPr/>
          </p:nvSpPr>
          <p:spPr>
            <a:xfrm>
              <a:off x="3048480" y="3014642"/>
              <a:ext cx="1329480" cy="2021040"/>
            </a:xfrm>
            <a:custGeom>
              <a:avLst/>
              <a:gdLst/>
              <a:ahLst/>
              <a:cxnLst/>
              <a:rect l="l" t="t" r="r" b="b"/>
              <a:pathLst>
                <a:path w="3693" h="5614" extrusionOk="0">
                  <a:moveTo>
                    <a:pt x="1846" y="5614"/>
                  </a:moveTo>
                  <a:lnTo>
                    <a:pt x="1846" y="5614"/>
                  </a:lnTo>
                  <a:cubicBezTo>
                    <a:pt x="827" y="5614"/>
                    <a:pt x="0" y="4787"/>
                    <a:pt x="0" y="3767"/>
                  </a:cubicBezTo>
                  <a:lnTo>
                    <a:pt x="0" y="1847"/>
                  </a:lnTo>
                  <a:cubicBezTo>
                    <a:pt x="0" y="827"/>
                    <a:pt x="827" y="0"/>
                    <a:pt x="1846" y="0"/>
                  </a:cubicBezTo>
                  <a:lnTo>
                    <a:pt x="1846" y="0"/>
                  </a:lnTo>
                  <a:cubicBezTo>
                    <a:pt x="2866" y="0"/>
                    <a:pt x="3693" y="827"/>
                    <a:pt x="3693" y="1847"/>
                  </a:cubicBezTo>
                  <a:lnTo>
                    <a:pt x="3693" y="3768"/>
                  </a:lnTo>
                  <a:cubicBezTo>
                    <a:pt x="3693" y="4787"/>
                    <a:pt x="2866" y="5614"/>
                    <a:pt x="1846" y="5614"/>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77" name="Google Shape;1577;p45"/>
            <p:cNvSpPr/>
            <p:nvPr/>
          </p:nvSpPr>
          <p:spPr>
            <a:xfrm>
              <a:off x="3102480" y="3068640"/>
              <a:ext cx="1221840" cy="1913400"/>
            </a:xfrm>
            <a:custGeom>
              <a:avLst/>
              <a:gdLst/>
              <a:ahLst/>
              <a:cxnLst/>
              <a:rect l="l" t="t" r="r" b="b"/>
              <a:pathLst>
                <a:path w="3394" h="5315" extrusionOk="0">
                  <a:moveTo>
                    <a:pt x="1696" y="5315"/>
                  </a:moveTo>
                  <a:cubicBezTo>
                    <a:pt x="761" y="5315"/>
                    <a:pt x="0" y="4554"/>
                    <a:pt x="0" y="3617"/>
                  </a:cubicBezTo>
                  <a:lnTo>
                    <a:pt x="0" y="1697"/>
                  </a:lnTo>
                  <a:cubicBezTo>
                    <a:pt x="0" y="761"/>
                    <a:pt x="761" y="0"/>
                    <a:pt x="1696" y="0"/>
                  </a:cubicBezTo>
                  <a:cubicBezTo>
                    <a:pt x="2632" y="0"/>
                    <a:pt x="3394" y="761"/>
                    <a:pt x="3394" y="1697"/>
                  </a:cubicBezTo>
                  <a:lnTo>
                    <a:pt x="3394" y="3618"/>
                  </a:lnTo>
                  <a:cubicBezTo>
                    <a:pt x="3394" y="4554"/>
                    <a:pt x="2632" y="5315"/>
                    <a:pt x="1696" y="5315"/>
                  </a:cubicBezTo>
                  <a:moveTo>
                    <a:pt x="1696" y="26"/>
                  </a:moveTo>
                  <a:cubicBezTo>
                    <a:pt x="776" y="26"/>
                    <a:pt x="26" y="776"/>
                    <a:pt x="26" y="1697"/>
                  </a:cubicBezTo>
                  <a:lnTo>
                    <a:pt x="26" y="3618"/>
                  </a:lnTo>
                  <a:cubicBezTo>
                    <a:pt x="26" y="4539"/>
                    <a:pt x="775" y="5289"/>
                    <a:pt x="1696" y="5289"/>
                  </a:cubicBezTo>
                  <a:cubicBezTo>
                    <a:pt x="2618" y="5289"/>
                    <a:pt x="3367" y="4539"/>
                    <a:pt x="3367" y="3618"/>
                  </a:cubicBezTo>
                  <a:lnTo>
                    <a:pt x="3367" y="1697"/>
                  </a:lnTo>
                  <a:cubicBezTo>
                    <a:pt x="3367" y="776"/>
                    <a:pt x="2618" y="26"/>
                    <a:pt x="1696" y="26"/>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78" name="Google Shape;1578;p45"/>
            <p:cNvSpPr/>
            <p:nvPr/>
          </p:nvSpPr>
          <p:spPr>
            <a:xfrm>
              <a:off x="3107160" y="3841920"/>
              <a:ext cx="1212120" cy="366480"/>
            </a:xfrm>
            <a:custGeom>
              <a:avLst/>
              <a:gdLst/>
              <a:ahLst/>
              <a:cxnLst/>
              <a:rect l="l" t="t" r="r" b="b"/>
              <a:pathLst>
                <a:path w="3367" h="1018" extrusionOk="0">
                  <a:moveTo>
                    <a:pt x="0" y="0"/>
                  </a:moveTo>
                  <a:lnTo>
                    <a:pt x="3367" y="0"/>
                  </a:lnTo>
                  <a:lnTo>
                    <a:pt x="3367" y="1018"/>
                  </a:lnTo>
                  <a:lnTo>
                    <a:pt x="0" y="1018"/>
                  </a:lnTo>
                  <a:lnTo>
                    <a:pt x="0" y="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79" name="Google Shape;1579;p45"/>
            <p:cNvSpPr/>
            <p:nvPr/>
          </p:nvSpPr>
          <p:spPr>
            <a:xfrm>
              <a:off x="3401626" y="3150971"/>
              <a:ext cx="626628" cy="626628"/>
            </a:xfrm>
            <a:custGeom>
              <a:avLst/>
              <a:gdLst/>
              <a:ahLst/>
              <a:cxnLst/>
              <a:rect l="l" t="t" r="r" b="b"/>
              <a:pathLst>
                <a:path w="1022" h="1022" extrusionOk="0">
                  <a:moveTo>
                    <a:pt x="161" y="554"/>
                  </a:moveTo>
                  <a:cubicBezTo>
                    <a:pt x="197" y="555"/>
                    <a:pt x="226" y="515"/>
                    <a:pt x="258" y="523"/>
                  </a:cubicBezTo>
                  <a:cubicBezTo>
                    <a:pt x="264" y="525"/>
                    <a:pt x="272" y="527"/>
                    <a:pt x="274" y="533"/>
                  </a:cubicBezTo>
                  <a:cubicBezTo>
                    <a:pt x="283" y="551"/>
                    <a:pt x="299" y="566"/>
                    <a:pt x="317" y="579"/>
                  </a:cubicBezTo>
                  <a:cubicBezTo>
                    <a:pt x="277" y="600"/>
                    <a:pt x="245" y="640"/>
                    <a:pt x="240" y="685"/>
                  </a:cubicBezTo>
                  <a:cubicBezTo>
                    <a:pt x="235" y="712"/>
                    <a:pt x="245" y="732"/>
                    <a:pt x="241" y="756"/>
                  </a:cubicBezTo>
                  <a:cubicBezTo>
                    <a:pt x="226" y="814"/>
                    <a:pt x="147" y="795"/>
                    <a:pt x="121" y="843"/>
                  </a:cubicBezTo>
                  <a:cubicBezTo>
                    <a:pt x="181" y="806"/>
                    <a:pt x="234" y="863"/>
                    <a:pt x="295" y="789"/>
                  </a:cubicBezTo>
                  <a:cubicBezTo>
                    <a:pt x="321" y="765"/>
                    <a:pt x="313" y="715"/>
                    <a:pt x="341" y="698"/>
                  </a:cubicBezTo>
                  <a:cubicBezTo>
                    <a:pt x="347" y="696"/>
                    <a:pt x="353" y="691"/>
                    <a:pt x="359" y="695"/>
                  </a:cubicBezTo>
                  <a:cubicBezTo>
                    <a:pt x="378" y="701"/>
                    <a:pt x="400" y="701"/>
                    <a:pt x="422" y="697"/>
                  </a:cubicBezTo>
                  <a:cubicBezTo>
                    <a:pt x="408" y="740"/>
                    <a:pt x="414" y="791"/>
                    <a:pt x="442" y="826"/>
                  </a:cubicBezTo>
                  <a:cubicBezTo>
                    <a:pt x="458" y="849"/>
                    <a:pt x="479" y="856"/>
                    <a:pt x="493" y="876"/>
                  </a:cubicBezTo>
                  <a:cubicBezTo>
                    <a:pt x="523" y="927"/>
                    <a:pt x="455" y="969"/>
                    <a:pt x="470" y="1022"/>
                  </a:cubicBezTo>
                  <a:cubicBezTo>
                    <a:pt x="486" y="954"/>
                    <a:pt x="563" y="956"/>
                    <a:pt x="554" y="862"/>
                  </a:cubicBezTo>
                  <a:cubicBezTo>
                    <a:pt x="555" y="826"/>
                    <a:pt x="514" y="797"/>
                    <a:pt x="522" y="764"/>
                  </a:cubicBezTo>
                  <a:cubicBezTo>
                    <a:pt x="524" y="758"/>
                    <a:pt x="526" y="751"/>
                    <a:pt x="533" y="748"/>
                  </a:cubicBezTo>
                  <a:cubicBezTo>
                    <a:pt x="550" y="739"/>
                    <a:pt x="566" y="724"/>
                    <a:pt x="578" y="706"/>
                  </a:cubicBezTo>
                  <a:cubicBezTo>
                    <a:pt x="600" y="746"/>
                    <a:pt x="639" y="778"/>
                    <a:pt x="684" y="783"/>
                  </a:cubicBezTo>
                  <a:cubicBezTo>
                    <a:pt x="712" y="788"/>
                    <a:pt x="732" y="778"/>
                    <a:pt x="756" y="782"/>
                  </a:cubicBezTo>
                  <a:cubicBezTo>
                    <a:pt x="814" y="797"/>
                    <a:pt x="795" y="875"/>
                    <a:pt x="843" y="902"/>
                  </a:cubicBezTo>
                  <a:cubicBezTo>
                    <a:pt x="805" y="842"/>
                    <a:pt x="863" y="788"/>
                    <a:pt x="789" y="728"/>
                  </a:cubicBezTo>
                  <a:cubicBezTo>
                    <a:pt x="764" y="702"/>
                    <a:pt x="715" y="710"/>
                    <a:pt x="698" y="682"/>
                  </a:cubicBezTo>
                  <a:cubicBezTo>
                    <a:pt x="695" y="676"/>
                    <a:pt x="691" y="669"/>
                    <a:pt x="694" y="663"/>
                  </a:cubicBezTo>
                  <a:cubicBezTo>
                    <a:pt x="700" y="644"/>
                    <a:pt x="700" y="623"/>
                    <a:pt x="696" y="601"/>
                  </a:cubicBezTo>
                  <a:cubicBezTo>
                    <a:pt x="740" y="614"/>
                    <a:pt x="790" y="609"/>
                    <a:pt x="826" y="581"/>
                  </a:cubicBezTo>
                  <a:cubicBezTo>
                    <a:pt x="849" y="564"/>
                    <a:pt x="856" y="543"/>
                    <a:pt x="876" y="529"/>
                  </a:cubicBezTo>
                  <a:cubicBezTo>
                    <a:pt x="927" y="499"/>
                    <a:pt x="969" y="568"/>
                    <a:pt x="1022" y="552"/>
                  </a:cubicBezTo>
                  <a:cubicBezTo>
                    <a:pt x="953" y="537"/>
                    <a:pt x="956" y="459"/>
                    <a:pt x="861" y="468"/>
                  </a:cubicBezTo>
                  <a:cubicBezTo>
                    <a:pt x="825" y="467"/>
                    <a:pt x="796" y="507"/>
                    <a:pt x="764" y="500"/>
                  </a:cubicBezTo>
                  <a:cubicBezTo>
                    <a:pt x="758" y="497"/>
                    <a:pt x="750" y="496"/>
                    <a:pt x="748" y="489"/>
                  </a:cubicBezTo>
                  <a:cubicBezTo>
                    <a:pt x="739" y="471"/>
                    <a:pt x="724" y="456"/>
                    <a:pt x="706" y="443"/>
                  </a:cubicBezTo>
                  <a:cubicBezTo>
                    <a:pt x="746" y="422"/>
                    <a:pt x="778" y="382"/>
                    <a:pt x="783" y="337"/>
                  </a:cubicBezTo>
                  <a:cubicBezTo>
                    <a:pt x="787" y="310"/>
                    <a:pt x="777" y="290"/>
                    <a:pt x="781" y="266"/>
                  </a:cubicBezTo>
                  <a:cubicBezTo>
                    <a:pt x="796" y="208"/>
                    <a:pt x="875" y="227"/>
                    <a:pt x="901" y="179"/>
                  </a:cubicBezTo>
                  <a:cubicBezTo>
                    <a:pt x="842" y="216"/>
                    <a:pt x="788" y="159"/>
                    <a:pt x="728" y="233"/>
                  </a:cubicBezTo>
                  <a:cubicBezTo>
                    <a:pt x="701" y="257"/>
                    <a:pt x="710" y="307"/>
                    <a:pt x="681" y="324"/>
                  </a:cubicBezTo>
                  <a:cubicBezTo>
                    <a:pt x="676" y="327"/>
                    <a:pt x="669" y="331"/>
                    <a:pt x="663" y="328"/>
                  </a:cubicBezTo>
                  <a:cubicBezTo>
                    <a:pt x="644" y="321"/>
                    <a:pt x="622" y="321"/>
                    <a:pt x="601" y="325"/>
                  </a:cubicBezTo>
                  <a:cubicBezTo>
                    <a:pt x="614" y="282"/>
                    <a:pt x="609" y="231"/>
                    <a:pt x="580" y="196"/>
                  </a:cubicBezTo>
                  <a:cubicBezTo>
                    <a:pt x="564" y="173"/>
                    <a:pt x="543" y="166"/>
                    <a:pt x="529" y="146"/>
                  </a:cubicBezTo>
                  <a:cubicBezTo>
                    <a:pt x="499" y="95"/>
                    <a:pt x="567" y="53"/>
                    <a:pt x="552" y="0"/>
                  </a:cubicBezTo>
                  <a:cubicBezTo>
                    <a:pt x="536" y="68"/>
                    <a:pt x="459" y="66"/>
                    <a:pt x="468" y="160"/>
                  </a:cubicBezTo>
                  <a:cubicBezTo>
                    <a:pt x="467" y="196"/>
                    <a:pt x="507" y="225"/>
                    <a:pt x="500" y="258"/>
                  </a:cubicBezTo>
                  <a:cubicBezTo>
                    <a:pt x="498" y="264"/>
                    <a:pt x="496" y="271"/>
                    <a:pt x="490" y="274"/>
                  </a:cubicBezTo>
                  <a:cubicBezTo>
                    <a:pt x="472" y="283"/>
                    <a:pt x="457" y="298"/>
                    <a:pt x="444" y="315"/>
                  </a:cubicBezTo>
                  <a:lnTo>
                    <a:pt x="444" y="315"/>
                  </a:lnTo>
                  <a:cubicBezTo>
                    <a:pt x="423" y="276"/>
                    <a:pt x="383" y="244"/>
                    <a:pt x="338" y="239"/>
                  </a:cubicBezTo>
                  <a:cubicBezTo>
                    <a:pt x="310" y="234"/>
                    <a:pt x="291" y="244"/>
                    <a:pt x="266" y="240"/>
                  </a:cubicBezTo>
                  <a:cubicBezTo>
                    <a:pt x="209" y="225"/>
                    <a:pt x="228" y="147"/>
                    <a:pt x="179" y="120"/>
                  </a:cubicBezTo>
                  <a:cubicBezTo>
                    <a:pt x="217" y="180"/>
                    <a:pt x="160" y="233"/>
                    <a:pt x="233" y="294"/>
                  </a:cubicBezTo>
                  <a:cubicBezTo>
                    <a:pt x="258" y="320"/>
                    <a:pt x="308" y="312"/>
                    <a:pt x="324" y="340"/>
                  </a:cubicBezTo>
                  <a:cubicBezTo>
                    <a:pt x="327" y="346"/>
                    <a:pt x="331" y="352"/>
                    <a:pt x="328" y="359"/>
                  </a:cubicBezTo>
                  <a:cubicBezTo>
                    <a:pt x="322" y="378"/>
                    <a:pt x="322" y="399"/>
                    <a:pt x="326" y="421"/>
                  </a:cubicBezTo>
                  <a:cubicBezTo>
                    <a:pt x="283" y="407"/>
                    <a:pt x="232" y="413"/>
                    <a:pt x="196" y="441"/>
                  </a:cubicBezTo>
                  <a:cubicBezTo>
                    <a:pt x="174" y="457"/>
                    <a:pt x="167" y="478"/>
                    <a:pt x="147" y="493"/>
                  </a:cubicBezTo>
                  <a:cubicBezTo>
                    <a:pt x="96" y="523"/>
                    <a:pt x="53" y="454"/>
                    <a:pt x="0" y="469"/>
                  </a:cubicBezTo>
                  <a:cubicBezTo>
                    <a:pt x="69" y="486"/>
                    <a:pt x="66" y="564"/>
                    <a:pt x="161" y="55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 name="Google Shape;1579;p45">
              <a:extLst>
                <a:ext uri="{FF2B5EF4-FFF2-40B4-BE49-F238E27FC236}">
                  <a16:creationId xmlns:a16="http://schemas.microsoft.com/office/drawing/2014/main" id="{1E457C04-AFF4-A82E-4E3E-399A93D35591}"/>
                </a:ext>
              </a:extLst>
            </p:cNvPr>
            <p:cNvSpPr/>
            <p:nvPr/>
          </p:nvSpPr>
          <p:spPr>
            <a:xfrm>
              <a:off x="3405389" y="4253637"/>
              <a:ext cx="626628" cy="626628"/>
            </a:xfrm>
            <a:custGeom>
              <a:avLst/>
              <a:gdLst/>
              <a:ahLst/>
              <a:cxnLst/>
              <a:rect l="l" t="t" r="r" b="b"/>
              <a:pathLst>
                <a:path w="1022" h="1022" extrusionOk="0">
                  <a:moveTo>
                    <a:pt x="161" y="554"/>
                  </a:moveTo>
                  <a:cubicBezTo>
                    <a:pt x="197" y="555"/>
                    <a:pt x="226" y="515"/>
                    <a:pt x="258" y="523"/>
                  </a:cubicBezTo>
                  <a:cubicBezTo>
                    <a:pt x="264" y="525"/>
                    <a:pt x="272" y="527"/>
                    <a:pt x="274" y="533"/>
                  </a:cubicBezTo>
                  <a:cubicBezTo>
                    <a:pt x="283" y="551"/>
                    <a:pt x="299" y="566"/>
                    <a:pt x="317" y="579"/>
                  </a:cubicBezTo>
                  <a:cubicBezTo>
                    <a:pt x="277" y="600"/>
                    <a:pt x="245" y="640"/>
                    <a:pt x="240" y="685"/>
                  </a:cubicBezTo>
                  <a:cubicBezTo>
                    <a:pt x="235" y="712"/>
                    <a:pt x="245" y="732"/>
                    <a:pt x="241" y="756"/>
                  </a:cubicBezTo>
                  <a:cubicBezTo>
                    <a:pt x="226" y="814"/>
                    <a:pt x="147" y="795"/>
                    <a:pt x="121" y="843"/>
                  </a:cubicBezTo>
                  <a:cubicBezTo>
                    <a:pt x="181" y="806"/>
                    <a:pt x="234" y="863"/>
                    <a:pt x="295" y="789"/>
                  </a:cubicBezTo>
                  <a:cubicBezTo>
                    <a:pt x="321" y="765"/>
                    <a:pt x="313" y="715"/>
                    <a:pt x="341" y="698"/>
                  </a:cubicBezTo>
                  <a:cubicBezTo>
                    <a:pt x="347" y="696"/>
                    <a:pt x="353" y="691"/>
                    <a:pt x="359" y="695"/>
                  </a:cubicBezTo>
                  <a:cubicBezTo>
                    <a:pt x="378" y="701"/>
                    <a:pt x="400" y="701"/>
                    <a:pt x="422" y="697"/>
                  </a:cubicBezTo>
                  <a:cubicBezTo>
                    <a:pt x="408" y="740"/>
                    <a:pt x="414" y="791"/>
                    <a:pt x="442" y="826"/>
                  </a:cubicBezTo>
                  <a:cubicBezTo>
                    <a:pt x="458" y="849"/>
                    <a:pt x="479" y="856"/>
                    <a:pt x="493" y="876"/>
                  </a:cubicBezTo>
                  <a:cubicBezTo>
                    <a:pt x="523" y="927"/>
                    <a:pt x="455" y="969"/>
                    <a:pt x="470" y="1022"/>
                  </a:cubicBezTo>
                  <a:cubicBezTo>
                    <a:pt x="486" y="954"/>
                    <a:pt x="563" y="956"/>
                    <a:pt x="554" y="862"/>
                  </a:cubicBezTo>
                  <a:cubicBezTo>
                    <a:pt x="555" y="826"/>
                    <a:pt x="514" y="797"/>
                    <a:pt x="522" y="764"/>
                  </a:cubicBezTo>
                  <a:cubicBezTo>
                    <a:pt x="524" y="758"/>
                    <a:pt x="526" y="751"/>
                    <a:pt x="533" y="748"/>
                  </a:cubicBezTo>
                  <a:cubicBezTo>
                    <a:pt x="550" y="739"/>
                    <a:pt x="566" y="724"/>
                    <a:pt x="578" y="706"/>
                  </a:cubicBezTo>
                  <a:cubicBezTo>
                    <a:pt x="600" y="746"/>
                    <a:pt x="639" y="778"/>
                    <a:pt x="684" y="783"/>
                  </a:cubicBezTo>
                  <a:cubicBezTo>
                    <a:pt x="712" y="788"/>
                    <a:pt x="732" y="778"/>
                    <a:pt x="756" y="782"/>
                  </a:cubicBezTo>
                  <a:cubicBezTo>
                    <a:pt x="814" y="797"/>
                    <a:pt x="795" y="875"/>
                    <a:pt x="843" y="902"/>
                  </a:cubicBezTo>
                  <a:cubicBezTo>
                    <a:pt x="805" y="842"/>
                    <a:pt x="863" y="788"/>
                    <a:pt x="789" y="728"/>
                  </a:cubicBezTo>
                  <a:cubicBezTo>
                    <a:pt x="764" y="702"/>
                    <a:pt x="715" y="710"/>
                    <a:pt x="698" y="682"/>
                  </a:cubicBezTo>
                  <a:cubicBezTo>
                    <a:pt x="695" y="676"/>
                    <a:pt x="691" y="669"/>
                    <a:pt x="694" y="663"/>
                  </a:cubicBezTo>
                  <a:cubicBezTo>
                    <a:pt x="700" y="644"/>
                    <a:pt x="700" y="623"/>
                    <a:pt x="696" y="601"/>
                  </a:cubicBezTo>
                  <a:cubicBezTo>
                    <a:pt x="740" y="614"/>
                    <a:pt x="790" y="609"/>
                    <a:pt x="826" y="581"/>
                  </a:cubicBezTo>
                  <a:cubicBezTo>
                    <a:pt x="849" y="564"/>
                    <a:pt x="856" y="543"/>
                    <a:pt x="876" y="529"/>
                  </a:cubicBezTo>
                  <a:cubicBezTo>
                    <a:pt x="927" y="499"/>
                    <a:pt x="969" y="568"/>
                    <a:pt x="1022" y="552"/>
                  </a:cubicBezTo>
                  <a:cubicBezTo>
                    <a:pt x="953" y="537"/>
                    <a:pt x="956" y="459"/>
                    <a:pt x="861" y="468"/>
                  </a:cubicBezTo>
                  <a:cubicBezTo>
                    <a:pt x="825" y="467"/>
                    <a:pt x="796" y="507"/>
                    <a:pt x="764" y="500"/>
                  </a:cubicBezTo>
                  <a:cubicBezTo>
                    <a:pt x="758" y="497"/>
                    <a:pt x="750" y="496"/>
                    <a:pt x="748" y="489"/>
                  </a:cubicBezTo>
                  <a:cubicBezTo>
                    <a:pt x="739" y="471"/>
                    <a:pt x="724" y="456"/>
                    <a:pt x="706" y="443"/>
                  </a:cubicBezTo>
                  <a:cubicBezTo>
                    <a:pt x="746" y="422"/>
                    <a:pt x="778" y="382"/>
                    <a:pt x="783" y="337"/>
                  </a:cubicBezTo>
                  <a:cubicBezTo>
                    <a:pt x="787" y="310"/>
                    <a:pt x="777" y="290"/>
                    <a:pt x="781" y="266"/>
                  </a:cubicBezTo>
                  <a:cubicBezTo>
                    <a:pt x="796" y="208"/>
                    <a:pt x="875" y="227"/>
                    <a:pt x="901" y="179"/>
                  </a:cubicBezTo>
                  <a:cubicBezTo>
                    <a:pt x="842" y="216"/>
                    <a:pt x="788" y="159"/>
                    <a:pt x="728" y="233"/>
                  </a:cubicBezTo>
                  <a:cubicBezTo>
                    <a:pt x="701" y="257"/>
                    <a:pt x="710" y="307"/>
                    <a:pt x="681" y="324"/>
                  </a:cubicBezTo>
                  <a:cubicBezTo>
                    <a:pt x="676" y="327"/>
                    <a:pt x="669" y="331"/>
                    <a:pt x="663" y="328"/>
                  </a:cubicBezTo>
                  <a:cubicBezTo>
                    <a:pt x="644" y="321"/>
                    <a:pt x="622" y="321"/>
                    <a:pt x="601" y="325"/>
                  </a:cubicBezTo>
                  <a:cubicBezTo>
                    <a:pt x="614" y="282"/>
                    <a:pt x="609" y="231"/>
                    <a:pt x="580" y="196"/>
                  </a:cubicBezTo>
                  <a:cubicBezTo>
                    <a:pt x="564" y="173"/>
                    <a:pt x="543" y="166"/>
                    <a:pt x="529" y="146"/>
                  </a:cubicBezTo>
                  <a:cubicBezTo>
                    <a:pt x="499" y="95"/>
                    <a:pt x="567" y="53"/>
                    <a:pt x="552" y="0"/>
                  </a:cubicBezTo>
                  <a:cubicBezTo>
                    <a:pt x="536" y="68"/>
                    <a:pt x="459" y="66"/>
                    <a:pt x="468" y="160"/>
                  </a:cubicBezTo>
                  <a:cubicBezTo>
                    <a:pt x="467" y="196"/>
                    <a:pt x="507" y="225"/>
                    <a:pt x="500" y="258"/>
                  </a:cubicBezTo>
                  <a:cubicBezTo>
                    <a:pt x="498" y="264"/>
                    <a:pt x="496" y="271"/>
                    <a:pt x="490" y="274"/>
                  </a:cubicBezTo>
                  <a:cubicBezTo>
                    <a:pt x="472" y="283"/>
                    <a:pt x="457" y="298"/>
                    <a:pt x="444" y="315"/>
                  </a:cubicBezTo>
                  <a:lnTo>
                    <a:pt x="444" y="315"/>
                  </a:lnTo>
                  <a:cubicBezTo>
                    <a:pt x="423" y="276"/>
                    <a:pt x="383" y="244"/>
                    <a:pt x="338" y="239"/>
                  </a:cubicBezTo>
                  <a:cubicBezTo>
                    <a:pt x="310" y="234"/>
                    <a:pt x="291" y="244"/>
                    <a:pt x="266" y="240"/>
                  </a:cubicBezTo>
                  <a:cubicBezTo>
                    <a:pt x="209" y="225"/>
                    <a:pt x="228" y="147"/>
                    <a:pt x="179" y="120"/>
                  </a:cubicBezTo>
                  <a:cubicBezTo>
                    <a:pt x="217" y="180"/>
                    <a:pt x="160" y="233"/>
                    <a:pt x="233" y="294"/>
                  </a:cubicBezTo>
                  <a:cubicBezTo>
                    <a:pt x="258" y="320"/>
                    <a:pt x="308" y="312"/>
                    <a:pt x="324" y="340"/>
                  </a:cubicBezTo>
                  <a:cubicBezTo>
                    <a:pt x="327" y="346"/>
                    <a:pt x="331" y="352"/>
                    <a:pt x="328" y="359"/>
                  </a:cubicBezTo>
                  <a:cubicBezTo>
                    <a:pt x="322" y="378"/>
                    <a:pt x="322" y="399"/>
                    <a:pt x="326" y="421"/>
                  </a:cubicBezTo>
                  <a:cubicBezTo>
                    <a:pt x="283" y="407"/>
                    <a:pt x="232" y="413"/>
                    <a:pt x="196" y="441"/>
                  </a:cubicBezTo>
                  <a:cubicBezTo>
                    <a:pt x="174" y="457"/>
                    <a:pt x="167" y="478"/>
                    <a:pt x="147" y="493"/>
                  </a:cubicBezTo>
                  <a:cubicBezTo>
                    <a:pt x="96" y="523"/>
                    <a:pt x="53" y="454"/>
                    <a:pt x="0" y="469"/>
                  </a:cubicBezTo>
                  <a:cubicBezTo>
                    <a:pt x="69" y="486"/>
                    <a:pt x="66" y="564"/>
                    <a:pt x="161" y="55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grpSp>
        <p:nvGrpSpPr>
          <p:cNvPr id="1593" name="Google Shape;1593;p45"/>
          <p:cNvGrpSpPr/>
          <p:nvPr/>
        </p:nvGrpSpPr>
        <p:grpSpPr>
          <a:xfrm rot="433611">
            <a:off x="7530044" y="3244400"/>
            <a:ext cx="808826" cy="809020"/>
            <a:chOff x="3179880" y="630000"/>
            <a:chExt cx="1505160" cy="1505520"/>
          </a:xfrm>
        </p:grpSpPr>
        <p:sp>
          <p:nvSpPr>
            <p:cNvPr id="1594" name="Google Shape;1594;p45"/>
            <p:cNvSpPr/>
            <p:nvPr/>
          </p:nvSpPr>
          <p:spPr>
            <a:xfrm>
              <a:off x="3179880" y="630000"/>
              <a:ext cx="1505160" cy="1505520"/>
            </a:xfrm>
            <a:custGeom>
              <a:avLst/>
              <a:gdLst/>
              <a:ahLst/>
              <a:cxnLst/>
              <a:rect l="l" t="t" r="r" b="b"/>
              <a:pathLst>
                <a:path w="4181" h="4182" extrusionOk="0">
                  <a:moveTo>
                    <a:pt x="2135" y="3434"/>
                  </a:moveTo>
                  <a:lnTo>
                    <a:pt x="1603" y="4182"/>
                  </a:lnTo>
                  <a:lnTo>
                    <a:pt x="1457" y="3276"/>
                  </a:lnTo>
                  <a:lnTo>
                    <a:pt x="622" y="3656"/>
                  </a:lnTo>
                  <a:lnTo>
                    <a:pt x="949" y="2800"/>
                  </a:lnTo>
                  <a:lnTo>
                    <a:pt x="37" y="2713"/>
                  </a:lnTo>
                  <a:lnTo>
                    <a:pt x="747" y="2135"/>
                  </a:lnTo>
                  <a:lnTo>
                    <a:pt x="0" y="1603"/>
                  </a:lnTo>
                  <a:lnTo>
                    <a:pt x="906" y="1457"/>
                  </a:lnTo>
                  <a:lnTo>
                    <a:pt x="525" y="622"/>
                  </a:lnTo>
                  <a:lnTo>
                    <a:pt x="1382" y="949"/>
                  </a:lnTo>
                  <a:lnTo>
                    <a:pt x="1468" y="36"/>
                  </a:lnTo>
                  <a:lnTo>
                    <a:pt x="2048" y="747"/>
                  </a:lnTo>
                  <a:lnTo>
                    <a:pt x="2579" y="0"/>
                  </a:lnTo>
                  <a:lnTo>
                    <a:pt x="2725" y="905"/>
                  </a:lnTo>
                  <a:lnTo>
                    <a:pt x="3559" y="525"/>
                  </a:lnTo>
                  <a:lnTo>
                    <a:pt x="3232" y="1382"/>
                  </a:lnTo>
                  <a:lnTo>
                    <a:pt x="4145" y="1468"/>
                  </a:lnTo>
                  <a:lnTo>
                    <a:pt x="3434" y="2048"/>
                  </a:lnTo>
                  <a:lnTo>
                    <a:pt x="4181" y="2579"/>
                  </a:lnTo>
                  <a:lnTo>
                    <a:pt x="3276" y="2725"/>
                  </a:lnTo>
                  <a:lnTo>
                    <a:pt x="3656" y="3560"/>
                  </a:lnTo>
                  <a:lnTo>
                    <a:pt x="2800" y="3232"/>
                  </a:lnTo>
                  <a:lnTo>
                    <a:pt x="2713" y="4145"/>
                  </a:lnTo>
                  <a:lnTo>
                    <a:pt x="2135" y="3434"/>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95" name="Google Shape;1595;p45"/>
            <p:cNvSpPr/>
            <p:nvPr/>
          </p:nvSpPr>
          <p:spPr>
            <a:xfrm>
              <a:off x="3340080" y="790200"/>
              <a:ext cx="1185120" cy="1185120"/>
            </a:xfrm>
            <a:custGeom>
              <a:avLst/>
              <a:gdLst/>
              <a:ahLst/>
              <a:cxnLst/>
              <a:rect l="l" t="t" r="r" b="b"/>
              <a:pathLst>
                <a:path w="3292" h="3292" extrusionOk="0">
                  <a:moveTo>
                    <a:pt x="1262" y="3292"/>
                  </a:moveTo>
                  <a:lnTo>
                    <a:pt x="1147" y="2579"/>
                  </a:lnTo>
                  <a:lnTo>
                    <a:pt x="490" y="2878"/>
                  </a:lnTo>
                  <a:lnTo>
                    <a:pt x="748" y="2204"/>
                  </a:lnTo>
                  <a:lnTo>
                    <a:pt x="29" y="2136"/>
                  </a:lnTo>
                  <a:lnTo>
                    <a:pt x="588" y="1680"/>
                  </a:lnTo>
                  <a:lnTo>
                    <a:pt x="0" y="1262"/>
                  </a:lnTo>
                  <a:lnTo>
                    <a:pt x="712" y="1147"/>
                  </a:lnTo>
                  <a:lnTo>
                    <a:pt x="413" y="490"/>
                  </a:lnTo>
                  <a:lnTo>
                    <a:pt x="1088" y="747"/>
                  </a:lnTo>
                  <a:lnTo>
                    <a:pt x="1156" y="28"/>
                  </a:lnTo>
                  <a:lnTo>
                    <a:pt x="1612" y="588"/>
                  </a:lnTo>
                  <a:lnTo>
                    <a:pt x="2030" y="0"/>
                  </a:lnTo>
                  <a:lnTo>
                    <a:pt x="2145" y="712"/>
                  </a:lnTo>
                  <a:lnTo>
                    <a:pt x="2802" y="413"/>
                  </a:lnTo>
                  <a:lnTo>
                    <a:pt x="2544" y="1088"/>
                  </a:lnTo>
                  <a:lnTo>
                    <a:pt x="3263" y="1156"/>
                  </a:lnTo>
                  <a:lnTo>
                    <a:pt x="2704" y="1612"/>
                  </a:lnTo>
                  <a:lnTo>
                    <a:pt x="3292" y="2030"/>
                  </a:lnTo>
                  <a:lnTo>
                    <a:pt x="2579" y="2145"/>
                  </a:lnTo>
                  <a:lnTo>
                    <a:pt x="2878" y="2802"/>
                  </a:lnTo>
                  <a:lnTo>
                    <a:pt x="2203" y="2544"/>
                  </a:lnTo>
                  <a:lnTo>
                    <a:pt x="2136" y="3263"/>
                  </a:lnTo>
                  <a:lnTo>
                    <a:pt x="1680" y="2704"/>
                  </a:lnTo>
                  <a:lnTo>
                    <a:pt x="1262" y="3292"/>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96" name="Google Shape;1596;p45"/>
            <p:cNvSpPr/>
            <p:nvPr/>
          </p:nvSpPr>
          <p:spPr>
            <a:xfrm>
              <a:off x="3340080" y="790200"/>
              <a:ext cx="1185120" cy="1185120"/>
            </a:xfrm>
            <a:custGeom>
              <a:avLst/>
              <a:gdLst/>
              <a:ahLst/>
              <a:cxnLst/>
              <a:rect l="l" t="t" r="r" b="b"/>
              <a:pathLst>
                <a:path w="3292" h="3292" extrusionOk="0">
                  <a:moveTo>
                    <a:pt x="1262" y="3292"/>
                  </a:moveTo>
                  <a:lnTo>
                    <a:pt x="1147" y="2579"/>
                  </a:lnTo>
                  <a:lnTo>
                    <a:pt x="490" y="2878"/>
                  </a:lnTo>
                  <a:lnTo>
                    <a:pt x="748" y="2204"/>
                  </a:lnTo>
                  <a:lnTo>
                    <a:pt x="29" y="2136"/>
                  </a:lnTo>
                  <a:lnTo>
                    <a:pt x="588" y="1680"/>
                  </a:lnTo>
                  <a:lnTo>
                    <a:pt x="0" y="1262"/>
                  </a:lnTo>
                  <a:lnTo>
                    <a:pt x="712" y="1147"/>
                  </a:lnTo>
                  <a:lnTo>
                    <a:pt x="413" y="490"/>
                  </a:lnTo>
                  <a:lnTo>
                    <a:pt x="1088" y="747"/>
                  </a:lnTo>
                  <a:lnTo>
                    <a:pt x="1156" y="28"/>
                  </a:lnTo>
                  <a:lnTo>
                    <a:pt x="1612" y="588"/>
                  </a:lnTo>
                  <a:lnTo>
                    <a:pt x="2030" y="0"/>
                  </a:lnTo>
                  <a:lnTo>
                    <a:pt x="2145" y="712"/>
                  </a:lnTo>
                  <a:lnTo>
                    <a:pt x="2802" y="413"/>
                  </a:lnTo>
                  <a:lnTo>
                    <a:pt x="2544" y="1088"/>
                  </a:lnTo>
                  <a:lnTo>
                    <a:pt x="3263" y="1156"/>
                  </a:lnTo>
                  <a:lnTo>
                    <a:pt x="2704" y="1612"/>
                  </a:lnTo>
                  <a:lnTo>
                    <a:pt x="3292" y="2030"/>
                  </a:lnTo>
                  <a:lnTo>
                    <a:pt x="2579" y="2145"/>
                  </a:lnTo>
                  <a:lnTo>
                    <a:pt x="2878" y="2802"/>
                  </a:lnTo>
                  <a:lnTo>
                    <a:pt x="2203" y="2544"/>
                  </a:lnTo>
                  <a:lnTo>
                    <a:pt x="2136" y="3263"/>
                  </a:lnTo>
                  <a:lnTo>
                    <a:pt x="1680" y="2704"/>
                  </a:lnTo>
                  <a:lnTo>
                    <a:pt x="1262" y="3292"/>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97" name="Google Shape;1597;p45"/>
            <p:cNvSpPr/>
            <p:nvPr/>
          </p:nvSpPr>
          <p:spPr>
            <a:xfrm>
              <a:off x="3984480" y="1299240"/>
              <a:ext cx="164160" cy="85680"/>
            </a:xfrm>
            <a:custGeom>
              <a:avLst/>
              <a:gdLst/>
              <a:ahLst/>
              <a:cxnLst/>
              <a:rect l="l" t="t" r="r" b="b"/>
              <a:pathLst>
                <a:path w="456" h="238" extrusionOk="0">
                  <a:moveTo>
                    <a:pt x="185" y="233"/>
                  </a:moveTo>
                  <a:cubicBezTo>
                    <a:pt x="180" y="232"/>
                    <a:pt x="175" y="230"/>
                    <a:pt x="170" y="229"/>
                  </a:cubicBezTo>
                  <a:cubicBezTo>
                    <a:pt x="49" y="191"/>
                    <a:pt x="3" y="52"/>
                    <a:pt x="1" y="46"/>
                  </a:cubicBezTo>
                  <a:cubicBezTo>
                    <a:pt x="-5" y="27"/>
                    <a:pt x="5" y="7"/>
                    <a:pt x="24" y="2"/>
                  </a:cubicBezTo>
                  <a:cubicBezTo>
                    <a:pt x="42" y="-4"/>
                    <a:pt x="62" y="6"/>
                    <a:pt x="68" y="24"/>
                  </a:cubicBezTo>
                  <a:lnTo>
                    <a:pt x="68" y="24"/>
                  </a:lnTo>
                  <a:cubicBezTo>
                    <a:pt x="68" y="25"/>
                    <a:pt x="105" y="135"/>
                    <a:pt x="191" y="162"/>
                  </a:cubicBezTo>
                  <a:cubicBezTo>
                    <a:pt x="250" y="180"/>
                    <a:pt x="319" y="158"/>
                    <a:pt x="399" y="97"/>
                  </a:cubicBezTo>
                  <a:cubicBezTo>
                    <a:pt x="414" y="86"/>
                    <a:pt x="436" y="89"/>
                    <a:pt x="448" y="104"/>
                  </a:cubicBezTo>
                  <a:cubicBezTo>
                    <a:pt x="460" y="119"/>
                    <a:pt x="457" y="142"/>
                    <a:pt x="441" y="153"/>
                  </a:cubicBezTo>
                  <a:cubicBezTo>
                    <a:pt x="348" y="224"/>
                    <a:pt x="262" y="251"/>
                    <a:pt x="185" y="233"/>
                  </a:cubicBezTo>
                  <a:close/>
                </a:path>
              </a:pathLst>
            </a:custGeom>
            <a:solidFill>
              <a:schemeClr val="dk1"/>
            </a:solidFill>
            <a:ln>
              <a:noFill/>
            </a:ln>
          </p:spPr>
          <p:txBody>
            <a:bodyPr spcFirstLastPara="1" wrap="square" lIns="90000" tIns="40675" rIns="90000" bIns="4067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598" name="Google Shape;1598;p45"/>
            <p:cNvSpPr/>
            <p:nvPr/>
          </p:nvSpPr>
          <p:spPr>
            <a:xfrm>
              <a:off x="3714480" y="1236240"/>
              <a:ext cx="164160" cy="85680"/>
            </a:xfrm>
            <a:custGeom>
              <a:avLst/>
              <a:gdLst/>
              <a:ahLst/>
              <a:cxnLst/>
              <a:rect l="l" t="t" r="r" b="b"/>
              <a:pathLst>
                <a:path w="456" h="238" extrusionOk="0">
                  <a:moveTo>
                    <a:pt x="187" y="233"/>
                  </a:moveTo>
                  <a:cubicBezTo>
                    <a:pt x="181" y="232"/>
                    <a:pt x="177" y="230"/>
                    <a:pt x="172" y="229"/>
                  </a:cubicBezTo>
                  <a:cubicBezTo>
                    <a:pt x="51" y="191"/>
                    <a:pt x="4" y="52"/>
                    <a:pt x="2" y="46"/>
                  </a:cubicBezTo>
                  <a:cubicBezTo>
                    <a:pt x="-3" y="27"/>
                    <a:pt x="7" y="7"/>
                    <a:pt x="25" y="2"/>
                  </a:cubicBezTo>
                  <a:cubicBezTo>
                    <a:pt x="44" y="-4"/>
                    <a:pt x="63" y="6"/>
                    <a:pt x="69" y="24"/>
                  </a:cubicBezTo>
                  <a:cubicBezTo>
                    <a:pt x="70" y="26"/>
                    <a:pt x="107" y="135"/>
                    <a:pt x="193" y="162"/>
                  </a:cubicBezTo>
                  <a:cubicBezTo>
                    <a:pt x="251" y="179"/>
                    <a:pt x="321" y="158"/>
                    <a:pt x="400" y="97"/>
                  </a:cubicBezTo>
                  <a:cubicBezTo>
                    <a:pt x="416" y="86"/>
                    <a:pt x="438" y="89"/>
                    <a:pt x="450" y="104"/>
                  </a:cubicBezTo>
                  <a:cubicBezTo>
                    <a:pt x="461" y="119"/>
                    <a:pt x="458" y="141"/>
                    <a:pt x="443" y="153"/>
                  </a:cubicBezTo>
                  <a:cubicBezTo>
                    <a:pt x="350" y="224"/>
                    <a:pt x="263" y="251"/>
                    <a:pt x="187" y="233"/>
                  </a:cubicBezTo>
                  <a:close/>
                </a:path>
              </a:pathLst>
            </a:custGeom>
            <a:solidFill>
              <a:schemeClr val="dk1"/>
            </a:solidFill>
            <a:ln>
              <a:noFill/>
            </a:ln>
          </p:spPr>
          <p:txBody>
            <a:bodyPr spcFirstLastPara="1" wrap="square" lIns="90000" tIns="40675" rIns="90000" bIns="4067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599" name="Google Shape;1599;p45"/>
            <p:cNvSpPr/>
            <p:nvPr/>
          </p:nvSpPr>
          <p:spPr>
            <a:xfrm>
              <a:off x="3810960" y="1298160"/>
              <a:ext cx="124920" cy="195480"/>
            </a:xfrm>
            <a:custGeom>
              <a:avLst/>
              <a:gdLst/>
              <a:ahLst/>
              <a:cxnLst/>
              <a:rect l="l" t="t" r="r" b="b"/>
              <a:pathLst>
                <a:path w="347" h="543" extrusionOk="0">
                  <a:moveTo>
                    <a:pt x="244" y="541"/>
                  </a:moveTo>
                  <a:lnTo>
                    <a:pt x="28" y="491"/>
                  </a:lnTo>
                  <a:cubicBezTo>
                    <a:pt x="17" y="488"/>
                    <a:pt x="8" y="480"/>
                    <a:pt x="3" y="470"/>
                  </a:cubicBezTo>
                  <a:cubicBezTo>
                    <a:pt x="-1" y="459"/>
                    <a:pt x="0" y="447"/>
                    <a:pt x="7" y="438"/>
                  </a:cubicBezTo>
                  <a:lnTo>
                    <a:pt x="283" y="17"/>
                  </a:lnTo>
                  <a:cubicBezTo>
                    <a:pt x="294" y="0"/>
                    <a:pt x="316" y="-4"/>
                    <a:pt x="332" y="7"/>
                  </a:cubicBezTo>
                  <a:cubicBezTo>
                    <a:pt x="348" y="17"/>
                    <a:pt x="353" y="39"/>
                    <a:pt x="342" y="55"/>
                  </a:cubicBezTo>
                  <a:lnTo>
                    <a:pt x="93" y="434"/>
                  </a:lnTo>
                  <a:lnTo>
                    <a:pt x="260" y="473"/>
                  </a:lnTo>
                  <a:cubicBezTo>
                    <a:pt x="279" y="478"/>
                    <a:pt x="290" y="496"/>
                    <a:pt x="286" y="515"/>
                  </a:cubicBezTo>
                  <a:cubicBezTo>
                    <a:pt x="281" y="534"/>
                    <a:pt x="263" y="546"/>
                    <a:pt x="244" y="541"/>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600" name="Google Shape;1600;p45"/>
            <p:cNvSpPr/>
            <p:nvPr/>
          </p:nvSpPr>
          <p:spPr>
            <a:xfrm>
              <a:off x="3883320" y="1491120"/>
              <a:ext cx="129240" cy="64440"/>
            </a:xfrm>
            <a:custGeom>
              <a:avLst/>
              <a:gdLst/>
              <a:ahLst/>
              <a:cxnLst/>
              <a:rect l="l" t="t" r="r" b="b"/>
              <a:pathLst>
                <a:path w="359" h="179" extrusionOk="0">
                  <a:moveTo>
                    <a:pt x="27" y="171"/>
                  </a:moveTo>
                  <a:lnTo>
                    <a:pt x="26" y="171"/>
                  </a:lnTo>
                  <a:cubicBezTo>
                    <a:pt x="8" y="167"/>
                    <a:pt x="-4" y="148"/>
                    <a:pt x="1" y="129"/>
                  </a:cubicBezTo>
                  <a:cubicBezTo>
                    <a:pt x="5" y="110"/>
                    <a:pt x="24" y="99"/>
                    <a:pt x="43" y="103"/>
                  </a:cubicBezTo>
                  <a:lnTo>
                    <a:pt x="43" y="103"/>
                  </a:lnTo>
                  <a:lnTo>
                    <a:pt x="43" y="103"/>
                  </a:lnTo>
                  <a:cubicBezTo>
                    <a:pt x="51" y="105"/>
                    <a:pt x="199" y="138"/>
                    <a:pt x="295" y="13"/>
                  </a:cubicBezTo>
                  <a:cubicBezTo>
                    <a:pt x="307" y="-2"/>
                    <a:pt x="329" y="-5"/>
                    <a:pt x="345" y="7"/>
                  </a:cubicBezTo>
                  <a:cubicBezTo>
                    <a:pt x="360" y="19"/>
                    <a:pt x="363" y="41"/>
                    <a:pt x="351" y="57"/>
                  </a:cubicBezTo>
                  <a:cubicBezTo>
                    <a:pt x="228" y="215"/>
                    <a:pt x="42" y="175"/>
                    <a:pt x="27" y="171"/>
                  </a:cubicBezTo>
                  <a:close/>
                </a:path>
              </a:pathLst>
            </a:custGeom>
            <a:solidFill>
              <a:schemeClr val="dk1"/>
            </a:solidFill>
            <a:ln>
              <a:noFill/>
            </a:ln>
          </p:spPr>
          <p:txBody>
            <a:bodyPr spcFirstLastPara="1" wrap="square" lIns="90000" tIns="19425" rIns="90000" bIns="1942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aphicFrame>
        <p:nvGraphicFramePr>
          <p:cNvPr id="7" name="Tablo 6">
            <a:extLst>
              <a:ext uri="{FF2B5EF4-FFF2-40B4-BE49-F238E27FC236}">
                <a16:creationId xmlns:a16="http://schemas.microsoft.com/office/drawing/2014/main" id="{2438341C-E0F2-8734-473D-A9435323621D}"/>
              </a:ext>
            </a:extLst>
          </p:cNvPr>
          <p:cNvGraphicFramePr>
            <a:graphicFrameLocks noGrp="1"/>
          </p:cNvGraphicFramePr>
          <p:nvPr>
            <p:extLst>
              <p:ext uri="{D42A27DB-BD31-4B8C-83A1-F6EECF244321}">
                <p14:modId xmlns:p14="http://schemas.microsoft.com/office/powerpoint/2010/main" val="492100075"/>
              </p:ext>
            </p:extLst>
          </p:nvPr>
        </p:nvGraphicFramePr>
        <p:xfrm>
          <a:off x="1870291" y="1777537"/>
          <a:ext cx="3537732" cy="2472246"/>
        </p:xfrm>
        <a:graphic>
          <a:graphicData uri="http://schemas.openxmlformats.org/drawingml/2006/table">
            <a:tbl>
              <a:tblPr firstRow="1" bandRow="1">
                <a:tableStyleId>{D6C88B54-76D7-4D28-9F53-5F841A58BF85}</a:tableStyleId>
              </a:tblPr>
              <a:tblGrid>
                <a:gridCol w="1768866">
                  <a:extLst>
                    <a:ext uri="{9D8B030D-6E8A-4147-A177-3AD203B41FA5}">
                      <a16:colId xmlns:a16="http://schemas.microsoft.com/office/drawing/2014/main" val="3484310854"/>
                    </a:ext>
                  </a:extLst>
                </a:gridCol>
                <a:gridCol w="1768866">
                  <a:extLst>
                    <a:ext uri="{9D8B030D-6E8A-4147-A177-3AD203B41FA5}">
                      <a16:colId xmlns:a16="http://schemas.microsoft.com/office/drawing/2014/main" val="3129384501"/>
                    </a:ext>
                  </a:extLst>
                </a:gridCol>
              </a:tblGrid>
              <a:tr h="412041">
                <a:tc>
                  <a:txBody>
                    <a:bodyPr/>
                    <a:lstStyle/>
                    <a:p>
                      <a:r>
                        <a:rPr lang="tr-TR" sz="1800" b="0" i="0" dirty="0">
                          <a:latin typeface="Work Sans Medium" pitchFamily="2" charset="0"/>
                        </a:rPr>
                        <a:t>Türkçe</a:t>
                      </a:r>
                    </a:p>
                  </a:txBody>
                  <a:tcPr anchor="ctr">
                    <a:lnL w="28575" cap="flat" cmpd="sng" algn="ctr">
                      <a:solidFill>
                        <a:schemeClr val="accent1">
                          <a:lumMod val="60000"/>
                          <a:lumOff val="40000"/>
                        </a:schemeClr>
                      </a:solidFill>
                      <a:prstDash val="solid"/>
                      <a:round/>
                      <a:headEnd type="none" w="med" len="med"/>
                      <a:tailEnd type="none" w="med" len="med"/>
                    </a:lnL>
                    <a:lnR w="28575" cap="flat" cmpd="sng" algn="ctr">
                      <a:solidFill>
                        <a:schemeClr val="accent1">
                          <a:lumMod val="60000"/>
                          <a:lumOff val="40000"/>
                        </a:schemeClr>
                      </a:solidFill>
                      <a:prstDash val="solid"/>
                      <a:round/>
                      <a:headEnd type="none" w="med" len="med"/>
                      <a:tailEnd type="none" w="med" len="med"/>
                    </a:lnR>
                    <a:lnT w="28575" cap="flat" cmpd="sng" algn="ctr">
                      <a:solidFill>
                        <a:schemeClr val="accent1">
                          <a:lumMod val="60000"/>
                          <a:lumOff val="40000"/>
                        </a:schemeClr>
                      </a:solidFill>
                      <a:prstDash val="solid"/>
                      <a:round/>
                      <a:headEnd type="none" w="med" len="med"/>
                      <a:tailEnd type="none" w="med" len="med"/>
                    </a:lnT>
                    <a:lnB w="28575" cap="flat" cmpd="sng" algn="ctr">
                      <a:solidFill>
                        <a:schemeClr val="accent1">
                          <a:lumMod val="60000"/>
                          <a:lumOff val="40000"/>
                        </a:schemeClr>
                      </a:solidFill>
                      <a:prstDash val="solid"/>
                      <a:round/>
                      <a:headEnd type="none" w="med" len="med"/>
                      <a:tailEnd type="none" w="med" len="med"/>
                    </a:lnB>
                  </a:tcPr>
                </a:tc>
                <a:tc>
                  <a:txBody>
                    <a:bodyPr/>
                    <a:lstStyle/>
                    <a:p>
                      <a:pPr algn="ctr"/>
                      <a:r>
                        <a:rPr lang="tr-TR" sz="1800" b="0" i="0" dirty="0">
                          <a:latin typeface="Work Sans Medium" pitchFamily="2" charset="0"/>
                        </a:rPr>
                        <a:t>4</a:t>
                      </a:r>
                    </a:p>
                  </a:txBody>
                  <a:tcPr anchor="ctr">
                    <a:lnL w="28575" cap="flat" cmpd="sng" algn="ctr">
                      <a:solidFill>
                        <a:schemeClr val="accent1">
                          <a:lumMod val="60000"/>
                          <a:lumOff val="40000"/>
                        </a:schemeClr>
                      </a:solidFill>
                      <a:prstDash val="solid"/>
                      <a:round/>
                      <a:headEnd type="none" w="med" len="med"/>
                      <a:tailEnd type="none" w="med" len="med"/>
                    </a:lnL>
                    <a:lnR w="28575" cap="flat" cmpd="sng" algn="ctr">
                      <a:solidFill>
                        <a:schemeClr val="accent1">
                          <a:lumMod val="60000"/>
                          <a:lumOff val="40000"/>
                        </a:schemeClr>
                      </a:solidFill>
                      <a:prstDash val="solid"/>
                      <a:round/>
                      <a:headEnd type="none" w="med" len="med"/>
                      <a:tailEnd type="none" w="med" len="med"/>
                    </a:lnR>
                    <a:lnT w="28575" cap="flat" cmpd="sng" algn="ctr">
                      <a:solidFill>
                        <a:schemeClr val="accent1">
                          <a:lumMod val="60000"/>
                          <a:lumOff val="40000"/>
                        </a:schemeClr>
                      </a:solidFill>
                      <a:prstDash val="solid"/>
                      <a:round/>
                      <a:headEnd type="none" w="med" len="med"/>
                      <a:tailEnd type="none" w="med" len="med"/>
                    </a:lnT>
                    <a:lnB w="28575" cap="flat" cmpd="sng" algn="ctr">
                      <a:solidFill>
                        <a:schemeClr val="accent1">
                          <a:lumMod val="60000"/>
                          <a:lumOff val="40000"/>
                        </a:schemeClr>
                      </a:solidFill>
                      <a:prstDash val="solid"/>
                      <a:round/>
                      <a:headEnd type="none" w="med" len="med"/>
                      <a:tailEnd type="none" w="med" len="med"/>
                    </a:lnB>
                  </a:tcPr>
                </a:tc>
                <a:extLst>
                  <a:ext uri="{0D108BD9-81ED-4DB2-BD59-A6C34878D82A}">
                    <a16:rowId xmlns:a16="http://schemas.microsoft.com/office/drawing/2014/main" val="3302693129"/>
                  </a:ext>
                </a:extLst>
              </a:tr>
              <a:tr h="412041">
                <a:tc>
                  <a:txBody>
                    <a:bodyPr/>
                    <a:lstStyle/>
                    <a:p>
                      <a:r>
                        <a:rPr lang="tr-TR" sz="1800" b="0" i="0" dirty="0">
                          <a:latin typeface="Work Sans Medium" pitchFamily="2" charset="0"/>
                        </a:rPr>
                        <a:t>Matematik</a:t>
                      </a:r>
                    </a:p>
                  </a:txBody>
                  <a:tcPr anchor="ctr">
                    <a:lnL w="28575" cap="flat" cmpd="sng" algn="ctr">
                      <a:solidFill>
                        <a:schemeClr val="accent1">
                          <a:lumMod val="60000"/>
                          <a:lumOff val="40000"/>
                        </a:schemeClr>
                      </a:solidFill>
                      <a:prstDash val="solid"/>
                      <a:round/>
                      <a:headEnd type="none" w="med" len="med"/>
                      <a:tailEnd type="none" w="med" len="med"/>
                    </a:lnL>
                    <a:lnR w="28575" cap="flat" cmpd="sng" algn="ctr">
                      <a:solidFill>
                        <a:schemeClr val="accent1">
                          <a:lumMod val="60000"/>
                          <a:lumOff val="40000"/>
                        </a:schemeClr>
                      </a:solidFill>
                      <a:prstDash val="solid"/>
                      <a:round/>
                      <a:headEnd type="none" w="med" len="med"/>
                      <a:tailEnd type="none" w="med" len="med"/>
                    </a:lnR>
                    <a:lnT w="28575" cap="flat" cmpd="sng" algn="ctr">
                      <a:solidFill>
                        <a:schemeClr val="accent1">
                          <a:lumMod val="60000"/>
                          <a:lumOff val="40000"/>
                        </a:schemeClr>
                      </a:solidFill>
                      <a:prstDash val="solid"/>
                      <a:round/>
                      <a:headEnd type="none" w="med" len="med"/>
                      <a:tailEnd type="none" w="med" len="med"/>
                    </a:lnT>
                    <a:lnB w="28575" cap="flat" cmpd="sng" algn="ctr">
                      <a:solidFill>
                        <a:schemeClr val="accent1">
                          <a:lumMod val="60000"/>
                          <a:lumOff val="40000"/>
                        </a:schemeClr>
                      </a:solidFill>
                      <a:prstDash val="solid"/>
                      <a:round/>
                      <a:headEnd type="none" w="med" len="med"/>
                      <a:tailEnd type="none" w="med" len="med"/>
                    </a:lnB>
                  </a:tcPr>
                </a:tc>
                <a:tc>
                  <a:txBody>
                    <a:bodyPr/>
                    <a:lstStyle/>
                    <a:p>
                      <a:pPr algn="ctr"/>
                      <a:r>
                        <a:rPr lang="tr-TR" sz="1800" b="0" i="0" dirty="0">
                          <a:latin typeface="Work Sans Medium" pitchFamily="2" charset="0"/>
                        </a:rPr>
                        <a:t>4</a:t>
                      </a:r>
                    </a:p>
                  </a:txBody>
                  <a:tcPr anchor="ctr">
                    <a:lnL w="28575" cap="flat" cmpd="sng" algn="ctr">
                      <a:solidFill>
                        <a:schemeClr val="accent1">
                          <a:lumMod val="60000"/>
                          <a:lumOff val="40000"/>
                        </a:schemeClr>
                      </a:solidFill>
                      <a:prstDash val="solid"/>
                      <a:round/>
                      <a:headEnd type="none" w="med" len="med"/>
                      <a:tailEnd type="none" w="med" len="med"/>
                    </a:lnL>
                    <a:lnR w="28575" cap="flat" cmpd="sng" algn="ctr">
                      <a:solidFill>
                        <a:schemeClr val="accent1">
                          <a:lumMod val="60000"/>
                          <a:lumOff val="40000"/>
                        </a:schemeClr>
                      </a:solidFill>
                      <a:prstDash val="solid"/>
                      <a:round/>
                      <a:headEnd type="none" w="med" len="med"/>
                      <a:tailEnd type="none" w="med" len="med"/>
                    </a:lnR>
                    <a:lnT w="28575" cap="flat" cmpd="sng" algn="ctr">
                      <a:solidFill>
                        <a:schemeClr val="accent1">
                          <a:lumMod val="60000"/>
                          <a:lumOff val="40000"/>
                        </a:schemeClr>
                      </a:solidFill>
                      <a:prstDash val="solid"/>
                      <a:round/>
                      <a:headEnd type="none" w="med" len="med"/>
                      <a:tailEnd type="none" w="med" len="med"/>
                    </a:lnT>
                    <a:lnB w="28575" cap="flat" cmpd="sng" algn="ctr">
                      <a:solidFill>
                        <a:schemeClr val="accent1">
                          <a:lumMod val="60000"/>
                          <a:lumOff val="40000"/>
                        </a:schemeClr>
                      </a:solidFill>
                      <a:prstDash val="solid"/>
                      <a:round/>
                      <a:headEnd type="none" w="med" len="med"/>
                      <a:tailEnd type="none" w="med" len="med"/>
                    </a:lnB>
                  </a:tcPr>
                </a:tc>
                <a:extLst>
                  <a:ext uri="{0D108BD9-81ED-4DB2-BD59-A6C34878D82A}">
                    <a16:rowId xmlns:a16="http://schemas.microsoft.com/office/drawing/2014/main" val="908193191"/>
                  </a:ext>
                </a:extLst>
              </a:tr>
              <a:tr h="412041">
                <a:tc>
                  <a:txBody>
                    <a:bodyPr/>
                    <a:lstStyle/>
                    <a:p>
                      <a:r>
                        <a:rPr lang="tr-TR" sz="1800" b="0" i="0" dirty="0">
                          <a:latin typeface="Work Sans Medium" pitchFamily="2" charset="0"/>
                        </a:rPr>
                        <a:t>Fen</a:t>
                      </a:r>
                    </a:p>
                  </a:txBody>
                  <a:tcPr anchor="ctr">
                    <a:lnL w="28575" cap="flat" cmpd="sng" algn="ctr">
                      <a:solidFill>
                        <a:schemeClr val="accent1">
                          <a:lumMod val="60000"/>
                          <a:lumOff val="40000"/>
                        </a:schemeClr>
                      </a:solidFill>
                      <a:prstDash val="solid"/>
                      <a:round/>
                      <a:headEnd type="none" w="med" len="med"/>
                      <a:tailEnd type="none" w="med" len="med"/>
                    </a:lnL>
                    <a:lnR w="28575" cap="flat" cmpd="sng" algn="ctr">
                      <a:solidFill>
                        <a:schemeClr val="accent1">
                          <a:lumMod val="60000"/>
                          <a:lumOff val="40000"/>
                        </a:schemeClr>
                      </a:solidFill>
                      <a:prstDash val="solid"/>
                      <a:round/>
                      <a:headEnd type="none" w="med" len="med"/>
                      <a:tailEnd type="none" w="med" len="med"/>
                    </a:lnR>
                    <a:lnT w="28575" cap="flat" cmpd="sng" algn="ctr">
                      <a:solidFill>
                        <a:schemeClr val="accent1">
                          <a:lumMod val="60000"/>
                          <a:lumOff val="40000"/>
                        </a:schemeClr>
                      </a:solidFill>
                      <a:prstDash val="solid"/>
                      <a:round/>
                      <a:headEnd type="none" w="med" len="med"/>
                      <a:tailEnd type="none" w="med" len="med"/>
                    </a:lnT>
                    <a:lnB w="28575" cap="flat" cmpd="sng" algn="ctr">
                      <a:solidFill>
                        <a:schemeClr val="accent1">
                          <a:lumMod val="60000"/>
                          <a:lumOff val="40000"/>
                        </a:schemeClr>
                      </a:solidFill>
                      <a:prstDash val="solid"/>
                      <a:round/>
                      <a:headEnd type="none" w="med" len="med"/>
                      <a:tailEnd type="none" w="med" len="med"/>
                    </a:lnB>
                  </a:tcPr>
                </a:tc>
                <a:tc>
                  <a:txBody>
                    <a:bodyPr/>
                    <a:lstStyle/>
                    <a:p>
                      <a:pPr algn="ctr"/>
                      <a:r>
                        <a:rPr lang="tr-TR" sz="1800" b="0" i="0" dirty="0">
                          <a:latin typeface="Work Sans Medium" pitchFamily="2" charset="0"/>
                        </a:rPr>
                        <a:t>4</a:t>
                      </a:r>
                    </a:p>
                  </a:txBody>
                  <a:tcPr anchor="ctr">
                    <a:lnL w="28575" cap="flat" cmpd="sng" algn="ctr">
                      <a:solidFill>
                        <a:schemeClr val="accent1">
                          <a:lumMod val="60000"/>
                          <a:lumOff val="40000"/>
                        </a:schemeClr>
                      </a:solidFill>
                      <a:prstDash val="solid"/>
                      <a:round/>
                      <a:headEnd type="none" w="med" len="med"/>
                      <a:tailEnd type="none" w="med" len="med"/>
                    </a:lnL>
                    <a:lnR w="28575" cap="flat" cmpd="sng" algn="ctr">
                      <a:solidFill>
                        <a:schemeClr val="accent1">
                          <a:lumMod val="60000"/>
                          <a:lumOff val="40000"/>
                        </a:schemeClr>
                      </a:solidFill>
                      <a:prstDash val="solid"/>
                      <a:round/>
                      <a:headEnd type="none" w="med" len="med"/>
                      <a:tailEnd type="none" w="med" len="med"/>
                    </a:lnR>
                    <a:lnT w="28575" cap="flat" cmpd="sng" algn="ctr">
                      <a:solidFill>
                        <a:schemeClr val="accent1">
                          <a:lumMod val="60000"/>
                          <a:lumOff val="40000"/>
                        </a:schemeClr>
                      </a:solidFill>
                      <a:prstDash val="solid"/>
                      <a:round/>
                      <a:headEnd type="none" w="med" len="med"/>
                      <a:tailEnd type="none" w="med" len="med"/>
                    </a:lnT>
                    <a:lnB w="28575" cap="flat" cmpd="sng" algn="ctr">
                      <a:solidFill>
                        <a:schemeClr val="accent1">
                          <a:lumMod val="60000"/>
                          <a:lumOff val="40000"/>
                        </a:schemeClr>
                      </a:solidFill>
                      <a:prstDash val="solid"/>
                      <a:round/>
                      <a:headEnd type="none" w="med" len="med"/>
                      <a:tailEnd type="none" w="med" len="med"/>
                    </a:lnB>
                  </a:tcPr>
                </a:tc>
                <a:extLst>
                  <a:ext uri="{0D108BD9-81ED-4DB2-BD59-A6C34878D82A}">
                    <a16:rowId xmlns:a16="http://schemas.microsoft.com/office/drawing/2014/main" val="2673694393"/>
                  </a:ext>
                </a:extLst>
              </a:tr>
              <a:tr h="412041">
                <a:tc>
                  <a:txBody>
                    <a:bodyPr/>
                    <a:lstStyle/>
                    <a:p>
                      <a:r>
                        <a:rPr lang="tr-TR" sz="1800" b="0" i="0" dirty="0">
                          <a:latin typeface="Work Sans Medium" pitchFamily="2" charset="0"/>
                        </a:rPr>
                        <a:t>İnkılap Tarihi</a:t>
                      </a:r>
                    </a:p>
                  </a:txBody>
                  <a:tcPr anchor="ctr">
                    <a:lnL w="28575" cap="flat" cmpd="sng" algn="ctr">
                      <a:solidFill>
                        <a:schemeClr val="accent1">
                          <a:lumMod val="60000"/>
                          <a:lumOff val="40000"/>
                        </a:schemeClr>
                      </a:solidFill>
                      <a:prstDash val="solid"/>
                      <a:round/>
                      <a:headEnd type="none" w="med" len="med"/>
                      <a:tailEnd type="none" w="med" len="med"/>
                    </a:lnL>
                    <a:lnR w="28575" cap="flat" cmpd="sng" algn="ctr">
                      <a:solidFill>
                        <a:schemeClr val="accent1">
                          <a:lumMod val="60000"/>
                          <a:lumOff val="40000"/>
                        </a:schemeClr>
                      </a:solidFill>
                      <a:prstDash val="solid"/>
                      <a:round/>
                      <a:headEnd type="none" w="med" len="med"/>
                      <a:tailEnd type="none" w="med" len="med"/>
                    </a:lnR>
                    <a:lnT w="28575" cap="flat" cmpd="sng" algn="ctr">
                      <a:solidFill>
                        <a:schemeClr val="accent1">
                          <a:lumMod val="60000"/>
                          <a:lumOff val="40000"/>
                        </a:schemeClr>
                      </a:solidFill>
                      <a:prstDash val="solid"/>
                      <a:round/>
                      <a:headEnd type="none" w="med" len="med"/>
                      <a:tailEnd type="none" w="med" len="med"/>
                    </a:lnT>
                    <a:lnB w="28575" cap="flat" cmpd="sng" algn="ctr">
                      <a:solidFill>
                        <a:schemeClr val="accent1">
                          <a:lumMod val="60000"/>
                          <a:lumOff val="40000"/>
                        </a:schemeClr>
                      </a:solidFill>
                      <a:prstDash val="solid"/>
                      <a:round/>
                      <a:headEnd type="none" w="med" len="med"/>
                      <a:tailEnd type="none" w="med" len="med"/>
                    </a:lnB>
                  </a:tcPr>
                </a:tc>
                <a:tc>
                  <a:txBody>
                    <a:bodyPr/>
                    <a:lstStyle/>
                    <a:p>
                      <a:pPr algn="ctr"/>
                      <a:r>
                        <a:rPr lang="tr-TR" sz="1800" b="0" i="0" dirty="0">
                          <a:latin typeface="Work Sans Medium" pitchFamily="2" charset="0"/>
                        </a:rPr>
                        <a:t>1</a:t>
                      </a:r>
                    </a:p>
                  </a:txBody>
                  <a:tcPr anchor="ctr">
                    <a:lnL w="28575" cap="flat" cmpd="sng" algn="ctr">
                      <a:solidFill>
                        <a:schemeClr val="accent1">
                          <a:lumMod val="60000"/>
                          <a:lumOff val="40000"/>
                        </a:schemeClr>
                      </a:solidFill>
                      <a:prstDash val="solid"/>
                      <a:round/>
                      <a:headEnd type="none" w="med" len="med"/>
                      <a:tailEnd type="none" w="med" len="med"/>
                    </a:lnL>
                    <a:lnR w="28575" cap="flat" cmpd="sng" algn="ctr">
                      <a:solidFill>
                        <a:schemeClr val="accent1">
                          <a:lumMod val="60000"/>
                          <a:lumOff val="40000"/>
                        </a:schemeClr>
                      </a:solidFill>
                      <a:prstDash val="solid"/>
                      <a:round/>
                      <a:headEnd type="none" w="med" len="med"/>
                      <a:tailEnd type="none" w="med" len="med"/>
                    </a:lnR>
                    <a:lnT w="28575" cap="flat" cmpd="sng" algn="ctr">
                      <a:solidFill>
                        <a:schemeClr val="accent1">
                          <a:lumMod val="60000"/>
                          <a:lumOff val="40000"/>
                        </a:schemeClr>
                      </a:solidFill>
                      <a:prstDash val="solid"/>
                      <a:round/>
                      <a:headEnd type="none" w="med" len="med"/>
                      <a:tailEnd type="none" w="med" len="med"/>
                    </a:lnT>
                    <a:lnB w="28575" cap="flat" cmpd="sng" algn="ctr">
                      <a:solidFill>
                        <a:schemeClr val="accent1">
                          <a:lumMod val="60000"/>
                          <a:lumOff val="40000"/>
                        </a:schemeClr>
                      </a:solidFill>
                      <a:prstDash val="solid"/>
                      <a:round/>
                      <a:headEnd type="none" w="med" len="med"/>
                      <a:tailEnd type="none" w="med" len="med"/>
                    </a:lnB>
                  </a:tcPr>
                </a:tc>
                <a:extLst>
                  <a:ext uri="{0D108BD9-81ED-4DB2-BD59-A6C34878D82A}">
                    <a16:rowId xmlns:a16="http://schemas.microsoft.com/office/drawing/2014/main" val="1668448711"/>
                  </a:ext>
                </a:extLst>
              </a:tr>
              <a:tr h="412041">
                <a:tc>
                  <a:txBody>
                    <a:bodyPr/>
                    <a:lstStyle/>
                    <a:p>
                      <a:r>
                        <a:rPr lang="tr-TR" sz="1800" b="0" i="0" dirty="0">
                          <a:latin typeface="Work Sans Medium" pitchFamily="2" charset="0"/>
                        </a:rPr>
                        <a:t>İngilizce </a:t>
                      </a:r>
                    </a:p>
                  </a:txBody>
                  <a:tcPr anchor="ctr">
                    <a:lnL w="28575" cap="flat" cmpd="sng" algn="ctr">
                      <a:solidFill>
                        <a:schemeClr val="accent1">
                          <a:lumMod val="60000"/>
                          <a:lumOff val="40000"/>
                        </a:schemeClr>
                      </a:solidFill>
                      <a:prstDash val="solid"/>
                      <a:round/>
                      <a:headEnd type="none" w="med" len="med"/>
                      <a:tailEnd type="none" w="med" len="med"/>
                    </a:lnL>
                    <a:lnR w="28575" cap="flat" cmpd="sng" algn="ctr">
                      <a:solidFill>
                        <a:schemeClr val="accent1">
                          <a:lumMod val="60000"/>
                          <a:lumOff val="40000"/>
                        </a:schemeClr>
                      </a:solidFill>
                      <a:prstDash val="solid"/>
                      <a:round/>
                      <a:headEnd type="none" w="med" len="med"/>
                      <a:tailEnd type="none" w="med" len="med"/>
                    </a:lnR>
                    <a:lnT w="28575" cap="flat" cmpd="sng" algn="ctr">
                      <a:solidFill>
                        <a:schemeClr val="accent1">
                          <a:lumMod val="60000"/>
                          <a:lumOff val="40000"/>
                        </a:schemeClr>
                      </a:solidFill>
                      <a:prstDash val="solid"/>
                      <a:round/>
                      <a:headEnd type="none" w="med" len="med"/>
                      <a:tailEnd type="none" w="med" len="med"/>
                    </a:lnT>
                    <a:lnB w="28575" cap="flat" cmpd="sng" algn="ctr">
                      <a:solidFill>
                        <a:schemeClr val="accent1">
                          <a:lumMod val="60000"/>
                          <a:lumOff val="40000"/>
                        </a:schemeClr>
                      </a:solidFill>
                      <a:prstDash val="solid"/>
                      <a:round/>
                      <a:headEnd type="none" w="med" len="med"/>
                      <a:tailEnd type="none" w="med" len="med"/>
                    </a:lnB>
                  </a:tcPr>
                </a:tc>
                <a:tc>
                  <a:txBody>
                    <a:bodyPr/>
                    <a:lstStyle/>
                    <a:p>
                      <a:pPr algn="ctr"/>
                      <a:r>
                        <a:rPr lang="tr-TR" sz="1800" b="0" i="0" dirty="0">
                          <a:latin typeface="Work Sans Medium" pitchFamily="2" charset="0"/>
                        </a:rPr>
                        <a:t>1</a:t>
                      </a:r>
                    </a:p>
                  </a:txBody>
                  <a:tcPr anchor="ctr">
                    <a:lnL w="28575" cap="flat" cmpd="sng" algn="ctr">
                      <a:solidFill>
                        <a:schemeClr val="accent1">
                          <a:lumMod val="60000"/>
                          <a:lumOff val="40000"/>
                        </a:schemeClr>
                      </a:solidFill>
                      <a:prstDash val="solid"/>
                      <a:round/>
                      <a:headEnd type="none" w="med" len="med"/>
                      <a:tailEnd type="none" w="med" len="med"/>
                    </a:lnL>
                    <a:lnR w="28575" cap="flat" cmpd="sng" algn="ctr">
                      <a:solidFill>
                        <a:schemeClr val="accent1">
                          <a:lumMod val="60000"/>
                          <a:lumOff val="40000"/>
                        </a:schemeClr>
                      </a:solidFill>
                      <a:prstDash val="solid"/>
                      <a:round/>
                      <a:headEnd type="none" w="med" len="med"/>
                      <a:tailEnd type="none" w="med" len="med"/>
                    </a:lnR>
                    <a:lnT w="28575" cap="flat" cmpd="sng" algn="ctr">
                      <a:solidFill>
                        <a:schemeClr val="accent1">
                          <a:lumMod val="60000"/>
                          <a:lumOff val="40000"/>
                        </a:schemeClr>
                      </a:solidFill>
                      <a:prstDash val="solid"/>
                      <a:round/>
                      <a:headEnd type="none" w="med" len="med"/>
                      <a:tailEnd type="none" w="med" len="med"/>
                    </a:lnT>
                    <a:lnB w="28575" cap="flat" cmpd="sng" algn="ctr">
                      <a:solidFill>
                        <a:schemeClr val="accent1">
                          <a:lumMod val="60000"/>
                          <a:lumOff val="40000"/>
                        </a:schemeClr>
                      </a:solidFill>
                      <a:prstDash val="solid"/>
                      <a:round/>
                      <a:headEnd type="none" w="med" len="med"/>
                      <a:tailEnd type="none" w="med" len="med"/>
                    </a:lnB>
                  </a:tcPr>
                </a:tc>
                <a:extLst>
                  <a:ext uri="{0D108BD9-81ED-4DB2-BD59-A6C34878D82A}">
                    <a16:rowId xmlns:a16="http://schemas.microsoft.com/office/drawing/2014/main" val="2173082617"/>
                  </a:ext>
                </a:extLst>
              </a:tr>
              <a:tr h="412041">
                <a:tc>
                  <a:txBody>
                    <a:bodyPr/>
                    <a:lstStyle/>
                    <a:p>
                      <a:r>
                        <a:rPr lang="tr-TR" sz="1800" b="0" i="0" dirty="0">
                          <a:latin typeface="Work Sans Medium" pitchFamily="2" charset="0"/>
                        </a:rPr>
                        <a:t>Din Kültürü</a:t>
                      </a:r>
                    </a:p>
                  </a:txBody>
                  <a:tcPr anchor="ctr">
                    <a:lnL w="28575" cap="flat" cmpd="sng" algn="ctr">
                      <a:solidFill>
                        <a:schemeClr val="accent1">
                          <a:lumMod val="60000"/>
                          <a:lumOff val="40000"/>
                        </a:schemeClr>
                      </a:solidFill>
                      <a:prstDash val="solid"/>
                      <a:round/>
                      <a:headEnd type="none" w="med" len="med"/>
                      <a:tailEnd type="none" w="med" len="med"/>
                    </a:lnL>
                    <a:lnR w="28575" cap="flat" cmpd="sng" algn="ctr">
                      <a:solidFill>
                        <a:schemeClr val="accent1">
                          <a:lumMod val="60000"/>
                          <a:lumOff val="40000"/>
                        </a:schemeClr>
                      </a:solidFill>
                      <a:prstDash val="solid"/>
                      <a:round/>
                      <a:headEnd type="none" w="med" len="med"/>
                      <a:tailEnd type="none" w="med" len="med"/>
                    </a:lnR>
                    <a:lnT w="28575" cap="flat" cmpd="sng" algn="ctr">
                      <a:solidFill>
                        <a:schemeClr val="accent1">
                          <a:lumMod val="60000"/>
                          <a:lumOff val="40000"/>
                        </a:schemeClr>
                      </a:solidFill>
                      <a:prstDash val="solid"/>
                      <a:round/>
                      <a:headEnd type="none" w="med" len="med"/>
                      <a:tailEnd type="none" w="med" len="med"/>
                    </a:lnT>
                    <a:lnB w="28575" cap="flat" cmpd="sng" algn="ctr">
                      <a:solidFill>
                        <a:schemeClr val="accent1">
                          <a:lumMod val="60000"/>
                          <a:lumOff val="40000"/>
                        </a:schemeClr>
                      </a:solidFill>
                      <a:prstDash val="solid"/>
                      <a:round/>
                      <a:headEnd type="none" w="med" len="med"/>
                      <a:tailEnd type="none" w="med" len="med"/>
                    </a:lnB>
                  </a:tcPr>
                </a:tc>
                <a:tc>
                  <a:txBody>
                    <a:bodyPr/>
                    <a:lstStyle/>
                    <a:p>
                      <a:pPr algn="ctr"/>
                      <a:r>
                        <a:rPr lang="tr-TR" sz="1800" b="0" i="0" dirty="0">
                          <a:latin typeface="Work Sans Medium" pitchFamily="2" charset="0"/>
                        </a:rPr>
                        <a:t>1</a:t>
                      </a:r>
                    </a:p>
                  </a:txBody>
                  <a:tcPr anchor="ctr">
                    <a:lnL w="28575" cap="flat" cmpd="sng" algn="ctr">
                      <a:solidFill>
                        <a:schemeClr val="accent1">
                          <a:lumMod val="60000"/>
                          <a:lumOff val="40000"/>
                        </a:schemeClr>
                      </a:solidFill>
                      <a:prstDash val="solid"/>
                      <a:round/>
                      <a:headEnd type="none" w="med" len="med"/>
                      <a:tailEnd type="none" w="med" len="med"/>
                    </a:lnL>
                    <a:lnR w="28575" cap="flat" cmpd="sng" algn="ctr">
                      <a:solidFill>
                        <a:schemeClr val="accent1">
                          <a:lumMod val="60000"/>
                          <a:lumOff val="40000"/>
                        </a:schemeClr>
                      </a:solidFill>
                      <a:prstDash val="solid"/>
                      <a:round/>
                      <a:headEnd type="none" w="med" len="med"/>
                      <a:tailEnd type="none" w="med" len="med"/>
                    </a:lnR>
                    <a:lnT w="28575" cap="flat" cmpd="sng" algn="ctr">
                      <a:solidFill>
                        <a:schemeClr val="accent1">
                          <a:lumMod val="60000"/>
                          <a:lumOff val="40000"/>
                        </a:schemeClr>
                      </a:solidFill>
                      <a:prstDash val="solid"/>
                      <a:round/>
                      <a:headEnd type="none" w="med" len="med"/>
                      <a:tailEnd type="none" w="med" len="med"/>
                    </a:lnT>
                    <a:lnB w="28575" cap="flat" cmpd="sng" algn="ctr">
                      <a:solidFill>
                        <a:schemeClr val="accent1">
                          <a:lumMod val="60000"/>
                          <a:lumOff val="40000"/>
                        </a:schemeClr>
                      </a:solidFill>
                      <a:prstDash val="solid"/>
                      <a:round/>
                      <a:headEnd type="none" w="med" len="med"/>
                      <a:tailEnd type="none" w="med" len="med"/>
                    </a:lnB>
                  </a:tcPr>
                </a:tc>
                <a:extLst>
                  <a:ext uri="{0D108BD9-81ED-4DB2-BD59-A6C34878D82A}">
                    <a16:rowId xmlns:a16="http://schemas.microsoft.com/office/drawing/2014/main" val="3424206046"/>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513"/>
                                        </p:tgtEl>
                                        <p:attrNameLst>
                                          <p:attrName>style.visibility</p:attrName>
                                        </p:attrNameLst>
                                      </p:cBhvr>
                                      <p:to>
                                        <p:strVal val="visible"/>
                                      </p:to>
                                    </p:set>
                                    <p:anim calcmode="lin" valueType="num">
                                      <p:cBhvr additive="base">
                                        <p:cTn id="7" dur="500" fill="hold"/>
                                        <p:tgtEl>
                                          <p:spTgt spid="1513"/>
                                        </p:tgtEl>
                                        <p:attrNameLst>
                                          <p:attrName>ppt_x</p:attrName>
                                        </p:attrNameLst>
                                      </p:cBhvr>
                                      <p:tavLst>
                                        <p:tav tm="0">
                                          <p:val>
                                            <p:strVal val="#ppt_x"/>
                                          </p:val>
                                        </p:tav>
                                        <p:tav tm="100000">
                                          <p:val>
                                            <p:strVal val="#ppt_x"/>
                                          </p:val>
                                        </p:tav>
                                      </p:tavLst>
                                    </p:anim>
                                    <p:anim calcmode="lin" valueType="num">
                                      <p:cBhvr additive="base">
                                        <p:cTn id="8" dur="500" fill="hold"/>
                                        <p:tgtEl>
                                          <p:spTgt spid="1513"/>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16" presetClass="entr" presetSubtype="26" fill="hold" nodeType="after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Horizontal)">
                                      <p:cBhvr>
                                        <p:cTn id="12"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3"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604"/>
        <p:cNvGrpSpPr/>
        <p:nvPr/>
      </p:nvGrpSpPr>
      <p:grpSpPr>
        <a:xfrm>
          <a:off x="0" y="0"/>
          <a:ext cx="0" cy="0"/>
          <a:chOff x="0" y="0"/>
          <a:chExt cx="0" cy="0"/>
        </a:xfrm>
      </p:grpSpPr>
      <p:sp>
        <p:nvSpPr>
          <p:cNvPr id="1605" name="Google Shape;1605;p46"/>
          <p:cNvSpPr txBox="1">
            <a:spLocks noGrp="1"/>
          </p:cNvSpPr>
          <p:nvPr>
            <p:ph type="title"/>
          </p:nvPr>
        </p:nvSpPr>
        <p:spPr>
          <a:xfrm>
            <a:off x="1285662" y="445025"/>
            <a:ext cx="4402757"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err="1"/>
              <a:t>Konu</a:t>
            </a:r>
            <a:r>
              <a:rPr lang="en" dirty="0"/>
              <a:t> </a:t>
            </a:r>
            <a:r>
              <a:rPr lang="en" dirty="0" err="1"/>
              <a:t>Dağılımları</a:t>
            </a:r>
            <a:r>
              <a:rPr lang="en" dirty="0"/>
              <a:t> </a:t>
            </a:r>
            <a:endParaRPr b="0" dirty="0"/>
          </a:p>
        </p:txBody>
      </p:sp>
      <p:grpSp>
        <p:nvGrpSpPr>
          <p:cNvPr id="1608" name="Google Shape;1608;p46"/>
          <p:cNvGrpSpPr/>
          <p:nvPr/>
        </p:nvGrpSpPr>
        <p:grpSpPr>
          <a:xfrm>
            <a:off x="7656574" y="357010"/>
            <a:ext cx="413420" cy="413517"/>
            <a:chOff x="1020960" y="2953800"/>
            <a:chExt cx="973440" cy="973440"/>
          </a:xfrm>
        </p:grpSpPr>
        <p:sp>
          <p:nvSpPr>
            <p:cNvPr id="1609" name="Google Shape;1609;p46"/>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10" name="Google Shape;1610;p4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11" name="Google Shape;1611;p4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647" name="Google Shape;1647;p46"/>
          <p:cNvGrpSpPr/>
          <p:nvPr/>
        </p:nvGrpSpPr>
        <p:grpSpPr>
          <a:xfrm>
            <a:off x="1285662" y="4331611"/>
            <a:ext cx="413420" cy="413517"/>
            <a:chOff x="1020960" y="2953800"/>
            <a:chExt cx="973440" cy="973440"/>
          </a:xfrm>
        </p:grpSpPr>
        <p:sp>
          <p:nvSpPr>
            <p:cNvPr id="1648" name="Google Shape;1648;p46"/>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49" name="Google Shape;1649;p4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50" name="Google Shape;1650;p4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8" name="Grup 7">
            <a:extLst>
              <a:ext uri="{FF2B5EF4-FFF2-40B4-BE49-F238E27FC236}">
                <a16:creationId xmlns:a16="http://schemas.microsoft.com/office/drawing/2014/main" id="{FA64B6C0-E0E6-AD03-B318-9EFDDABD6827}"/>
              </a:ext>
            </a:extLst>
          </p:cNvPr>
          <p:cNvGrpSpPr/>
          <p:nvPr/>
        </p:nvGrpSpPr>
        <p:grpSpPr>
          <a:xfrm rot="20472932">
            <a:off x="6793616" y="237102"/>
            <a:ext cx="635278" cy="719200"/>
            <a:chOff x="1264964" y="754184"/>
            <a:chExt cx="825878" cy="934979"/>
          </a:xfrm>
        </p:grpSpPr>
        <p:sp>
          <p:nvSpPr>
            <p:cNvPr id="7" name="Google Shape;1576;p45">
              <a:extLst>
                <a:ext uri="{FF2B5EF4-FFF2-40B4-BE49-F238E27FC236}">
                  <a16:creationId xmlns:a16="http://schemas.microsoft.com/office/drawing/2014/main" id="{01378D19-C928-A9A6-DD31-A774EED64CE8}"/>
                </a:ext>
              </a:extLst>
            </p:cNvPr>
            <p:cNvSpPr/>
            <p:nvPr/>
          </p:nvSpPr>
          <p:spPr>
            <a:xfrm>
              <a:off x="1264964" y="754184"/>
              <a:ext cx="825878" cy="934979"/>
            </a:xfrm>
            <a:custGeom>
              <a:avLst/>
              <a:gdLst/>
              <a:ahLst/>
              <a:cxnLst/>
              <a:rect l="l" t="t" r="r" b="b"/>
              <a:pathLst>
                <a:path w="3693" h="5614" extrusionOk="0">
                  <a:moveTo>
                    <a:pt x="1846" y="5614"/>
                  </a:moveTo>
                  <a:lnTo>
                    <a:pt x="1846" y="5614"/>
                  </a:lnTo>
                  <a:cubicBezTo>
                    <a:pt x="827" y="5614"/>
                    <a:pt x="0" y="4787"/>
                    <a:pt x="0" y="3767"/>
                  </a:cubicBezTo>
                  <a:lnTo>
                    <a:pt x="0" y="1847"/>
                  </a:lnTo>
                  <a:cubicBezTo>
                    <a:pt x="0" y="827"/>
                    <a:pt x="827" y="0"/>
                    <a:pt x="1846" y="0"/>
                  </a:cubicBezTo>
                  <a:lnTo>
                    <a:pt x="1846" y="0"/>
                  </a:lnTo>
                  <a:cubicBezTo>
                    <a:pt x="2866" y="0"/>
                    <a:pt x="3693" y="827"/>
                    <a:pt x="3693" y="1847"/>
                  </a:cubicBezTo>
                  <a:lnTo>
                    <a:pt x="3693" y="3768"/>
                  </a:lnTo>
                  <a:cubicBezTo>
                    <a:pt x="3693" y="4787"/>
                    <a:pt x="2866" y="5614"/>
                    <a:pt x="1846" y="5614"/>
                  </a:cubicBezTo>
                  <a:close/>
                </a:path>
              </a:pathLst>
            </a:custGeom>
            <a:solidFill>
              <a:schemeClr val="lt2"/>
            </a:solidFill>
            <a:ln w="38100">
              <a:solidFill>
                <a:schemeClr val="accent3"/>
              </a:solid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 name="Google Shape;1579;p45">
              <a:extLst>
                <a:ext uri="{FF2B5EF4-FFF2-40B4-BE49-F238E27FC236}">
                  <a16:creationId xmlns:a16="http://schemas.microsoft.com/office/drawing/2014/main" id="{8100039C-4CC7-99CD-914D-3247CB891C8A}"/>
                </a:ext>
              </a:extLst>
            </p:cNvPr>
            <p:cNvSpPr/>
            <p:nvPr/>
          </p:nvSpPr>
          <p:spPr>
            <a:xfrm>
              <a:off x="1362868" y="906639"/>
              <a:ext cx="630068" cy="630068"/>
            </a:xfrm>
            <a:custGeom>
              <a:avLst/>
              <a:gdLst/>
              <a:ahLst/>
              <a:cxnLst/>
              <a:rect l="l" t="t" r="r" b="b"/>
              <a:pathLst>
                <a:path w="1022" h="1022" extrusionOk="0">
                  <a:moveTo>
                    <a:pt x="161" y="554"/>
                  </a:moveTo>
                  <a:cubicBezTo>
                    <a:pt x="197" y="555"/>
                    <a:pt x="226" y="515"/>
                    <a:pt x="258" y="523"/>
                  </a:cubicBezTo>
                  <a:cubicBezTo>
                    <a:pt x="264" y="525"/>
                    <a:pt x="272" y="527"/>
                    <a:pt x="274" y="533"/>
                  </a:cubicBezTo>
                  <a:cubicBezTo>
                    <a:pt x="283" y="551"/>
                    <a:pt x="299" y="566"/>
                    <a:pt x="317" y="579"/>
                  </a:cubicBezTo>
                  <a:cubicBezTo>
                    <a:pt x="277" y="600"/>
                    <a:pt x="245" y="640"/>
                    <a:pt x="240" y="685"/>
                  </a:cubicBezTo>
                  <a:cubicBezTo>
                    <a:pt x="235" y="712"/>
                    <a:pt x="245" y="732"/>
                    <a:pt x="241" y="756"/>
                  </a:cubicBezTo>
                  <a:cubicBezTo>
                    <a:pt x="226" y="814"/>
                    <a:pt x="147" y="795"/>
                    <a:pt x="121" y="843"/>
                  </a:cubicBezTo>
                  <a:cubicBezTo>
                    <a:pt x="181" y="806"/>
                    <a:pt x="234" y="863"/>
                    <a:pt x="295" y="789"/>
                  </a:cubicBezTo>
                  <a:cubicBezTo>
                    <a:pt x="321" y="765"/>
                    <a:pt x="313" y="715"/>
                    <a:pt x="341" y="698"/>
                  </a:cubicBezTo>
                  <a:cubicBezTo>
                    <a:pt x="347" y="696"/>
                    <a:pt x="353" y="691"/>
                    <a:pt x="359" y="695"/>
                  </a:cubicBezTo>
                  <a:cubicBezTo>
                    <a:pt x="378" y="701"/>
                    <a:pt x="400" y="701"/>
                    <a:pt x="422" y="697"/>
                  </a:cubicBezTo>
                  <a:cubicBezTo>
                    <a:pt x="408" y="740"/>
                    <a:pt x="414" y="791"/>
                    <a:pt x="442" y="826"/>
                  </a:cubicBezTo>
                  <a:cubicBezTo>
                    <a:pt x="458" y="849"/>
                    <a:pt x="479" y="856"/>
                    <a:pt x="493" y="876"/>
                  </a:cubicBezTo>
                  <a:cubicBezTo>
                    <a:pt x="523" y="927"/>
                    <a:pt x="455" y="969"/>
                    <a:pt x="470" y="1022"/>
                  </a:cubicBezTo>
                  <a:cubicBezTo>
                    <a:pt x="486" y="954"/>
                    <a:pt x="563" y="956"/>
                    <a:pt x="554" y="862"/>
                  </a:cubicBezTo>
                  <a:cubicBezTo>
                    <a:pt x="555" y="826"/>
                    <a:pt x="514" y="797"/>
                    <a:pt x="522" y="764"/>
                  </a:cubicBezTo>
                  <a:cubicBezTo>
                    <a:pt x="524" y="758"/>
                    <a:pt x="526" y="751"/>
                    <a:pt x="533" y="748"/>
                  </a:cubicBezTo>
                  <a:cubicBezTo>
                    <a:pt x="550" y="739"/>
                    <a:pt x="566" y="724"/>
                    <a:pt x="578" y="706"/>
                  </a:cubicBezTo>
                  <a:cubicBezTo>
                    <a:pt x="600" y="746"/>
                    <a:pt x="639" y="778"/>
                    <a:pt x="684" y="783"/>
                  </a:cubicBezTo>
                  <a:cubicBezTo>
                    <a:pt x="712" y="788"/>
                    <a:pt x="732" y="778"/>
                    <a:pt x="756" y="782"/>
                  </a:cubicBezTo>
                  <a:cubicBezTo>
                    <a:pt x="814" y="797"/>
                    <a:pt x="795" y="875"/>
                    <a:pt x="843" y="902"/>
                  </a:cubicBezTo>
                  <a:cubicBezTo>
                    <a:pt x="805" y="842"/>
                    <a:pt x="863" y="788"/>
                    <a:pt x="789" y="728"/>
                  </a:cubicBezTo>
                  <a:cubicBezTo>
                    <a:pt x="764" y="702"/>
                    <a:pt x="715" y="710"/>
                    <a:pt x="698" y="682"/>
                  </a:cubicBezTo>
                  <a:cubicBezTo>
                    <a:pt x="695" y="676"/>
                    <a:pt x="691" y="669"/>
                    <a:pt x="694" y="663"/>
                  </a:cubicBezTo>
                  <a:cubicBezTo>
                    <a:pt x="700" y="644"/>
                    <a:pt x="700" y="623"/>
                    <a:pt x="696" y="601"/>
                  </a:cubicBezTo>
                  <a:cubicBezTo>
                    <a:pt x="740" y="614"/>
                    <a:pt x="790" y="609"/>
                    <a:pt x="826" y="581"/>
                  </a:cubicBezTo>
                  <a:cubicBezTo>
                    <a:pt x="849" y="564"/>
                    <a:pt x="856" y="543"/>
                    <a:pt x="876" y="529"/>
                  </a:cubicBezTo>
                  <a:cubicBezTo>
                    <a:pt x="927" y="499"/>
                    <a:pt x="969" y="568"/>
                    <a:pt x="1022" y="552"/>
                  </a:cubicBezTo>
                  <a:cubicBezTo>
                    <a:pt x="953" y="537"/>
                    <a:pt x="956" y="459"/>
                    <a:pt x="861" y="468"/>
                  </a:cubicBezTo>
                  <a:cubicBezTo>
                    <a:pt x="825" y="467"/>
                    <a:pt x="796" y="507"/>
                    <a:pt x="764" y="500"/>
                  </a:cubicBezTo>
                  <a:cubicBezTo>
                    <a:pt x="758" y="497"/>
                    <a:pt x="750" y="496"/>
                    <a:pt x="748" y="489"/>
                  </a:cubicBezTo>
                  <a:cubicBezTo>
                    <a:pt x="739" y="471"/>
                    <a:pt x="724" y="456"/>
                    <a:pt x="706" y="443"/>
                  </a:cubicBezTo>
                  <a:cubicBezTo>
                    <a:pt x="746" y="422"/>
                    <a:pt x="778" y="382"/>
                    <a:pt x="783" y="337"/>
                  </a:cubicBezTo>
                  <a:cubicBezTo>
                    <a:pt x="787" y="310"/>
                    <a:pt x="777" y="290"/>
                    <a:pt x="781" y="266"/>
                  </a:cubicBezTo>
                  <a:cubicBezTo>
                    <a:pt x="796" y="208"/>
                    <a:pt x="875" y="227"/>
                    <a:pt x="901" y="179"/>
                  </a:cubicBezTo>
                  <a:cubicBezTo>
                    <a:pt x="842" y="216"/>
                    <a:pt x="788" y="159"/>
                    <a:pt x="728" y="233"/>
                  </a:cubicBezTo>
                  <a:cubicBezTo>
                    <a:pt x="701" y="257"/>
                    <a:pt x="710" y="307"/>
                    <a:pt x="681" y="324"/>
                  </a:cubicBezTo>
                  <a:cubicBezTo>
                    <a:pt x="676" y="327"/>
                    <a:pt x="669" y="331"/>
                    <a:pt x="663" y="328"/>
                  </a:cubicBezTo>
                  <a:cubicBezTo>
                    <a:pt x="644" y="321"/>
                    <a:pt x="622" y="321"/>
                    <a:pt x="601" y="325"/>
                  </a:cubicBezTo>
                  <a:cubicBezTo>
                    <a:pt x="614" y="282"/>
                    <a:pt x="609" y="231"/>
                    <a:pt x="580" y="196"/>
                  </a:cubicBezTo>
                  <a:cubicBezTo>
                    <a:pt x="564" y="173"/>
                    <a:pt x="543" y="166"/>
                    <a:pt x="529" y="146"/>
                  </a:cubicBezTo>
                  <a:cubicBezTo>
                    <a:pt x="499" y="95"/>
                    <a:pt x="567" y="53"/>
                    <a:pt x="552" y="0"/>
                  </a:cubicBezTo>
                  <a:cubicBezTo>
                    <a:pt x="536" y="68"/>
                    <a:pt x="459" y="66"/>
                    <a:pt x="468" y="160"/>
                  </a:cubicBezTo>
                  <a:cubicBezTo>
                    <a:pt x="467" y="196"/>
                    <a:pt x="507" y="225"/>
                    <a:pt x="500" y="258"/>
                  </a:cubicBezTo>
                  <a:cubicBezTo>
                    <a:pt x="498" y="264"/>
                    <a:pt x="496" y="271"/>
                    <a:pt x="490" y="274"/>
                  </a:cubicBezTo>
                  <a:cubicBezTo>
                    <a:pt x="472" y="283"/>
                    <a:pt x="457" y="298"/>
                    <a:pt x="444" y="315"/>
                  </a:cubicBezTo>
                  <a:lnTo>
                    <a:pt x="444" y="315"/>
                  </a:lnTo>
                  <a:cubicBezTo>
                    <a:pt x="423" y="276"/>
                    <a:pt x="383" y="244"/>
                    <a:pt x="338" y="239"/>
                  </a:cubicBezTo>
                  <a:cubicBezTo>
                    <a:pt x="310" y="234"/>
                    <a:pt x="291" y="244"/>
                    <a:pt x="266" y="240"/>
                  </a:cubicBezTo>
                  <a:cubicBezTo>
                    <a:pt x="209" y="225"/>
                    <a:pt x="228" y="147"/>
                    <a:pt x="179" y="120"/>
                  </a:cubicBezTo>
                  <a:cubicBezTo>
                    <a:pt x="217" y="180"/>
                    <a:pt x="160" y="233"/>
                    <a:pt x="233" y="294"/>
                  </a:cubicBezTo>
                  <a:cubicBezTo>
                    <a:pt x="258" y="320"/>
                    <a:pt x="308" y="312"/>
                    <a:pt x="324" y="340"/>
                  </a:cubicBezTo>
                  <a:cubicBezTo>
                    <a:pt x="327" y="346"/>
                    <a:pt x="331" y="352"/>
                    <a:pt x="328" y="359"/>
                  </a:cubicBezTo>
                  <a:cubicBezTo>
                    <a:pt x="322" y="378"/>
                    <a:pt x="322" y="399"/>
                    <a:pt x="326" y="421"/>
                  </a:cubicBezTo>
                  <a:cubicBezTo>
                    <a:pt x="283" y="407"/>
                    <a:pt x="232" y="413"/>
                    <a:pt x="196" y="441"/>
                  </a:cubicBezTo>
                  <a:cubicBezTo>
                    <a:pt x="174" y="457"/>
                    <a:pt x="167" y="478"/>
                    <a:pt x="147" y="493"/>
                  </a:cubicBezTo>
                  <a:cubicBezTo>
                    <a:pt x="96" y="523"/>
                    <a:pt x="53" y="454"/>
                    <a:pt x="0" y="469"/>
                  </a:cubicBezTo>
                  <a:cubicBezTo>
                    <a:pt x="69" y="486"/>
                    <a:pt x="66" y="564"/>
                    <a:pt x="161" y="55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graphicFrame>
        <p:nvGraphicFramePr>
          <p:cNvPr id="9" name="Tablo 8">
            <a:extLst>
              <a:ext uri="{FF2B5EF4-FFF2-40B4-BE49-F238E27FC236}">
                <a16:creationId xmlns:a16="http://schemas.microsoft.com/office/drawing/2014/main" id="{1C01A519-2EEE-FC9F-4998-6EA3B18EA5C2}"/>
              </a:ext>
            </a:extLst>
          </p:cNvPr>
          <p:cNvGraphicFramePr>
            <a:graphicFrameLocks noGrp="1"/>
          </p:cNvGraphicFramePr>
          <p:nvPr>
            <p:extLst>
              <p:ext uri="{D42A27DB-BD31-4B8C-83A1-F6EECF244321}">
                <p14:modId xmlns:p14="http://schemas.microsoft.com/office/powerpoint/2010/main" val="2248077402"/>
              </p:ext>
            </p:extLst>
          </p:nvPr>
        </p:nvGraphicFramePr>
        <p:xfrm>
          <a:off x="1285662" y="1105740"/>
          <a:ext cx="5868000" cy="3017520"/>
        </p:xfrm>
        <a:graphic>
          <a:graphicData uri="http://schemas.openxmlformats.org/drawingml/2006/table">
            <a:tbl>
              <a:tblPr firstRow="1" bandRow="1">
                <a:tableStyleId>{D6C88B54-76D7-4D28-9F53-5F841A58BF85}</a:tableStyleId>
              </a:tblPr>
              <a:tblGrid>
                <a:gridCol w="2988000">
                  <a:extLst>
                    <a:ext uri="{9D8B030D-6E8A-4147-A177-3AD203B41FA5}">
                      <a16:colId xmlns:a16="http://schemas.microsoft.com/office/drawing/2014/main" val="3438584543"/>
                    </a:ext>
                  </a:extLst>
                </a:gridCol>
                <a:gridCol w="720000">
                  <a:extLst>
                    <a:ext uri="{9D8B030D-6E8A-4147-A177-3AD203B41FA5}">
                      <a16:colId xmlns:a16="http://schemas.microsoft.com/office/drawing/2014/main" val="617004376"/>
                    </a:ext>
                  </a:extLst>
                </a:gridCol>
                <a:gridCol w="720000">
                  <a:extLst>
                    <a:ext uri="{9D8B030D-6E8A-4147-A177-3AD203B41FA5}">
                      <a16:colId xmlns:a16="http://schemas.microsoft.com/office/drawing/2014/main" val="2094797173"/>
                    </a:ext>
                  </a:extLst>
                </a:gridCol>
                <a:gridCol w="720000">
                  <a:extLst>
                    <a:ext uri="{9D8B030D-6E8A-4147-A177-3AD203B41FA5}">
                      <a16:colId xmlns:a16="http://schemas.microsoft.com/office/drawing/2014/main" val="3005582570"/>
                    </a:ext>
                  </a:extLst>
                </a:gridCol>
                <a:gridCol w="720000">
                  <a:extLst>
                    <a:ext uri="{9D8B030D-6E8A-4147-A177-3AD203B41FA5}">
                      <a16:colId xmlns:a16="http://schemas.microsoft.com/office/drawing/2014/main" val="4036994796"/>
                    </a:ext>
                  </a:extLst>
                </a:gridCol>
              </a:tblGrid>
              <a:tr h="273600">
                <a:tc>
                  <a:txBody>
                    <a:bodyPr/>
                    <a:lstStyle/>
                    <a:p>
                      <a:pPr algn="ctr"/>
                      <a:r>
                        <a:rPr lang="tr-TR" sz="1200" b="0" i="0" dirty="0">
                          <a:solidFill>
                            <a:schemeClr val="bg1"/>
                          </a:solidFill>
                          <a:latin typeface="Work Sans Medium" pitchFamily="2" charset="0"/>
                        </a:rPr>
                        <a:t>TÜRKÇE</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solidFill>
                      <a:schemeClr val="accent3"/>
                    </a:solidFill>
                  </a:tcPr>
                </a:tc>
                <a:tc>
                  <a:txBody>
                    <a:bodyPr/>
                    <a:lstStyle/>
                    <a:p>
                      <a:r>
                        <a:rPr lang="tr-TR" sz="1200" b="0" i="0" dirty="0">
                          <a:solidFill>
                            <a:schemeClr val="bg1"/>
                          </a:solidFill>
                          <a:latin typeface="Work Sans Medium" pitchFamily="2" charset="0"/>
                        </a:rPr>
                        <a:t>2020</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solidFill>
                      <a:schemeClr val="accent3"/>
                    </a:solidFill>
                  </a:tcPr>
                </a:tc>
                <a:tc>
                  <a:txBody>
                    <a:bodyPr/>
                    <a:lstStyle/>
                    <a:p>
                      <a:r>
                        <a:rPr lang="tr-TR" sz="1200" b="0" i="0" dirty="0">
                          <a:solidFill>
                            <a:schemeClr val="bg1"/>
                          </a:solidFill>
                          <a:latin typeface="Work Sans Medium" pitchFamily="2" charset="0"/>
                        </a:rPr>
                        <a:t>2021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solidFill>
                      <a:schemeClr val="accent3"/>
                    </a:solidFill>
                  </a:tcPr>
                </a:tc>
                <a:tc>
                  <a:txBody>
                    <a:bodyPr/>
                    <a:lstStyle/>
                    <a:p>
                      <a:r>
                        <a:rPr lang="tr-TR" sz="1200" b="0" i="0" dirty="0">
                          <a:solidFill>
                            <a:schemeClr val="bg1"/>
                          </a:solidFill>
                          <a:latin typeface="Work Sans Medium" pitchFamily="2" charset="0"/>
                        </a:rPr>
                        <a:t>2022</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solidFill>
                      <a:schemeClr val="accent3"/>
                    </a:solidFill>
                  </a:tcPr>
                </a:tc>
                <a:tc>
                  <a:txBody>
                    <a:bodyPr/>
                    <a:lstStyle/>
                    <a:p>
                      <a:r>
                        <a:rPr lang="tr-TR" sz="1200" b="0" i="0" dirty="0">
                          <a:solidFill>
                            <a:schemeClr val="bg1"/>
                          </a:solidFill>
                          <a:latin typeface="Work Sans Medium" pitchFamily="2" charset="0"/>
                        </a:rPr>
                        <a:t>2023</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solidFill>
                      <a:schemeClr val="accent3"/>
                    </a:solidFill>
                  </a:tcPr>
                </a:tc>
                <a:extLst>
                  <a:ext uri="{0D108BD9-81ED-4DB2-BD59-A6C34878D82A}">
                    <a16:rowId xmlns:a16="http://schemas.microsoft.com/office/drawing/2014/main" val="2672881352"/>
                  </a:ext>
                </a:extLst>
              </a:tr>
              <a:tr h="273600">
                <a:tc>
                  <a:txBody>
                    <a:bodyPr/>
                    <a:lstStyle/>
                    <a:p>
                      <a:r>
                        <a:rPr lang="tr-TR" sz="1200" b="0" i="0" dirty="0">
                          <a:latin typeface="Work Sans Medium" pitchFamily="2" charset="0"/>
                        </a:rPr>
                        <a:t>Sözcükte Anlam</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2</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2</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2</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2439218573"/>
                  </a:ext>
                </a:extLst>
              </a:tr>
              <a:tr h="273600">
                <a:tc>
                  <a:txBody>
                    <a:bodyPr/>
                    <a:lstStyle/>
                    <a:p>
                      <a:r>
                        <a:rPr lang="tr-TR" sz="1200" b="0" i="0" dirty="0">
                          <a:latin typeface="Work Sans Medium" pitchFamily="2" charset="0"/>
                        </a:rPr>
                        <a:t>Cümlede Anlam</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2</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2</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3</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3758760869"/>
                  </a:ext>
                </a:extLst>
              </a:tr>
              <a:tr h="273600">
                <a:tc>
                  <a:txBody>
                    <a:bodyPr/>
                    <a:lstStyle/>
                    <a:p>
                      <a:r>
                        <a:rPr lang="tr-TR" sz="1200" b="0" i="0" dirty="0">
                          <a:latin typeface="Work Sans Medium" pitchFamily="2" charset="0"/>
                        </a:rPr>
                        <a:t>Sözel Mantık/Görsel Okuma</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7</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4</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5</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4</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4054666803"/>
                  </a:ext>
                </a:extLst>
              </a:tr>
              <a:tr h="273600">
                <a:tc>
                  <a:txBody>
                    <a:bodyPr/>
                    <a:lstStyle/>
                    <a:p>
                      <a:r>
                        <a:rPr lang="tr-TR" sz="1200" b="0" i="0" dirty="0">
                          <a:latin typeface="Work Sans Medium" pitchFamily="2" charset="0"/>
                        </a:rPr>
                        <a:t>Paragrafta Anlam</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4</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10</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6</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8</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1229192105"/>
                  </a:ext>
                </a:extLst>
              </a:tr>
              <a:tr h="273600">
                <a:tc>
                  <a:txBody>
                    <a:bodyPr/>
                    <a:lstStyle/>
                    <a:p>
                      <a:r>
                        <a:rPr lang="tr-TR" sz="1200" b="0" i="0" dirty="0">
                          <a:latin typeface="Work Sans Medium" pitchFamily="2" charset="0"/>
                        </a:rPr>
                        <a:t>Söz Sanatları</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2910147316"/>
                  </a:ext>
                </a:extLst>
              </a:tr>
              <a:tr h="273600">
                <a:tc>
                  <a:txBody>
                    <a:bodyPr/>
                    <a:lstStyle/>
                    <a:p>
                      <a:r>
                        <a:rPr lang="tr-TR" sz="1200" b="0" i="0" dirty="0">
                          <a:latin typeface="Work Sans Medium" pitchFamily="2" charset="0"/>
                        </a:rPr>
                        <a:t>Metin Türleri</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2</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3601588762"/>
                  </a:ext>
                </a:extLst>
              </a:tr>
              <a:tr h="273600">
                <a:tc>
                  <a:txBody>
                    <a:bodyPr/>
                    <a:lstStyle/>
                    <a:p>
                      <a:r>
                        <a:rPr lang="tr-TR" sz="1200" b="0" i="0" dirty="0">
                          <a:latin typeface="Work Sans Medium" pitchFamily="2" charset="0"/>
                        </a:rPr>
                        <a:t>Noktalama İşaretleri</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196988534"/>
                  </a:ext>
                </a:extLst>
              </a:tr>
              <a:tr h="273600">
                <a:tc>
                  <a:txBody>
                    <a:bodyPr/>
                    <a:lstStyle/>
                    <a:p>
                      <a:r>
                        <a:rPr lang="tr-TR" sz="1200" b="0" i="0" dirty="0">
                          <a:latin typeface="Work Sans Medium" pitchFamily="2" charset="0"/>
                        </a:rPr>
                        <a:t>Yazım Kuralları </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1704397652"/>
                  </a:ext>
                </a:extLst>
              </a:tr>
              <a:tr h="273600">
                <a:tc>
                  <a:txBody>
                    <a:bodyPr/>
                    <a:lstStyle/>
                    <a:p>
                      <a:r>
                        <a:rPr lang="tr-TR" sz="1200" b="0" i="0" dirty="0">
                          <a:latin typeface="Work Sans Medium" pitchFamily="2" charset="0"/>
                        </a:rPr>
                        <a:t>Fiilimsiler</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1012682704"/>
                  </a:ext>
                </a:extLst>
              </a:tr>
              <a:tr h="273600">
                <a:tc>
                  <a:txBody>
                    <a:bodyPr/>
                    <a:lstStyle/>
                    <a:p>
                      <a:r>
                        <a:rPr lang="tr-TR" sz="1200" b="0" i="0" dirty="0">
                          <a:latin typeface="Work Sans Medium" pitchFamily="2" charset="0"/>
                        </a:rPr>
                        <a:t>Cümlenin Öğeleri</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2495728284"/>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605"/>
                                        </p:tgtEl>
                                        <p:attrNameLst>
                                          <p:attrName>style.visibility</p:attrName>
                                        </p:attrNameLst>
                                      </p:cBhvr>
                                      <p:to>
                                        <p:strVal val="visible"/>
                                      </p:to>
                                    </p:set>
                                    <p:anim calcmode="lin" valueType="num">
                                      <p:cBhvr additive="base">
                                        <p:cTn id="7" dur="500" fill="hold"/>
                                        <p:tgtEl>
                                          <p:spTgt spid="1605"/>
                                        </p:tgtEl>
                                        <p:attrNameLst>
                                          <p:attrName>ppt_x</p:attrName>
                                        </p:attrNameLst>
                                      </p:cBhvr>
                                      <p:tavLst>
                                        <p:tav tm="0">
                                          <p:val>
                                            <p:strVal val="#ppt_x"/>
                                          </p:val>
                                        </p:tav>
                                        <p:tav tm="100000">
                                          <p:val>
                                            <p:strVal val="#ppt_x"/>
                                          </p:val>
                                        </p:tav>
                                      </p:tavLst>
                                    </p:anim>
                                    <p:anim calcmode="lin" valueType="num">
                                      <p:cBhvr additive="base">
                                        <p:cTn id="8" dur="500" fill="hold"/>
                                        <p:tgtEl>
                                          <p:spTgt spid="1605"/>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p:tgtEl>
                                          <p:spTgt spid="9"/>
                                        </p:tgtEl>
                                        <p:attrNameLst>
                                          <p:attrName>ppt_y</p:attrName>
                                        </p:attrNameLst>
                                      </p:cBhvr>
                                      <p:tavLst>
                                        <p:tav tm="0">
                                          <p:val>
                                            <p:strVal val="#ppt_y-#ppt_h*1.125000"/>
                                          </p:val>
                                        </p:tav>
                                        <p:tav tm="100000">
                                          <p:val>
                                            <p:strVal val="#ppt_y"/>
                                          </p:val>
                                        </p:tav>
                                      </p:tavLst>
                                    </p:anim>
                                    <p:animEffect transition="in" filter="wipe(down)">
                                      <p:cBhvr>
                                        <p:cTn id="1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0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604"/>
        <p:cNvGrpSpPr/>
        <p:nvPr/>
      </p:nvGrpSpPr>
      <p:grpSpPr>
        <a:xfrm>
          <a:off x="0" y="0"/>
          <a:ext cx="0" cy="0"/>
          <a:chOff x="0" y="0"/>
          <a:chExt cx="0" cy="0"/>
        </a:xfrm>
      </p:grpSpPr>
      <p:sp>
        <p:nvSpPr>
          <p:cNvPr id="1605" name="Google Shape;1605;p46"/>
          <p:cNvSpPr txBox="1">
            <a:spLocks noGrp="1"/>
          </p:cNvSpPr>
          <p:nvPr>
            <p:ph type="title"/>
          </p:nvPr>
        </p:nvSpPr>
        <p:spPr>
          <a:xfrm>
            <a:off x="1285662" y="445025"/>
            <a:ext cx="449845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err="1"/>
              <a:t>Konu</a:t>
            </a:r>
            <a:r>
              <a:rPr lang="en" dirty="0"/>
              <a:t> </a:t>
            </a:r>
            <a:r>
              <a:rPr lang="en" dirty="0" err="1"/>
              <a:t>Dağılımları</a:t>
            </a:r>
            <a:r>
              <a:rPr lang="en" dirty="0"/>
              <a:t> </a:t>
            </a:r>
            <a:endParaRPr b="0" dirty="0"/>
          </a:p>
        </p:txBody>
      </p:sp>
      <p:grpSp>
        <p:nvGrpSpPr>
          <p:cNvPr id="1608" name="Google Shape;1608;p46"/>
          <p:cNvGrpSpPr/>
          <p:nvPr/>
        </p:nvGrpSpPr>
        <p:grpSpPr>
          <a:xfrm>
            <a:off x="7656574" y="357010"/>
            <a:ext cx="413420" cy="413517"/>
            <a:chOff x="1020960" y="2953800"/>
            <a:chExt cx="973440" cy="973440"/>
          </a:xfrm>
        </p:grpSpPr>
        <p:sp>
          <p:nvSpPr>
            <p:cNvPr id="1609" name="Google Shape;1609;p46"/>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10" name="Google Shape;1610;p4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11" name="Google Shape;1611;p4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647" name="Google Shape;1647;p46"/>
          <p:cNvGrpSpPr/>
          <p:nvPr/>
        </p:nvGrpSpPr>
        <p:grpSpPr>
          <a:xfrm>
            <a:off x="1285662" y="4331611"/>
            <a:ext cx="413420" cy="413517"/>
            <a:chOff x="1020960" y="2953800"/>
            <a:chExt cx="973440" cy="973440"/>
          </a:xfrm>
        </p:grpSpPr>
        <p:sp>
          <p:nvSpPr>
            <p:cNvPr id="1648" name="Google Shape;1648;p46"/>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49" name="Google Shape;1649;p4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50" name="Google Shape;1650;p4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8" name="Grup 7">
            <a:extLst>
              <a:ext uri="{FF2B5EF4-FFF2-40B4-BE49-F238E27FC236}">
                <a16:creationId xmlns:a16="http://schemas.microsoft.com/office/drawing/2014/main" id="{FA64B6C0-E0E6-AD03-B318-9EFDDABD6827}"/>
              </a:ext>
            </a:extLst>
          </p:cNvPr>
          <p:cNvGrpSpPr/>
          <p:nvPr/>
        </p:nvGrpSpPr>
        <p:grpSpPr>
          <a:xfrm rot="20472932">
            <a:off x="6793616" y="237102"/>
            <a:ext cx="635278" cy="719200"/>
            <a:chOff x="1264964" y="754184"/>
            <a:chExt cx="825878" cy="934979"/>
          </a:xfrm>
        </p:grpSpPr>
        <p:sp>
          <p:nvSpPr>
            <p:cNvPr id="7" name="Google Shape;1576;p45">
              <a:extLst>
                <a:ext uri="{FF2B5EF4-FFF2-40B4-BE49-F238E27FC236}">
                  <a16:creationId xmlns:a16="http://schemas.microsoft.com/office/drawing/2014/main" id="{01378D19-C928-A9A6-DD31-A774EED64CE8}"/>
                </a:ext>
              </a:extLst>
            </p:cNvPr>
            <p:cNvSpPr/>
            <p:nvPr/>
          </p:nvSpPr>
          <p:spPr>
            <a:xfrm>
              <a:off x="1264964" y="754184"/>
              <a:ext cx="825878" cy="934979"/>
            </a:xfrm>
            <a:custGeom>
              <a:avLst/>
              <a:gdLst/>
              <a:ahLst/>
              <a:cxnLst/>
              <a:rect l="l" t="t" r="r" b="b"/>
              <a:pathLst>
                <a:path w="3693" h="5614" extrusionOk="0">
                  <a:moveTo>
                    <a:pt x="1846" y="5614"/>
                  </a:moveTo>
                  <a:lnTo>
                    <a:pt x="1846" y="5614"/>
                  </a:lnTo>
                  <a:cubicBezTo>
                    <a:pt x="827" y="5614"/>
                    <a:pt x="0" y="4787"/>
                    <a:pt x="0" y="3767"/>
                  </a:cubicBezTo>
                  <a:lnTo>
                    <a:pt x="0" y="1847"/>
                  </a:lnTo>
                  <a:cubicBezTo>
                    <a:pt x="0" y="827"/>
                    <a:pt x="827" y="0"/>
                    <a:pt x="1846" y="0"/>
                  </a:cubicBezTo>
                  <a:lnTo>
                    <a:pt x="1846" y="0"/>
                  </a:lnTo>
                  <a:cubicBezTo>
                    <a:pt x="2866" y="0"/>
                    <a:pt x="3693" y="827"/>
                    <a:pt x="3693" y="1847"/>
                  </a:cubicBezTo>
                  <a:lnTo>
                    <a:pt x="3693" y="3768"/>
                  </a:lnTo>
                  <a:cubicBezTo>
                    <a:pt x="3693" y="4787"/>
                    <a:pt x="2866" y="5614"/>
                    <a:pt x="1846" y="5614"/>
                  </a:cubicBezTo>
                  <a:close/>
                </a:path>
              </a:pathLst>
            </a:custGeom>
            <a:solidFill>
              <a:schemeClr val="lt2"/>
            </a:solidFill>
            <a:ln w="38100">
              <a:solidFill>
                <a:schemeClr val="accent3"/>
              </a:solid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 name="Google Shape;1579;p45">
              <a:extLst>
                <a:ext uri="{FF2B5EF4-FFF2-40B4-BE49-F238E27FC236}">
                  <a16:creationId xmlns:a16="http://schemas.microsoft.com/office/drawing/2014/main" id="{8100039C-4CC7-99CD-914D-3247CB891C8A}"/>
                </a:ext>
              </a:extLst>
            </p:cNvPr>
            <p:cNvSpPr/>
            <p:nvPr/>
          </p:nvSpPr>
          <p:spPr>
            <a:xfrm>
              <a:off x="1362868" y="906639"/>
              <a:ext cx="630068" cy="630068"/>
            </a:xfrm>
            <a:custGeom>
              <a:avLst/>
              <a:gdLst/>
              <a:ahLst/>
              <a:cxnLst/>
              <a:rect l="l" t="t" r="r" b="b"/>
              <a:pathLst>
                <a:path w="1022" h="1022" extrusionOk="0">
                  <a:moveTo>
                    <a:pt x="161" y="554"/>
                  </a:moveTo>
                  <a:cubicBezTo>
                    <a:pt x="197" y="555"/>
                    <a:pt x="226" y="515"/>
                    <a:pt x="258" y="523"/>
                  </a:cubicBezTo>
                  <a:cubicBezTo>
                    <a:pt x="264" y="525"/>
                    <a:pt x="272" y="527"/>
                    <a:pt x="274" y="533"/>
                  </a:cubicBezTo>
                  <a:cubicBezTo>
                    <a:pt x="283" y="551"/>
                    <a:pt x="299" y="566"/>
                    <a:pt x="317" y="579"/>
                  </a:cubicBezTo>
                  <a:cubicBezTo>
                    <a:pt x="277" y="600"/>
                    <a:pt x="245" y="640"/>
                    <a:pt x="240" y="685"/>
                  </a:cubicBezTo>
                  <a:cubicBezTo>
                    <a:pt x="235" y="712"/>
                    <a:pt x="245" y="732"/>
                    <a:pt x="241" y="756"/>
                  </a:cubicBezTo>
                  <a:cubicBezTo>
                    <a:pt x="226" y="814"/>
                    <a:pt x="147" y="795"/>
                    <a:pt x="121" y="843"/>
                  </a:cubicBezTo>
                  <a:cubicBezTo>
                    <a:pt x="181" y="806"/>
                    <a:pt x="234" y="863"/>
                    <a:pt x="295" y="789"/>
                  </a:cubicBezTo>
                  <a:cubicBezTo>
                    <a:pt x="321" y="765"/>
                    <a:pt x="313" y="715"/>
                    <a:pt x="341" y="698"/>
                  </a:cubicBezTo>
                  <a:cubicBezTo>
                    <a:pt x="347" y="696"/>
                    <a:pt x="353" y="691"/>
                    <a:pt x="359" y="695"/>
                  </a:cubicBezTo>
                  <a:cubicBezTo>
                    <a:pt x="378" y="701"/>
                    <a:pt x="400" y="701"/>
                    <a:pt x="422" y="697"/>
                  </a:cubicBezTo>
                  <a:cubicBezTo>
                    <a:pt x="408" y="740"/>
                    <a:pt x="414" y="791"/>
                    <a:pt x="442" y="826"/>
                  </a:cubicBezTo>
                  <a:cubicBezTo>
                    <a:pt x="458" y="849"/>
                    <a:pt x="479" y="856"/>
                    <a:pt x="493" y="876"/>
                  </a:cubicBezTo>
                  <a:cubicBezTo>
                    <a:pt x="523" y="927"/>
                    <a:pt x="455" y="969"/>
                    <a:pt x="470" y="1022"/>
                  </a:cubicBezTo>
                  <a:cubicBezTo>
                    <a:pt x="486" y="954"/>
                    <a:pt x="563" y="956"/>
                    <a:pt x="554" y="862"/>
                  </a:cubicBezTo>
                  <a:cubicBezTo>
                    <a:pt x="555" y="826"/>
                    <a:pt x="514" y="797"/>
                    <a:pt x="522" y="764"/>
                  </a:cubicBezTo>
                  <a:cubicBezTo>
                    <a:pt x="524" y="758"/>
                    <a:pt x="526" y="751"/>
                    <a:pt x="533" y="748"/>
                  </a:cubicBezTo>
                  <a:cubicBezTo>
                    <a:pt x="550" y="739"/>
                    <a:pt x="566" y="724"/>
                    <a:pt x="578" y="706"/>
                  </a:cubicBezTo>
                  <a:cubicBezTo>
                    <a:pt x="600" y="746"/>
                    <a:pt x="639" y="778"/>
                    <a:pt x="684" y="783"/>
                  </a:cubicBezTo>
                  <a:cubicBezTo>
                    <a:pt x="712" y="788"/>
                    <a:pt x="732" y="778"/>
                    <a:pt x="756" y="782"/>
                  </a:cubicBezTo>
                  <a:cubicBezTo>
                    <a:pt x="814" y="797"/>
                    <a:pt x="795" y="875"/>
                    <a:pt x="843" y="902"/>
                  </a:cubicBezTo>
                  <a:cubicBezTo>
                    <a:pt x="805" y="842"/>
                    <a:pt x="863" y="788"/>
                    <a:pt x="789" y="728"/>
                  </a:cubicBezTo>
                  <a:cubicBezTo>
                    <a:pt x="764" y="702"/>
                    <a:pt x="715" y="710"/>
                    <a:pt x="698" y="682"/>
                  </a:cubicBezTo>
                  <a:cubicBezTo>
                    <a:pt x="695" y="676"/>
                    <a:pt x="691" y="669"/>
                    <a:pt x="694" y="663"/>
                  </a:cubicBezTo>
                  <a:cubicBezTo>
                    <a:pt x="700" y="644"/>
                    <a:pt x="700" y="623"/>
                    <a:pt x="696" y="601"/>
                  </a:cubicBezTo>
                  <a:cubicBezTo>
                    <a:pt x="740" y="614"/>
                    <a:pt x="790" y="609"/>
                    <a:pt x="826" y="581"/>
                  </a:cubicBezTo>
                  <a:cubicBezTo>
                    <a:pt x="849" y="564"/>
                    <a:pt x="856" y="543"/>
                    <a:pt x="876" y="529"/>
                  </a:cubicBezTo>
                  <a:cubicBezTo>
                    <a:pt x="927" y="499"/>
                    <a:pt x="969" y="568"/>
                    <a:pt x="1022" y="552"/>
                  </a:cubicBezTo>
                  <a:cubicBezTo>
                    <a:pt x="953" y="537"/>
                    <a:pt x="956" y="459"/>
                    <a:pt x="861" y="468"/>
                  </a:cubicBezTo>
                  <a:cubicBezTo>
                    <a:pt x="825" y="467"/>
                    <a:pt x="796" y="507"/>
                    <a:pt x="764" y="500"/>
                  </a:cubicBezTo>
                  <a:cubicBezTo>
                    <a:pt x="758" y="497"/>
                    <a:pt x="750" y="496"/>
                    <a:pt x="748" y="489"/>
                  </a:cubicBezTo>
                  <a:cubicBezTo>
                    <a:pt x="739" y="471"/>
                    <a:pt x="724" y="456"/>
                    <a:pt x="706" y="443"/>
                  </a:cubicBezTo>
                  <a:cubicBezTo>
                    <a:pt x="746" y="422"/>
                    <a:pt x="778" y="382"/>
                    <a:pt x="783" y="337"/>
                  </a:cubicBezTo>
                  <a:cubicBezTo>
                    <a:pt x="787" y="310"/>
                    <a:pt x="777" y="290"/>
                    <a:pt x="781" y="266"/>
                  </a:cubicBezTo>
                  <a:cubicBezTo>
                    <a:pt x="796" y="208"/>
                    <a:pt x="875" y="227"/>
                    <a:pt x="901" y="179"/>
                  </a:cubicBezTo>
                  <a:cubicBezTo>
                    <a:pt x="842" y="216"/>
                    <a:pt x="788" y="159"/>
                    <a:pt x="728" y="233"/>
                  </a:cubicBezTo>
                  <a:cubicBezTo>
                    <a:pt x="701" y="257"/>
                    <a:pt x="710" y="307"/>
                    <a:pt x="681" y="324"/>
                  </a:cubicBezTo>
                  <a:cubicBezTo>
                    <a:pt x="676" y="327"/>
                    <a:pt x="669" y="331"/>
                    <a:pt x="663" y="328"/>
                  </a:cubicBezTo>
                  <a:cubicBezTo>
                    <a:pt x="644" y="321"/>
                    <a:pt x="622" y="321"/>
                    <a:pt x="601" y="325"/>
                  </a:cubicBezTo>
                  <a:cubicBezTo>
                    <a:pt x="614" y="282"/>
                    <a:pt x="609" y="231"/>
                    <a:pt x="580" y="196"/>
                  </a:cubicBezTo>
                  <a:cubicBezTo>
                    <a:pt x="564" y="173"/>
                    <a:pt x="543" y="166"/>
                    <a:pt x="529" y="146"/>
                  </a:cubicBezTo>
                  <a:cubicBezTo>
                    <a:pt x="499" y="95"/>
                    <a:pt x="567" y="53"/>
                    <a:pt x="552" y="0"/>
                  </a:cubicBezTo>
                  <a:cubicBezTo>
                    <a:pt x="536" y="68"/>
                    <a:pt x="459" y="66"/>
                    <a:pt x="468" y="160"/>
                  </a:cubicBezTo>
                  <a:cubicBezTo>
                    <a:pt x="467" y="196"/>
                    <a:pt x="507" y="225"/>
                    <a:pt x="500" y="258"/>
                  </a:cubicBezTo>
                  <a:cubicBezTo>
                    <a:pt x="498" y="264"/>
                    <a:pt x="496" y="271"/>
                    <a:pt x="490" y="274"/>
                  </a:cubicBezTo>
                  <a:cubicBezTo>
                    <a:pt x="472" y="283"/>
                    <a:pt x="457" y="298"/>
                    <a:pt x="444" y="315"/>
                  </a:cubicBezTo>
                  <a:lnTo>
                    <a:pt x="444" y="315"/>
                  </a:lnTo>
                  <a:cubicBezTo>
                    <a:pt x="423" y="276"/>
                    <a:pt x="383" y="244"/>
                    <a:pt x="338" y="239"/>
                  </a:cubicBezTo>
                  <a:cubicBezTo>
                    <a:pt x="310" y="234"/>
                    <a:pt x="291" y="244"/>
                    <a:pt x="266" y="240"/>
                  </a:cubicBezTo>
                  <a:cubicBezTo>
                    <a:pt x="209" y="225"/>
                    <a:pt x="228" y="147"/>
                    <a:pt x="179" y="120"/>
                  </a:cubicBezTo>
                  <a:cubicBezTo>
                    <a:pt x="217" y="180"/>
                    <a:pt x="160" y="233"/>
                    <a:pt x="233" y="294"/>
                  </a:cubicBezTo>
                  <a:cubicBezTo>
                    <a:pt x="258" y="320"/>
                    <a:pt x="308" y="312"/>
                    <a:pt x="324" y="340"/>
                  </a:cubicBezTo>
                  <a:cubicBezTo>
                    <a:pt x="327" y="346"/>
                    <a:pt x="331" y="352"/>
                    <a:pt x="328" y="359"/>
                  </a:cubicBezTo>
                  <a:cubicBezTo>
                    <a:pt x="322" y="378"/>
                    <a:pt x="322" y="399"/>
                    <a:pt x="326" y="421"/>
                  </a:cubicBezTo>
                  <a:cubicBezTo>
                    <a:pt x="283" y="407"/>
                    <a:pt x="232" y="413"/>
                    <a:pt x="196" y="441"/>
                  </a:cubicBezTo>
                  <a:cubicBezTo>
                    <a:pt x="174" y="457"/>
                    <a:pt x="167" y="478"/>
                    <a:pt x="147" y="493"/>
                  </a:cubicBezTo>
                  <a:cubicBezTo>
                    <a:pt x="96" y="523"/>
                    <a:pt x="53" y="454"/>
                    <a:pt x="0" y="469"/>
                  </a:cubicBezTo>
                  <a:cubicBezTo>
                    <a:pt x="69" y="486"/>
                    <a:pt x="66" y="564"/>
                    <a:pt x="161" y="55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graphicFrame>
        <p:nvGraphicFramePr>
          <p:cNvPr id="9" name="Tablo 8">
            <a:extLst>
              <a:ext uri="{FF2B5EF4-FFF2-40B4-BE49-F238E27FC236}">
                <a16:creationId xmlns:a16="http://schemas.microsoft.com/office/drawing/2014/main" id="{1C01A519-2EEE-FC9F-4998-6EA3B18EA5C2}"/>
              </a:ext>
            </a:extLst>
          </p:cNvPr>
          <p:cNvGraphicFramePr>
            <a:graphicFrameLocks noGrp="1"/>
          </p:cNvGraphicFramePr>
          <p:nvPr>
            <p:extLst>
              <p:ext uri="{D42A27DB-BD31-4B8C-83A1-F6EECF244321}">
                <p14:modId xmlns:p14="http://schemas.microsoft.com/office/powerpoint/2010/main" val="1151079975"/>
              </p:ext>
            </p:extLst>
          </p:nvPr>
        </p:nvGraphicFramePr>
        <p:xfrm>
          <a:off x="1285662" y="1105740"/>
          <a:ext cx="5868000" cy="1920240"/>
        </p:xfrm>
        <a:graphic>
          <a:graphicData uri="http://schemas.openxmlformats.org/drawingml/2006/table">
            <a:tbl>
              <a:tblPr firstRow="1" bandRow="1">
                <a:tableStyleId>{D6C88B54-76D7-4D28-9F53-5F841A58BF85}</a:tableStyleId>
              </a:tblPr>
              <a:tblGrid>
                <a:gridCol w="2988000">
                  <a:extLst>
                    <a:ext uri="{9D8B030D-6E8A-4147-A177-3AD203B41FA5}">
                      <a16:colId xmlns:a16="http://schemas.microsoft.com/office/drawing/2014/main" val="3438584543"/>
                    </a:ext>
                  </a:extLst>
                </a:gridCol>
                <a:gridCol w="720000">
                  <a:extLst>
                    <a:ext uri="{9D8B030D-6E8A-4147-A177-3AD203B41FA5}">
                      <a16:colId xmlns:a16="http://schemas.microsoft.com/office/drawing/2014/main" val="617004376"/>
                    </a:ext>
                  </a:extLst>
                </a:gridCol>
                <a:gridCol w="720000">
                  <a:extLst>
                    <a:ext uri="{9D8B030D-6E8A-4147-A177-3AD203B41FA5}">
                      <a16:colId xmlns:a16="http://schemas.microsoft.com/office/drawing/2014/main" val="2094797173"/>
                    </a:ext>
                  </a:extLst>
                </a:gridCol>
                <a:gridCol w="720000">
                  <a:extLst>
                    <a:ext uri="{9D8B030D-6E8A-4147-A177-3AD203B41FA5}">
                      <a16:colId xmlns:a16="http://schemas.microsoft.com/office/drawing/2014/main" val="3005582570"/>
                    </a:ext>
                  </a:extLst>
                </a:gridCol>
                <a:gridCol w="720000">
                  <a:extLst>
                    <a:ext uri="{9D8B030D-6E8A-4147-A177-3AD203B41FA5}">
                      <a16:colId xmlns:a16="http://schemas.microsoft.com/office/drawing/2014/main" val="4036994796"/>
                    </a:ext>
                  </a:extLst>
                </a:gridCol>
              </a:tblGrid>
              <a:tr h="273600">
                <a:tc>
                  <a:txBody>
                    <a:bodyPr/>
                    <a:lstStyle/>
                    <a:p>
                      <a:pPr algn="ctr"/>
                      <a:r>
                        <a:rPr lang="tr-TR" sz="1200" b="0" i="0" dirty="0">
                          <a:solidFill>
                            <a:schemeClr val="bg1"/>
                          </a:solidFill>
                          <a:latin typeface="Work Sans Medium" pitchFamily="2" charset="0"/>
                        </a:rPr>
                        <a:t>MATEMATİK</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solidFill>
                      <a:schemeClr val="accent3"/>
                    </a:solidFill>
                  </a:tcPr>
                </a:tc>
                <a:tc>
                  <a:txBody>
                    <a:bodyPr/>
                    <a:lstStyle/>
                    <a:p>
                      <a:r>
                        <a:rPr lang="tr-TR" sz="1200" b="0" i="0" dirty="0">
                          <a:solidFill>
                            <a:schemeClr val="bg1"/>
                          </a:solidFill>
                          <a:latin typeface="Work Sans Medium" pitchFamily="2" charset="0"/>
                        </a:rPr>
                        <a:t>2020</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solidFill>
                      <a:schemeClr val="accent3"/>
                    </a:solidFill>
                  </a:tcPr>
                </a:tc>
                <a:tc>
                  <a:txBody>
                    <a:bodyPr/>
                    <a:lstStyle/>
                    <a:p>
                      <a:r>
                        <a:rPr lang="tr-TR" sz="1200" b="0" i="0" dirty="0">
                          <a:solidFill>
                            <a:schemeClr val="bg1"/>
                          </a:solidFill>
                          <a:latin typeface="Work Sans Medium" pitchFamily="2" charset="0"/>
                        </a:rPr>
                        <a:t>2021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solidFill>
                      <a:schemeClr val="accent3"/>
                    </a:solidFill>
                  </a:tcPr>
                </a:tc>
                <a:tc>
                  <a:txBody>
                    <a:bodyPr/>
                    <a:lstStyle/>
                    <a:p>
                      <a:r>
                        <a:rPr lang="tr-TR" sz="1200" b="0" i="0" dirty="0">
                          <a:solidFill>
                            <a:schemeClr val="bg1"/>
                          </a:solidFill>
                          <a:latin typeface="Work Sans Medium" pitchFamily="2" charset="0"/>
                        </a:rPr>
                        <a:t>2022</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solidFill>
                      <a:schemeClr val="accent3"/>
                    </a:solidFill>
                  </a:tcPr>
                </a:tc>
                <a:tc>
                  <a:txBody>
                    <a:bodyPr/>
                    <a:lstStyle/>
                    <a:p>
                      <a:r>
                        <a:rPr lang="tr-TR" sz="1200" b="0" i="0" dirty="0">
                          <a:solidFill>
                            <a:schemeClr val="bg1"/>
                          </a:solidFill>
                          <a:latin typeface="Work Sans Medium" pitchFamily="2" charset="0"/>
                        </a:rPr>
                        <a:t>2023</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solidFill>
                      <a:schemeClr val="accent3"/>
                    </a:solidFill>
                  </a:tcPr>
                </a:tc>
                <a:extLst>
                  <a:ext uri="{0D108BD9-81ED-4DB2-BD59-A6C34878D82A}">
                    <a16:rowId xmlns:a16="http://schemas.microsoft.com/office/drawing/2014/main" val="2672881352"/>
                  </a:ext>
                </a:extLst>
              </a:tr>
              <a:tr h="273600">
                <a:tc>
                  <a:txBody>
                    <a:bodyPr/>
                    <a:lstStyle/>
                    <a:p>
                      <a:r>
                        <a:rPr lang="tr-TR" sz="1200" b="0" i="0" dirty="0">
                          <a:latin typeface="Work Sans Medium" pitchFamily="2" charset="0"/>
                        </a:rPr>
                        <a:t>Çarpanlar ve Katlar</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3</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3</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4</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2439218573"/>
                  </a:ext>
                </a:extLst>
              </a:tr>
              <a:tr h="273600">
                <a:tc>
                  <a:txBody>
                    <a:bodyPr/>
                    <a:lstStyle/>
                    <a:p>
                      <a:r>
                        <a:rPr lang="tr-TR" sz="1200" b="0" i="0" dirty="0">
                          <a:latin typeface="Work Sans Medium" pitchFamily="2" charset="0"/>
                        </a:rPr>
                        <a:t>Üslü İfadeler</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4</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3</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2</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3</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3758760869"/>
                  </a:ext>
                </a:extLst>
              </a:tr>
              <a:tr h="273600">
                <a:tc>
                  <a:txBody>
                    <a:bodyPr/>
                    <a:lstStyle/>
                    <a:p>
                      <a:r>
                        <a:rPr lang="tr-TR" sz="1200" b="0" i="0" dirty="0">
                          <a:latin typeface="Work Sans Medium" pitchFamily="2" charset="0"/>
                        </a:rPr>
                        <a:t>Kare Köklü İfadeler</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3</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2</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3</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5</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4054666803"/>
                  </a:ext>
                </a:extLst>
              </a:tr>
              <a:tr h="273600">
                <a:tc>
                  <a:txBody>
                    <a:bodyPr/>
                    <a:lstStyle/>
                    <a:p>
                      <a:r>
                        <a:rPr lang="tr-TR" sz="1200" b="0" i="0" dirty="0">
                          <a:latin typeface="Work Sans Medium" pitchFamily="2" charset="0"/>
                        </a:rPr>
                        <a:t>Veri Analizi</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3</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2</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2</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1229192105"/>
                  </a:ext>
                </a:extLst>
              </a:tr>
              <a:tr h="273600">
                <a:tc>
                  <a:txBody>
                    <a:bodyPr/>
                    <a:lstStyle/>
                    <a:p>
                      <a:r>
                        <a:rPr lang="tr-TR" sz="1200" b="0" i="0" dirty="0">
                          <a:latin typeface="Work Sans Medium" pitchFamily="2" charset="0"/>
                        </a:rPr>
                        <a:t>Basit Olayların Olma Olasılığı</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3</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2</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2910147316"/>
                  </a:ext>
                </a:extLst>
              </a:tr>
              <a:tr h="273600">
                <a:tc>
                  <a:txBody>
                    <a:bodyPr/>
                    <a:lstStyle/>
                    <a:p>
                      <a:r>
                        <a:rPr lang="tr-TR" sz="1200" b="0" i="0" dirty="0">
                          <a:latin typeface="Work Sans Medium" pitchFamily="2" charset="0"/>
                        </a:rPr>
                        <a:t>Cebirsel İfadeler ve Özdeşlikler</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4</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2</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2</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4</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3601588762"/>
                  </a:ext>
                </a:extLst>
              </a:tr>
            </a:tbl>
          </a:graphicData>
        </a:graphic>
      </p:graphicFrame>
    </p:spTree>
    <p:extLst>
      <p:ext uri="{BB962C8B-B14F-4D97-AF65-F5344CB8AC3E}">
        <p14:creationId xmlns:p14="http://schemas.microsoft.com/office/powerpoint/2010/main" val="15075006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1" nodeType="clickEffect">
                                  <p:stCondLst>
                                    <p:cond delay="0"/>
                                  </p:stCondLst>
                                  <p:childTnLst>
                                    <p:set>
                                      <p:cBhvr>
                                        <p:cTn id="6" dur="1" fill="hold">
                                          <p:stCondLst>
                                            <p:cond delay="0"/>
                                          </p:stCondLst>
                                        </p:cTn>
                                        <p:tgtEl>
                                          <p:spTgt spid="1605"/>
                                        </p:tgtEl>
                                        <p:attrNameLst>
                                          <p:attrName>style.visibility</p:attrName>
                                        </p:attrNameLst>
                                      </p:cBhvr>
                                      <p:to>
                                        <p:strVal val="visible"/>
                                      </p:to>
                                    </p:set>
                                    <p:anim calcmode="lin" valueType="num">
                                      <p:cBhvr additive="base">
                                        <p:cTn id="7" dur="500" fill="hold"/>
                                        <p:tgtEl>
                                          <p:spTgt spid="1605"/>
                                        </p:tgtEl>
                                        <p:attrNameLst>
                                          <p:attrName>ppt_x</p:attrName>
                                        </p:attrNameLst>
                                      </p:cBhvr>
                                      <p:tavLst>
                                        <p:tav tm="0">
                                          <p:val>
                                            <p:strVal val="#ppt_x"/>
                                          </p:val>
                                        </p:tav>
                                        <p:tav tm="100000">
                                          <p:val>
                                            <p:strVal val="#ppt_x"/>
                                          </p:val>
                                        </p:tav>
                                      </p:tavLst>
                                    </p:anim>
                                    <p:anim calcmode="lin" valueType="num">
                                      <p:cBhvr additive="base">
                                        <p:cTn id="8" dur="500" fill="hold"/>
                                        <p:tgtEl>
                                          <p:spTgt spid="1605"/>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p:tgtEl>
                                          <p:spTgt spid="9"/>
                                        </p:tgtEl>
                                        <p:attrNameLst>
                                          <p:attrName>ppt_y</p:attrName>
                                        </p:attrNameLst>
                                      </p:cBhvr>
                                      <p:tavLst>
                                        <p:tav tm="0">
                                          <p:val>
                                            <p:strVal val="#ppt_y-#ppt_h*1.125000"/>
                                          </p:val>
                                        </p:tav>
                                        <p:tav tm="100000">
                                          <p:val>
                                            <p:strVal val="#ppt_y"/>
                                          </p:val>
                                        </p:tav>
                                      </p:tavLst>
                                    </p:anim>
                                    <p:animEffect transition="in" filter="wipe(down)">
                                      <p:cBhvr>
                                        <p:cTn id="1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05" grpId="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604"/>
        <p:cNvGrpSpPr/>
        <p:nvPr/>
      </p:nvGrpSpPr>
      <p:grpSpPr>
        <a:xfrm>
          <a:off x="0" y="0"/>
          <a:ext cx="0" cy="0"/>
          <a:chOff x="0" y="0"/>
          <a:chExt cx="0" cy="0"/>
        </a:xfrm>
      </p:grpSpPr>
      <p:sp>
        <p:nvSpPr>
          <p:cNvPr id="1605" name="Google Shape;1605;p46"/>
          <p:cNvSpPr txBox="1">
            <a:spLocks noGrp="1"/>
          </p:cNvSpPr>
          <p:nvPr>
            <p:ph type="title"/>
          </p:nvPr>
        </p:nvSpPr>
        <p:spPr>
          <a:xfrm>
            <a:off x="1285662" y="445025"/>
            <a:ext cx="5200198"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err="1"/>
              <a:t>Konu</a:t>
            </a:r>
            <a:r>
              <a:rPr lang="en" dirty="0"/>
              <a:t> </a:t>
            </a:r>
            <a:r>
              <a:rPr lang="en" dirty="0" err="1"/>
              <a:t>Dağılımları</a:t>
            </a:r>
            <a:r>
              <a:rPr lang="en" dirty="0"/>
              <a:t> </a:t>
            </a:r>
            <a:endParaRPr b="0" dirty="0"/>
          </a:p>
        </p:txBody>
      </p:sp>
      <p:grpSp>
        <p:nvGrpSpPr>
          <p:cNvPr id="1608" name="Google Shape;1608;p46"/>
          <p:cNvGrpSpPr/>
          <p:nvPr/>
        </p:nvGrpSpPr>
        <p:grpSpPr>
          <a:xfrm>
            <a:off x="7656574" y="357010"/>
            <a:ext cx="413420" cy="413517"/>
            <a:chOff x="1020960" y="2953800"/>
            <a:chExt cx="973440" cy="973440"/>
          </a:xfrm>
        </p:grpSpPr>
        <p:sp>
          <p:nvSpPr>
            <p:cNvPr id="1609" name="Google Shape;1609;p46"/>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10" name="Google Shape;1610;p4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11" name="Google Shape;1611;p4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647" name="Google Shape;1647;p46"/>
          <p:cNvGrpSpPr/>
          <p:nvPr/>
        </p:nvGrpSpPr>
        <p:grpSpPr>
          <a:xfrm>
            <a:off x="1285662" y="4331611"/>
            <a:ext cx="413420" cy="413517"/>
            <a:chOff x="1020960" y="2953800"/>
            <a:chExt cx="973440" cy="973440"/>
          </a:xfrm>
        </p:grpSpPr>
        <p:sp>
          <p:nvSpPr>
            <p:cNvPr id="1648" name="Google Shape;1648;p46"/>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49" name="Google Shape;1649;p4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50" name="Google Shape;1650;p4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8" name="Grup 7">
            <a:extLst>
              <a:ext uri="{FF2B5EF4-FFF2-40B4-BE49-F238E27FC236}">
                <a16:creationId xmlns:a16="http://schemas.microsoft.com/office/drawing/2014/main" id="{FA64B6C0-E0E6-AD03-B318-9EFDDABD6827}"/>
              </a:ext>
            </a:extLst>
          </p:cNvPr>
          <p:cNvGrpSpPr/>
          <p:nvPr/>
        </p:nvGrpSpPr>
        <p:grpSpPr>
          <a:xfrm rot="20472932">
            <a:off x="6793616" y="237102"/>
            <a:ext cx="635278" cy="719200"/>
            <a:chOff x="1264964" y="754184"/>
            <a:chExt cx="825878" cy="934979"/>
          </a:xfrm>
        </p:grpSpPr>
        <p:sp>
          <p:nvSpPr>
            <p:cNvPr id="7" name="Google Shape;1576;p45">
              <a:extLst>
                <a:ext uri="{FF2B5EF4-FFF2-40B4-BE49-F238E27FC236}">
                  <a16:creationId xmlns:a16="http://schemas.microsoft.com/office/drawing/2014/main" id="{01378D19-C928-A9A6-DD31-A774EED64CE8}"/>
                </a:ext>
              </a:extLst>
            </p:cNvPr>
            <p:cNvSpPr/>
            <p:nvPr/>
          </p:nvSpPr>
          <p:spPr>
            <a:xfrm>
              <a:off x="1264964" y="754184"/>
              <a:ext cx="825878" cy="934979"/>
            </a:xfrm>
            <a:custGeom>
              <a:avLst/>
              <a:gdLst/>
              <a:ahLst/>
              <a:cxnLst/>
              <a:rect l="l" t="t" r="r" b="b"/>
              <a:pathLst>
                <a:path w="3693" h="5614" extrusionOk="0">
                  <a:moveTo>
                    <a:pt x="1846" y="5614"/>
                  </a:moveTo>
                  <a:lnTo>
                    <a:pt x="1846" y="5614"/>
                  </a:lnTo>
                  <a:cubicBezTo>
                    <a:pt x="827" y="5614"/>
                    <a:pt x="0" y="4787"/>
                    <a:pt x="0" y="3767"/>
                  </a:cubicBezTo>
                  <a:lnTo>
                    <a:pt x="0" y="1847"/>
                  </a:lnTo>
                  <a:cubicBezTo>
                    <a:pt x="0" y="827"/>
                    <a:pt x="827" y="0"/>
                    <a:pt x="1846" y="0"/>
                  </a:cubicBezTo>
                  <a:lnTo>
                    <a:pt x="1846" y="0"/>
                  </a:lnTo>
                  <a:cubicBezTo>
                    <a:pt x="2866" y="0"/>
                    <a:pt x="3693" y="827"/>
                    <a:pt x="3693" y="1847"/>
                  </a:cubicBezTo>
                  <a:lnTo>
                    <a:pt x="3693" y="3768"/>
                  </a:lnTo>
                  <a:cubicBezTo>
                    <a:pt x="3693" y="4787"/>
                    <a:pt x="2866" y="5614"/>
                    <a:pt x="1846" y="5614"/>
                  </a:cubicBezTo>
                  <a:close/>
                </a:path>
              </a:pathLst>
            </a:custGeom>
            <a:solidFill>
              <a:schemeClr val="lt2"/>
            </a:solidFill>
            <a:ln w="38100">
              <a:solidFill>
                <a:schemeClr val="accent3"/>
              </a:solid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 name="Google Shape;1579;p45">
              <a:extLst>
                <a:ext uri="{FF2B5EF4-FFF2-40B4-BE49-F238E27FC236}">
                  <a16:creationId xmlns:a16="http://schemas.microsoft.com/office/drawing/2014/main" id="{8100039C-4CC7-99CD-914D-3247CB891C8A}"/>
                </a:ext>
              </a:extLst>
            </p:cNvPr>
            <p:cNvSpPr/>
            <p:nvPr/>
          </p:nvSpPr>
          <p:spPr>
            <a:xfrm>
              <a:off x="1362868" y="906639"/>
              <a:ext cx="630068" cy="630068"/>
            </a:xfrm>
            <a:custGeom>
              <a:avLst/>
              <a:gdLst/>
              <a:ahLst/>
              <a:cxnLst/>
              <a:rect l="l" t="t" r="r" b="b"/>
              <a:pathLst>
                <a:path w="1022" h="1022" extrusionOk="0">
                  <a:moveTo>
                    <a:pt x="161" y="554"/>
                  </a:moveTo>
                  <a:cubicBezTo>
                    <a:pt x="197" y="555"/>
                    <a:pt x="226" y="515"/>
                    <a:pt x="258" y="523"/>
                  </a:cubicBezTo>
                  <a:cubicBezTo>
                    <a:pt x="264" y="525"/>
                    <a:pt x="272" y="527"/>
                    <a:pt x="274" y="533"/>
                  </a:cubicBezTo>
                  <a:cubicBezTo>
                    <a:pt x="283" y="551"/>
                    <a:pt x="299" y="566"/>
                    <a:pt x="317" y="579"/>
                  </a:cubicBezTo>
                  <a:cubicBezTo>
                    <a:pt x="277" y="600"/>
                    <a:pt x="245" y="640"/>
                    <a:pt x="240" y="685"/>
                  </a:cubicBezTo>
                  <a:cubicBezTo>
                    <a:pt x="235" y="712"/>
                    <a:pt x="245" y="732"/>
                    <a:pt x="241" y="756"/>
                  </a:cubicBezTo>
                  <a:cubicBezTo>
                    <a:pt x="226" y="814"/>
                    <a:pt x="147" y="795"/>
                    <a:pt x="121" y="843"/>
                  </a:cubicBezTo>
                  <a:cubicBezTo>
                    <a:pt x="181" y="806"/>
                    <a:pt x="234" y="863"/>
                    <a:pt x="295" y="789"/>
                  </a:cubicBezTo>
                  <a:cubicBezTo>
                    <a:pt x="321" y="765"/>
                    <a:pt x="313" y="715"/>
                    <a:pt x="341" y="698"/>
                  </a:cubicBezTo>
                  <a:cubicBezTo>
                    <a:pt x="347" y="696"/>
                    <a:pt x="353" y="691"/>
                    <a:pt x="359" y="695"/>
                  </a:cubicBezTo>
                  <a:cubicBezTo>
                    <a:pt x="378" y="701"/>
                    <a:pt x="400" y="701"/>
                    <a:pt x="422" y="697"/>
                  </a:cubicBezTo>
                  <a:cubicBezTo>
                    <a:pt x="408" y="740"/>
                    <a:pt x="414" y="791"/>
                    <a:pt x="442" y="826"/>
                  </a:cubicBezTo>
                  <a:cubicBezTo>
                    <a:pt x="458" y="849"/>
                    <a:pt x="479" y="856"/>
                    <a:pt x="493" y="876"/>
                  </a:cubicBezTo>
                  <a:cubicBezTo>
                    <a:pt x="523" y="927"/>
                    <a:pt x="455" y="969"/>
                    <a:pt x="470" y="1022"/>
                  </a:cubicBezTo>
                  <a:cubicBezTo>
                    <a:pt x="486" y="954"/>
                    <a:pt x="563" y="956"/>
                    <a:pt x="554" y="862"/>
                  </a:cubicBezTo>
                  <a:cubicBezTo>
                    <a:pt x="555" y="826"/>
                    <a:pt x="514" y="797"/>
                    <a:pt x="522" y="764"/>
                  </a:cubicBezTo>
                  <a:cubicBezTo>
                    <a:pt x="524" y="758"/>
                    <a:pt x="526" y="751"/>
                    <a:pt x="533" y="748"/>
                  </a:cubicBezTo>
                  <a:cubicBezTo>
                    <a:pt x="550" y="739"/>
                    <a:pt x="566" y="724"/>
                    <a:pt x="578" y="706"/>
                  </a:cubicBezTo>
                  <a:cubicBezTo>
                    <a:pt x="600" y="746"/>
                    <a:pt x="639" y="778"/>
                    <a:pt x="684" y="783"/>
                  </a:cubicBezTo>
                  <a:cubicBezTo>
                    <a:pt x="712" y="788"/>
                    <a:pt x="732" y="778"/>
                    <a:pt x="756" y="782"/>
                  </a:cubicBezTo>
                  <a:cubicBezTo>
                    <a:pt x="814" y="797"/>
                    <a:pt x="795" y="875"/>
                    <a:pt x="843" y="902"/>
                  </a:cubicBezTo>
                  <a:cubicBezTo>
                    <a:pt x="805" y="842"/>
                    <a:pt x="863" y="788"/>
                    <a:pt x="789" y="728"/>
                  </a:cubicBezTo>
                  <a:cubicBezTo>
                    <a:pt x="764" y="702"/>
                    <a:pt x="715" y="710"/>
                    <a:pt x="698" y="682"/>
                  </a:cubicBezTo>
                  <a:cubicBezTo>
                    <a:pt x="695" y="676"/>
                    <a:pt x="691" y="669"/>
                    <a:pt x="694" y="663"/>
                  </a:cubicBezTo>
                  <a:cubicBezTo>
                    <a:pt x="700" y="644"/>
                    <a:pt x="700" y="623"/>
                    <a:pt x="696" y="601"/>
                  </a:cubicBezTo>
                  <a:cubicBezTo>
                    <a:pt x="740" y="614"/>
                    <a:pt x="790" y="609"/>
                    <a:pt x="826" y="581"/>
                  </a:cubicBezTo>
                  <a:cubicBezTo>
                    <a:pt x="849" y="564"/>
                    <a:pt x="856" y="543"/>
                    <a:pt x="876" y="529"/>
                  </a:cubicBezTo>
                  <a:cubicBezTo>
                    <a:pt x="927" y="499"/>
                    <a:pt x="969" y="568"/>
                    <a:pt x="1022" y="552"/>
                  </a:cubicBezTo>
                  <a:cubicBezTo>
                    <a:pt x="953" y="537"/>
                    <a:pt x="956" y="459"/>
                    <a:pt x="861" y="468"/>
                  </a:cubicBezTo>
                  <a:cubicBezTo>
                    <a:pt x="825" y="467"/>
                    <a:pt x="796" y="507"/>
                    <a:pt x="764" y="500"/>
                  </a:cubicBezTo>
                  <a:cubicBezTo>
                    <a:pt x="758" y="497"/>
                    <a:pt x="750" y="496"/>
                    <a:pt x="748" y="489"/>
                  </a:cubicBezTo>
                  <a:cubicBezTo>
                    <a:pt x="739" y="471"/>
                    <a:pt x="724" y="456"/>
                    <a:pt x="706" y="443"/>
                  </a:cubicBezTo>
                  <a:cubicBezTo>
                    <a:pt x="746" y="422"/>
                    <a:pt x="778" y="382"/>
                    <a:pt x="783" y="337"/>
                  </a:cubicBezTo>
                  <a:cubicBezTo>
                    <a:pt x="787" y="310"/>
                    <a:pt x="777" y="290"/>
                    <a:pt x="781" y="266"/>
                  </a:cubicBezTo>
                  <a:cubicBezTo>
                    <a:pt x="796" y="208"/>
                    <a:pt x="875" y="227"/>
                    <a:pt x="901" y="179"/>
                  </a:cubicBezTo>
                  <a:cubicBezTo>
                    <a:pt x="842" y="216"/>
                    <a:pt x="788" y="159"/>
                    <a:pt x="728" y="233"/>
                  </a:cubicBezTo>
                  <a:cubicBezTo>
                    <a:pt x="701" y="257"/>
                    <a:pt x="710" y="307"/>
                    <a:pt x="681" y="324"/>
                  </a:cubicBezTo>
                  <a:cubicBezTo>
                    <a:pt x="676" y="327"/>
                    <a:pt x="669" y="331"/>
                    <a:pt x="663" y="328"/>
                  </a:cubicBezTo>
                  <a:cubicBezTo>
                    <a:pt x="644" y="321"/>
                    <a:pt x="622" y="321"/>
                    <a:pt x="601" y="325"/>
                  </a:cubicBezTo>
                  <a:cubicBezTo>
                    <a:pt x="614" y="282"/>
                    <a:pt x="609" y="231"/>
                    <a:pt x="580" y="196"/>
                  </a:cubicBezTo>
                  <a:cubicBezTo>
                    <a:pt x="564" y="173"/>
                    <a:pt x="543" y="166"/>
                    <a:pt x="529" y="146"/>
                  </a:cubicBezTo>
                  <a:cubicBezTo>
                    <a:pt x="499" y="95"/>
                    <a:pt x="567" y="53"/>
                    <a:pt x="552" y="0"/>
                  </a:cubicBezTo>
                  <a:cubicBezTo>
                    <a:pt x="536" y="68"/>
                    <a:pt x="459" y="66"/>
                    <a:pt x="468" y="160"/>
                  </a:cubicBezTo>
                  <a:cubicBezTo>
                    <a:pt x="467" y="196"/>
                    <a:pt x="507" y="225"/>
                    <a:pt x="500" y="258"/>
                  </a:cubicBezTo>
                  <a:cubicBezTo>
                    <a:pt x="498" y="264"/>
                    <a:pt x="496" y="271"/>
                    <a:pt x="490" y="274"/>
                  </a:cubicBezTo>
                  <a:cubicBezTo>
                    <a:pt x="472" y="283"/>
                    <a:pt x="457" y="298"/>
                    <a:pt x="444" y="315"/>
                  </a:cubicBezTo>
                  <a:lnTo>
                    <a:pt x="444" y="315"/>
                  </a:lnTo>
                  <a:cubicBezTo>
                    <a:pt x="423" y="276"/>
                    <a:pt x="383" y="244"/>
                    <a:pt x="338" y="239"/>
                  </a:cubicBezTo>
                  <a:cubicBezTo>
                    <a:pt x="310" y="234"/>
                    <a:pt x="291" y="244"/>
                    <a:pt x="266" y="240"/>
                  </a:cubicBezTo>
                  <a:cubicBezTo>
                    <a:pt x="209" y="225"/>
                    <a:pt x="228" y="147"/>
                    <a:pt x="179" y="120"/>
                  </a:cubicBezTo>
                  <a:cubicBezTo>
                    <a:pt x="217" y="180"/>
                    <a:pt x="160" y="233"/>
                    <a:pt x="233" y="294"/>
                  </a:cubicBezTo>
                  <a:cubicBezTo>
                    <a:pt x="258" y="320"/>
                    <a:pt x="308" y="312"/>
                    <a:pt x="324" y="340"/>
                  </a:cubicBezTo>
                  <a:cubicBezTo>
                    <a:pt x="327" y="346"/>
                    <a:pt x="331" y="352"/>
                    <a:pt x="328" y="359"/>
                  </a:cubicBezTo>
                  <a:cubicBezTo>
                    <a:pt x="322" y="378"/>
                    <a:pt x="322" y="399"/>
                    <a:pt x="326" y="421"/>
                  </a:cubicBezTo>
                  <a:cubicBezTo>
                    <a:pt x="283" y="407"/>
                    <a:pt x="232" y="413"/>
                    <a:pt x="196" y="441"/>
                  </a:cubicBezTo>
                  <a:cubicBezTo>
                    <a:pt x="174" y="457"/>
                    <a:pt x="167" y="478"/>
                    <a:pt x="147" y="493"/>
                  </a:cubicBezTo>
                  <a:cubicBezTo>
                    <a:pt x="96" y="523"/>
                    <a:pt x="53" y="454"/>
                    <a:pt x="0" y="469"/>
                  </a:cubicBezTo>
                  <a:cubicBezTo>
                    <a:pt x="69" y="486"/>
                    <a:pt x="66" y="564"/>
                    <a:pt x="161" y="55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graphicFrame>
        <p:nvGraphicFramePr>
          <p:cNvPr id="9" name="Tablo 8">
            <a:extLst>
              <a:ext uri="{FF2B5EF4-FFF2-40B4-BE49-F238E27FC236}">
                <a16:creationId xmlns:a16="http://schemas.microsoft.com/office/drawing/2014/main" id="{1C01A519-2EEE-FC9F-4998-6EA3B18EA5C2}"/>
              </a:ext>
            </a:extLst>
          </p:cNvPr>
          <p:cNvGraphicFramePr>
            <a:graphicFrameLocks noGrp="1"/>
          </p:cNvGraphicFramePr>
          <p:nvPr>
            <p:extLst>
              <p:ext uri="{D42A27DB-BD31-4B8C-83A1-F6EECF244321}">
                <p14:modId xmlns:p14="http://schemas.microsoft.com/office/powerpoint/2010/main" val="3287067552"/>
              </p:ext>
            </p:extLst>
          </p:nvPr>
        </p:nvGraphicFramePr>
        <p:xfrm>
          <a:off x="1285662" y="1105740"/>
          <a:ext cx="5868000" cy="1371600"/>
        </p:xfrm>
        <a:graphic>
          <a:graphicData uri="http://schemas.openxmlformats.org/drawingml/2006/table">
            <a:tbl>
              <a:tblPr firstRow="1" bandRow="1">
                <a:tableStyleId>{D6C88B54-76D7-4D28-9F53-5F841A58BF85}</a:tableStyleId>
              </a:tblPr>
              <a:tblGrid>
                <a:gridCol w="2988000">
                  <a:extLst>
                    <a:ext uri="{9D8B030D-6E8A-4147-A177-3AD203B41FA5}">
                      <a16:colId xmlns:a16="http://schemas.microsoft.com/office/drawing/2014/main" val="3438584543"/>
                    </a:ext>
                  </a:extLst>
                </a:gridCol>
                <a:gridCol w="720000">
                  <a:extLst>
                    <a:ext uri="{9D8B030D-6E8A-4147-A177-3AD203B41FA5}">
                      <a16:colId xmlns:a16="http://schemas.microsoft.com/office/drawing/2014/main" val="617004376"/>
                    </a:ext>
                  </a:extLst>
                </a:gridCol>
                <a:gridCol w="720000">
                  <a:extLst>
                    <a:ext uri="{9D8B030D-6E8A-4147-A177-3AD203B41FA5}">
                      <a16:colId xmlns:a16="http://schemas.microsoft.com/office/drawing/2014/main" val="2094797173"/>
                    </a:ext>
                  </a:extLst>
                </a:gridCol>
                <a:gridCol w="720000">
                  <a:extLst>
                    <a:ext uri="{9D8B030D-6E8A-4147-A177-3AD203B41FA5}">
                      <a16:colId xmlns:a16="http://schemas.microsoft.com/office/drawing/2014/main" val="3005582570"/>
                    </a:ext>
                  </a:extLst>
                </a:gridCol>
                <a:gridCol w="720000">
                  <a:extLst>
                    <a:ext uri="{9D8B030D-6E8A-4147-A177-3AD203B41FA5}">
                      <a16:colId xmlns:a16="http://schemas.microsoft.com/office/drawing/2014/main" val="4036994796"/>
                    </a:ext>
                  </a:extLst>
                </a:gridCol>
              </a:tblGrid>
              <a:tr h="273600">
                <a:tc>
                  <a:txBody>
                    <a:bodyPr/>
                    <a:lstStyle/>
                    <a:p>
                      <a:pPr algn="ctr"/>
                      <a:r>
                        <a:rPr lang="tr-TR" sz="1200" b="0" i="0" dirty="0">
                          <a:solidFill>
                            <a:schemeClr val="bg1"/>
                          </a:solidFill>
                          <a:latin typeface="Work Sans Medium" pitchFamily="2" charset="0"/>
                        </a:rPr>
                        <a:t>FEN VE TEKNOLOJİ</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solidFill>
                      <a:schemeClr val="accent3"/>
                    </a:solidFill>
                  </a:tcPr>
                </a:tc>
                <a:tc>
                  <a:txBody>
                    <a:bodyPr/>
                    <a:lstStyle/>
                    <a:p>
                      <a:r>
                        <a:rPr lang="tr-TR" sz="1200" b="0" i="0" dirty="0">
                          <a:solidFill>
                            <a:schemeClr val="bg1"/>
                          </a:solidFill>
                          <a:latin typeface="Work Sans Medium" pitchFamily="2" charset="0"/>
                        </a:rPr>
                        <a:t>2020</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solidFill>
                      <a:schemeClr val="accent3"/>
                    </a:solidFill>
                  </a:tcPr>
                </a:tc>
                <a:tc>
                  <a:txBody>
                    <a:bodyPr/>
                    <a:lstStyle/>
                    <a:p>
                      <a:r>
                        <a:rPr lang="tr-TR" sz="1200" b="0" i="0" dirty="0">
                          <a:solidFill>
                            <a:schemeClr val="bg1"/>
                          </a:solidFill>
                          <a:latin typeface="Work Sans Medium" pitchFamily="2" charset="0"/>
                        </a:rPr>
                        <a:t>2021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solidFill>
                      <a:schemeClr val="accent3"/>
                    </a:solidFill>
                  </a:tcPr>
                </a:tc>
                <a:tc>
                  <a:txBody>
                    <a:bodyPr/>
                    <a:lstStyle/>
                    <a:p>
                      <a:r>
                        <a:rPr lang="tr-TR" sz="1200" b="0" i="0" dirty="0">
                          <a:solidFill>
                            <a:schemeClr val="bg1"/>
                          </a:solidFill>
                          <a:latin typeface="Work Sans Medium" pitchFamily="2" charset="0"/>
                        </a:rPr>
                        <a:t>2022</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solidFill>
                      <a:schemeClr val="accent3"/>
                    </a:solidFill>
                  </a:tcPr>
                </a:tc>
                <a:tc>
                  <a:txBody>
                    <a:bodyPr/>
                    <a:lstStyle/>
                    <a:p>
                      <a:r>
                        <a:rPr lang="tr-TR" sz="1200" b="0" i="0" dirty="0">
                          <a:solidFill>
                            <a:schemeClr val="bg1"/>
                          </a:solidFill>
                          <a:latin typeface="Work Sans Medium" pitchFamily="2" charset="0"/>
                        </a:rPr>
                        <a:t>2023</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solidFill>
                      <a:schemeClr val="accent3"/>
                    </a:solidFill>
                  </a:tcPr>
                </a:tc>
                <a:extLst>
                  <a:ext uri="{0D108BD9-81ED-4DB2-BD59-A6C34878D82A}">
                    <a16:rowId xmlns:a16="http://schemas.microsoft.com/office/drawing/2014/main" val="2672881352"/>
                  </a:ext>
                </a:extLst>
              </a:tr>
              <a:tr h="273600">
                <a:tc>
                  <a:txBody>
                    <a:bodyPr/>
                    <a:lstStyle/>
                    <a:p>
                      <a:r>
                        <a:rPr lang="tr-TR" sz="1200" b="0" i="0" dirty="0">
                          <a:latin typeface="Work Sans Medium" pitchFamily="2" charset="0"/>
                        </a:rPr>
                        <a:t>Mevsimler ve İklimler</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3</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2</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3</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2439218573"/>
                  </a:ext>
                </a:extLst>
              </a:tr>
              <a:tr h="273600">
                <a:tc>
                  <a:txBody>
                    <a:bodyPr/>
                    <a:lstStyle/>
                    <a:p>
                      <a:r>
                        <a:rPr lang="tr-TR" sz="1200" b="0" i="0" dirty="0">
                          <a:latin typeface="Work Sans Medium" pitchFamily="2" charset="0"/>
                        </a:rPr>
                        <a:t>DNA ve Genetik Kod</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8</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5</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4</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8</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3758760869"/>
                  </a:ext>
                </a:extLst>
              </a:tr>
              <a:tr h="273600">
                <a:tc>
                  <a:txBody>
                    <a:bodyPr/>
                    <a:lstStyle/>
                    <a:p>
                      <a:r>
                        <a:rPr lang="tr-TR" sz="1200" b="0" i="0" dirty="0">
                          <a:latin typeface="Work Sans Medium" pitchFamily="2" charset="0"/>
                        </a:rPr>
                        <a:t>Basınç</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5</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2</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2</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5</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4054666803"/>
                  </a:ext>
                </a:extLst>
              </a:tr>
              <a:tr h="273600">
                <a:tc>
                  <a:txBody>
                    <a:bodyPr/>
                    <a:lstStyle/>
                    <a:p>
                      <a:r>
                        <a:rPr lang="tr-TR" sz="1200" b="0" i="0" dirty="0">
                          <a:latin typeface="Work Sans Medium" pitchFamily="2" charset="0"/>
                        </a:rPr>
                        <a:t>Madde ve Endüstri</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4</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5</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5</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4</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1229192105"/>
                  </a:ext>
                </a:extLst>
              </a:tr>
            </a:tbl>
          </a:graphicData>
        </a:graphic>
      </p:graphicFrame>
    </p:spTree>
    <p:extLst>
      <p:ext uri="{BB962C8B-B14F-4D97-AF65-F5344CB8AC3E}">
        <p14:creationId xmlns:p14="http://schemas.microsoft.com/office/powerpoint/2010/main" val="37425194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605"/>
                                        </p:tgtEl>
                                        <p:attrNameLst>
                                          <p:attrName>style.visibility</p:attrName>
                                        </p:attrNameLst>
                                      </p:cBhvr>
                                      <p:to>
                                        <p:strVal val="visible"/>
                                      </p:to>
                                    </p:set>
                                    <p:anim calcmode="lin" valueType="num">
                                      <p:cBhvr additive="base">
                                        <p:cTn id="7" dur="500" fill="hold"/>
                                        <p:tgtEl>
                                          <p:spTgt spid="1605"/>
                                        </p:tgtEl>
                                        <p:attrNameLst>
                                          <p:attrName>ppt_x</p:attrName>
                                        </p:attrNameLst>
                                      </p:cBhvr>
                                      <p:tavLst>
                                        <p:tav tm="0">
                                          <p:val>
                                            <p:strVal val="#ppt_x"/>
                                          </p:val>
                                        </p:tav>
                                        <p:tav tm="100000">
                                          <p:val>
                                            <p:strVal val="#ppt_x"/>
                                          </p:val>
                                        </p:tav>
                                      </p:tavLst>
                                    </p:anim>
                                    <p:anim calcmode="lin" valueType="num">
                                      <p:cBhvr additive="base">
                                        <p:cTn id="8" dur="500" fill="hold"/>
                                        <p:tgtEl>
                                          <p:spTgt spid="1605"/>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p:tgtEl>
                                          <p:spTgt spid="9"/>
                                        </p:tgtEl>
                                        <p:attrNameLst>
                                          <p:attrName>ppt_y</p:attrName>
                                        </p:attrNameLst>
                                      </p:cBhvr>
                                      <p:tavLst>
                                        <p:tav tm="0">
                                          <p:val>
                                            <p:strVal val="#ppt_y-#ppt_h*1.125000"/>
                                          </p:val>
                                        </p:tav>
                                        <p:tav tm="100000">
                                          <p:val>
                                            <p:strVal val="#ppt_y"/>
                                          </p:val>
                                        </p:tav>
                                      </p:tavLst>
                                    </p:anim>
                                    <p:animEffect transition="in" filter="wipe(down)">
                                      <p:cBhvr>
                                        <p:cTn id="1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0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604"/>
        <p:cNvGrpSpPr/>
        <p:nvPr/>
      </p:nvGrpSpPr>
      <p:grpSpPr>
        <a:xfrm>
          <a:off x="0" y="0"/>
          <a:ext cx="0" cy="0"/>
          <a:chOff x="0" y="0"/>
          <a:chExt cx="0" cy="0"/>
        </a:xfrm>
      </p:grpSpPr>
      <p:sp>
        <p:nvSpPr>
          <p:cNvPr id="1605" name="Google Shape;1605;p46"/>
          <p:cNvSpPr txBox="1">
            <a:spLocks noGrp="1"/>
          </p:cNvSpPr>
          <p:nvPr>
            <p:ph type="title"/>
          </p:nvPr>
        </p:nvSpPr>
        <p:spPr>
          <a:xfrm>
            <a:off x="1285662" y="445025"/>
            <a:ext cx="7138338"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err="1"/>
              <a:t>Konu</a:t>
            </a:r>
            <a:r>
              <a:rPr lang="en" dirty="0"/>
              <a:t> </a:t>
            </a:r>
            <a:r>
              <a:rPr lang="en" dirty="0" err="1"/>
              <a:t>Dağılımları</a:t>
            </a:r>
            <a:r>
              <a:rPr lang="en" dirty="0"/>
              <a:t> </a:t>
            </a:r>
            <a:endParaRPr b="0" dirty="0"/>
          </a:p>
        </p:txBody>
      </p:sp>
      <p:grpSp>
        <p:nvGrpSpPr>
          <p:cNvPr id="1608" name="Google Shape;1608;p46"/>
          <p:cNvGrpSpPr/>
          <p:nvPr/>
        </p:nvGrpSpPr>
        <p:grpSpPr>
          <a:xfrm>
            <a:off x="7656574" y="357010"/>
            <a:ext cx="413420" cy="413517"/>
            <a:chOff x="1020960" y="2953800"/>
            <a:chExt cx="973440" cy="973440"/>
          </a:xfrm>
        </p:grpSpPr>
        <p:sp>
          <p:nvSpPr>
            <p:cNvPr id="1609" name="Google Shape;1609;p46"/>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10" name="Google Shape;1610;p4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11" name="Google Shape;1611;p4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647" name="Google Shape;1647;p46"/>
          <p:cNvGrpSpPr/>
          <p:nvPr/>
        </p:nvGrpSpPr>
        <p:grpSpPr>
          <a:xfrm>
            <a:off x="1285662" y="4331611"/>
            <a:ext cx="413420" cy="413517"/>
            <a:chOff x="1020960" y="2953800"/>
            <a:chExt cx="973440" cy="973440"/>
          </a:xfrm>
        </p:grpSpPr>
        <p:sp>
          <p:nvSpPr>
            <p:cNvPr id="1648" name="Google Shape;1648;p46"/>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49" name="Google Shape;1649;p4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50" name="Google Shape;1650;p4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8" name="Grup 7">
            <a:extLst>
              <a:ext uri="{FF2B5EF4-FFF2-40B4-BE49-F238E27FC236}">
                <a16:creationId xmlns:a16="http://schemas.microsoft.com/office/drawing/2014/main" id="{FA64B6C0-E0E6-AD03-B318-9EFDDABD6827}"/>
              </a:ext>
            </a:extLst>
          </p:cNvPr>
          <p:cNvGrpSpPr/>
          <p:nvPr/>
        </p:nvGrpSpPr>
        <p:grpSpPr>
          <a:xfrm rot="20472932">
            <a:off x="6793616" y="237102"/>
            <a:ext cx="635278" cy="719200"/>
            <a:chOff x="1264964" y="754184"/>
            <a:chExt cx="825878" cy="934979"/>
          </a:xfrm>
        </p:grpSpPr>
        <p:sp>
          <p:nvSpPr>
            <p:cNvPr id="7" name="Google Shape;1576;p45">
              <a:extLst>
                <a:ext uri="{FF2B5EF4-FFF2-40B4-BE49-F238E27FC236}">
                  <a16:creationId xmlns:a16="http://schemas.microsoft.com/office/drawing/2014/main" id="{01378D19-C928-A9A6-DD31-A774EED64CE8}"/>
                </a:ext>
              </a:extLst>
            </p:cNvPr>
            <p:cNvSpPr/>
            <p:nvPr/>
          </p:nvSpPr>
          <p:spPr>
            <a:xfrm>
              <a:off x="1264964" y="754184"/>
              <a:ext cx="825878" cy="934979"/>
            </a:xfrm>
            <a:custGeom>
              <a:avLst/>
              <a:gdLst/>
              <a:ahLst/>
              <a:cxnLst/>
              <a:rect l="l" t="t" r="r" b="b"/>
              <a:pathLst>
                <a:path w="3693" h="5614" extrusionOk="0">
                  <a:moveTo>
                    <a:pt x="1846" y="5614"/>
                  </a:moveTo>
                  <a:lnTo>
                    <a:pt x="1846" y="5614"/>
                  </a:lnTo>
                  <a:cubicBezTo>
                    <a:pt x="827" y="5614"/>
                    <a:pt x="0" y="4787"/>
                    <a:pt x="0" y="3767"/>
                  </a:cubicBezTo>
                  <a:lnTo>
                    <a:pt x="0" y="1847"/>
                  </a:lnTo>
                  <a:cubicBezTo>
                    <a:pt x="0" y="827"/>
                    <a:pt x="827" y="0"/>
                    <a:pt x="1846" y="0"/>
                  </a:cubicBezTo>
                  <a:lnTo>
                    <a:pt x="1846" y="0"/>
                  </a:lnTo>
                  <a:cubicBezTo>
                    <a:pt x="2866" y="0"/>
                    <a:pt x="3693" y="827"/>
                    <a:pt x="3693" y="1847"/>
                  </a:cubicBezTo>
                  <a:lnTo>
                    <a:pt x="3693" y="3768"/>
                  </a:lnTo>
                  <a:cubicBezTo>
                    <a:pt x="3693" y="4787"/>
                    <a:pt x="2866" y="5614"/>
                    <a:pt x="1846" y="5614"/>
                  </a:cubicBezTo>
                  <a:close/>
                </a:path>
              </a:pathLst>
            </a:custGeom>
            <a:solidFill>
              <a:schemeClr val="lt2"/>
            </a:solidFill>
            <a:ln w="38100">
              <a:solidFill>
                <a:schemeClr val="accent3"/>
              </a:solid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 name="Google Shape;1579;p45">
              <a:extLst>
                <a:ext uri="{FF2B5EF4-FFF2-40B4-BE49-F238E27FC236}">
                  <a16:creationId xmlns:a16="http://schemas.microsoft.com/office/drawing/2014/main" id="{8100039C-4CC7-99CD-914D-3247CB891C8A}"/>
                </a:ext>
              </a:extLst>
            </p:cNvPr>
            <p:cNvSpPr/>
            <p:nvPr/>
          </p:nvSpPr>
          <p:spPr>
            <a:xfrm>
              <a:off x="1362868" y="906639"/>
              <a:ext cx="630068" cy="630068"/>
            </a:xfrm>
            <a:custGeom>
              <a:avLst/>
              <a:gdLst/>
              <a:ahLst/>
              <a:cxnLst/>
              <a:rect l="l" t="t" r="r" b="b"/>
              <a:pathLst>
                <a:path w="1022" h="1022" extrusionOk="0">
                  <a:moveTo>
                    <a:pt x="161" y="554"/>
                  </a:moveTo>
                  <a:cubicBezTo>
                    <a:pt x="197" y="555"/>
                    <a:pt x="226" y="515"/>
                    <a:pt x="258" y="523"/>
                  </a:cubicBezTo>
                  <a:cubicBezTo>
                    <a:pt x="264" y="525"/>
                    <a:pt x="272" y="527"/>
                    <a:pt x="274" y="533"/>
                  </a:cubicBezTo>
                  <a:cubicBezTo>
                    <a:pt x="283" y="551"/>
                    <a:pt x="299" y="566"/>
                    <a:pt x="317" y="579"/>
                  </a:cubicBezTo>
                  <a:cubicBezTo>
                    <a:pt x="277" y="600"/>
                    <a:pt x="245" y="640"/>
                    <a:pt x="240" y="685"/>
                  </a:cubicBezTo>
                  <a:cubicBezTo>
                    <a:pt x="235" y="712"/>
                    <a:pt x="245" y="732"/>
                    <a:pt x="241" y="756"/>
                  </a:cubicBezTo>
                  <a:cubicBezTo>
                    <a:pt x="226" y="814"/>
                    <a:pt x="147" y="795"/>
                    <a:pt x="121" y="843"/>
                  </a:cubicBezTo>
                  <a:cubicBezTo>
                    <a:pt x="181" y="806"/>
                    <a:pt x="234" y="863"/>
                    <a:pt x="295" y="789"/>
                  </a:cubicBezTo>
                  <a:cubicBezTo>
                    <a:pt x="321" y="765"/>
                    <a:pt x="313" y="715"/>
                    <a:pt x="341" y="698"/>
                  </a:cubicBezTo>
                  <a:cubicBezTo>
                    <a:pt x="347" y="696"/>
                    <a:pt x="353" y="691"/>
                    <a:pt x="359" y="695"/>
                  </a:cubicBezTo>
                  <a:cubicBezTo>
                    <a:pt x="378" y="701"/>
                    <a:pt x="400" y="701"/>
                    <a:pt x="422" y="697"/>
                  </a:cubicBezTo>
                  <a:cubicBezTo>
                    <a:pt x="408" y="740"/>
                    <a:pt x="414" y="791"/>
                    <a:pt x="442" y="826"/>
                  </a:cubicBezTo>
                  <a:cubicBezTo>
                    <a:pt x="458" y="849"/>
                    <a:pt x="479" y="856"/>
                    <a:pt x="493" y="876"/>
                  </a:cubicBezTo>
                  <a:cubicBezTo>
                    <a:pt x="523" y="927"/>
                    <a:pt x="455" y="969"/>
                    <a:pt x="470" y="1022"/>
                  </a:cubicBezTo>
                  <a:cubicBezTo>
                    <a:pt x="486" y="954"/>
                    <a:pt x="563" y="956"/>
                    <a:pt x="554" y="862"/>
                  </a:cubicBezTo>
                  <a:cubicBezTo>
                    <a:pt x="555" y="826"/>
                    <a:pt x="514" y="797"/>
                    <a:pt x="522" y="764"/>
                  </a:cubicBezTo>
                  <a:cubicBezTo>
                    <a:pt x="524" y="758"/>
                    <a:pt x="526" y="751"/>
                    <a:pt x="533" y="748"/>
                  </a:cubicBezTo>
                  <a:cubicBezTo>
                    <a:pt x="550" y="739"/>
                    <a:pt x="566" y="724"/>
                    <a:pt x="578" y="706"/>
                  </a:cubicBezTo>
                  <a:cubicBezTo>
                    <a:pt x="600" y="746"/>
                    <a:pt x="639" y="778"/>
                    <a:pt x="684" y="783"/>
                  </a:cubicBezTo>
                  <a:cubicBezTo>
                    <a:pt x="712" y="788"/>
                    <a:pt x="732" y="778"/>
                    <a:pt x="756" y="782"/>
                  </a:cubicBezTo>
                  <a:cubicBezTo>
                    <a:pt x="814" y="797"/>
                    <a:pt x="795" y="875"/>
                    <a:pt x="843" y="902"/>
                  </a:cubicBezTo>
                  <a:cubicBezTo>
                    <a:pt x="805" y="842"/>
                    <a:pt x="863" y="788"/>
                    <a:pt x="789" y="728"/>
                  </a:cubicBezTo>
                  <a:cubicBezTo>
                    <a:pt x="764" y="702"/>
                    <a:pt x="715" y="710"/>
                    <a:pt x="698" y="682"/>
                  </a:cubicBezTo>
                  <a:cubicBezTo>
                    <a:pt x="695" y="676"/>
                    <a:pt x="691" y="669"/>
                    <a:pt x="694" y="663"/>
                  </a:cubicBezTo>
                  <a:cubicBezTo>
                    <a:pt x="700" y="644"/>
                    <a:pt x="700" y="623"/>
                    <a:pt x="696" y="601"/>
                  </a:cubicBezTo>
                  <a:cubicBezTo>
                    <a:pt x="740" y="614"/>
                    <a:pt x="790" y="609"/>
                    <a:pt x="826" y="581"/>
                  </a:cubicBezTo>
                  <a:cubicBezTo>
                    <a:pt x="849" y="564"/>
                    <a:pt x="856" y="543"/>
                    <a:pt x="876" y="529"/>
                  </a:cubicBezTo>
                  <a:cubicBezTo>
                    <a:pt x="927" y="499"/>
                    <a:pt x="969" y="568"/>
                    <a:pt x="1022" y="552"/>
                  </a:cubicBezTo>
                  <a:cubicBezTo>
                    <a:pt x="953" y="537"/>
                    <a:pt x="956" y="459"/>
                    <a:pt x="861" y="468"/>
                  </a:cubicBezTo>
                  <a:cubicBezTo>
                    <a:pt x="825" y="467"/>
                    <a:pt x="796" y="507"/>
                    <a:pt x="764" y="500"/>
                  </a:cubicBezTo>
                  <a:cubicBezTo>
                    <a:pt x="758" y="497"/>
                    <a:pt x="750" y="496"/>
                    <a:pt x="748" y="489"/>
                  </a:cubicBezTo>
                  <a:cubicBezTo>
                    <a:pt x="739" y="471"/>
                    <a:pt x="724" y="456"/>
                    <a:pt x="706" y="443"/>
                  </a:cubicBezTo>
                  <a:cubicBezTo>
                    <a:pt x="746" y="422"/>
                    <a:pt x="778" y="382"/>
                    <a:pt x="783" y="337"/>
                  </a:cubicBezTo>
                  <a:cubicBezTo>
                    <a:pt x="787" y="310"/>
                    <a:pt x="777" y="290"/>
                    <a:pt x="781" y="266"/>
                  </a:cubicBezTo>
                  <a:cubicBezTo>
                    <a:pt x="796" y="208"/>
                    <a:pt x="875" y="227"/>
                    <a:pt x="901" y="179"/>
                  </a:cubicBezTo>
                  <a:cubicBezTo>
                    <a:pt x="842" y="216"/>
                    <a:pt x="788" y="159"/>
                    <a:pt x="728" y="233"/>
                  </a:cubicBezTo>
                  <a:cubicBezTo>
                    <a:pt x="701" y="257"/>
                    <a:pt x="710" y="307"/>
                    <a:pt x="681" y="324"/>
                  </a:cubicBezTo>
                  <a:cubicBezTo>
                    <a:pt x="676" y="327"/>
                    <a:pt x="669" y="331"/>
                    <a:pt x="663" y="328"/>
                  </a:cubicBezTo>
                  <a:cubicBezTo>
                    <a:pt x="644" y="321"/>
                    <a:pt x="622" y="321"/>
                    <a:pt x="601" y="325"/>
                  </a:cubicBezTo>
                  <a:cubicBezTo>
                    <a:pt x="614" y="282"/>
                    <a:pt x="609" y="231"/>
                    <a:pt x="580" y="196"/>
                  </a:cubicBezTo>
                  <a:cubicBezTo>
                    <a:pt x="564" y="173"/>
                    <a:pt x="543" y="166"/>
                    <a:pt x="529" y="146"/>
                  </a:cubicBezTo>
                  <a:cubicBezTo>
                    <a:pt x="499" y="95"/>
                    <a:pt x="567" y="53"/>
                    <a:pt x="552" y="0"/>
                  </a:cubicBezTo>
                  <a:cubicBezTo>
                    <a:pt x="536" y="68"/>
                    <a:pt x="459" y="66"/>
                    <a:pt x="468" y="160"/>
                  </a:cubicBezTo>
                  <a:cubicBezTo>
                    <a:pt x="467" y="196"/>
                    <a:pt x="507" y="225"/>
                    <a:pt x="500" y="258"/>
                  </a:cubicBezTo>
                  <a:cubicBezTo>
                    <a:pt x="498" y="264"/>
                    <a:pt x="496" y="271"/>
                    <a:pt x="490" y="274"/>
                  </a:cubicBezTo>
                  <a:cubicBezTo>
                    <a:pt x="472" y="283"/>
                    <a:pt x="457" y="298"/>
                    <a:pt x="444" y="315"/>
                  </a:cubicBezTo>
                  <a:lnTo>
                    <a:pt x="444" y="315"/>
                  </a:lnTo>
                  <a:cubicBezTo>
                    <a:pt x="423" y="276"/>
                    <a:pt x="383" y="244"/>
                    <a:pt x="338" y="239"/>
                  </a:cubicBezTo>
                  <a:cubicBezTo>
                    <a:pt x="310" y="234"/>
                    <a:pt x="291" y="244"/>
                    <a:pt x="266" y="240"/>
                  </a:cubicBezTo>
                  <a:cubicBezTo>
                    <a:pt x="209" y="225"/>
                    <a:pt x="228" y="147"/>
                    <a:pt x="179" y="120"/>
                  </a:cubicBezTo>
                  <a:cubicBezTo>
                    <a:pt x="217" y="180"/>
                    <a:pt x="160" y="233"/>
                    <a:pt x="233" y="294"/>
                  </a:cubicBezTo>
                  <a:cubicBezTo>
                    <a:pt x="258" y="320"/>
                    <a:pt x="308" y="312"/>
                    <a:pt x="324" y="340"/>
                  </a:cubicBezTo>
                  <a:cubicBezTo>
                    <a:pt x="327" y="346"/>
                    <a:pt x="331" y="352"/>
                    <a:pt x="328" y="359"/>
                  </a:cubicBezTo>
                  <a:cubicBezTo>
                    <a:pt x="322" y="378"/>
                    <a:pt x="322" y="399"/>
                    <a:pt x="326" y="421"/>
                  </a:cubicBezTo>
                  <a:cubicBezTo>
                    <a:pt x="283" y="407"/>
                    <a:pt x="232" y="413"/>
                    <a:pt x="196" y="441"/>
                  </a:cubicBezTo>
                  <a:cubicBezTo>
                    <a:pt x="174" y="457"/>
                    <a:pt x="167" y="478"/>
                    <a:pt x="147" y="493"/>
                  </a:cubicBezTo>
                  <a:cubicBezTo>
                    <a:pt x="96" y="523"/>
                    <a:pt x="53" y="454"/>
                    <a:pt x="0" y="469"/>
                  </a:cubicBezTo>
                  <a:cubicBezTo>
                    <a:pt x="69" y="486"/>
                    <a:pt x="66" y="564"/>
                    <a:pt x="161" y="55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graphicFrame>
        <p:nvGraphicFramePr>
          <p:cNvPr id="9" name="Tablo 8">
            <a:extLst>
              <a:ext uri="{FF2B5EF4-FFF2-40B4-BE49-F238E27FC236}">
                <a16:creationId xmlns:a16="http://schemas.microsoft.com/office/drawing/2014/main" id="{1C01A519-2EEE-FC9F-4998-6EA3B18EA5C2}"/>
              </a:ext>
            </a:extLst>
          </p:cNvPr>
          <p:cNvGraphicFramePr>
            <a:graphicFrameLocks noGrp="1"/>
          </p:cNvGraphicFramePr>
          <p:nvPr>
            <p:extLst>
              <p:ext uri="{D42A27DB-BD31-4B8C-83A1-F6EECF244321}">
                <p14:modId xmlns:p14="http://schemas.microsoft.com/office/powerpoint/2010/main" val="710533067"/>
              </p:ext>
            </p:extLst>
          </p:nvPr>
        </p:nvGraphicFramePr>
        <p:xfrm>
          <a:off x="1285662" y="1105740"/>
          <a:ext cx="5868000" cy="1097280"/>
        </p:xfrm>
        <a:graphic>
          <a:graphicData uri="http://schemas.openxmlformats.org/drawingml/2006/table">
            <a:tbl>
              <a:tblPr firstRow="1" bandRow="1">
                <a:tableStyleId>{D6C88B54-76D7-4D28-9F53-5F841A58BF85}</a:tableStyleId>
              </a:tblPr>
              <a:tblGrid>
                <a:gridCol w="2988000">
                  <a:extLst>
                    <a:ext uri="{9D8B030D-6E8A-4147-A177-3AD203B41FA5}">
                      <a16:colId xmlns:a16="http://schemas.microsoft.com/office/drawing/2014/main" val="3438584543"/>
                    </a:ext>
                  </a:extLst>
                </a:gridCol>
                <a:gridCol w="720000">
                  <a:extLst>
                    <a:ext uri="{9D8B030D-6E8A-4147-A177-3AD203B41FA5}">
                      <a16:colId xmlns:a16="http://schemas.microsoft.com/office/drawing/2014/main" val="617004376"/>
                    </a:ext>
                  </a:extLst>
                </a:gridCol>
                <a:gridCol w="720000">
                  <a:extLst>
                    <a:ext uri="{9D8B030D-6E8A-4147-A177-3AD203B41FA5}">
                      <a16:colId xmlns:a16="http://schemas.microsoft.com/office/drawing/2014/main" val="2094797173"/>
                    </a:ext>
                  </a:extLst>
                </a:gridCol>
                <a:gridCol w="720000">
                  <a:extLst>
                    <a:ext uri="{9D8B030D-6E8A-4147-A177-3AD203B41FA5}">
                      <a16:colId xmlns:a16="http://schemas.microsoft.com/office/drawing/2014/main" val="3005582570"/>
                    </a:ext>
                  </a:extLst>
                </a:gridCol>
                <a:gridCol w="720000">
                  <a:extLst>
                    <a:ext uri="{9D8B030D-6E8A-4147-A177-3AD203B41FA5}">
                      <a16:colId xmlns:a16="http://schemas.microsoft.com/office/drawing/2014/main" val="4036994796"/>
                    </a:ext>
                  </a:extLst>
                </a:gridCol>
              </a:tblGrid>
              <a:tr h="273600">
                <a:tc>
                  <a:txBody>
                    <a:bodyPr/>
                    <a:lstStyle/>
                    <a:p>
                      <a:pPr algn="ctr"/>
                      <a:r>
                        <a:rPr lang="tr-TR" sz="1200" b="0" i="0" dirty="0">
                          <a:solidFill>
                            <a:schemeClr val="bg1"/>
                          </a:solidFill>
                          <a:latin typeface="Work Sans Medium" pitchFamily="2" charset="0"/>
                        </a:rPr>
                        <a:t>İNKILAP TARİHİ</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solidFill>
                      <a:schemeClr val="accent3"/>
                    </a:solidFill>
                  </a:tcPr>
                </a:tc>
                <a:tc>
                  <a:txBody>
                    <a:bodyPr/>
                    <a:lstStyle/>
                    <a:p>
                      <a:r>
                        <a:rPr lang="tr-TR" sz="1200" b="0" i="0" dirty="0">
                          <a:solidFill>
                            <a:schemeClr val="bg1"/>
                          </a:solidFill>
                          <a:latin typeface="Work Sans Medium" pitchFamily="2" charset="0"/>
                        </a:rPr>
                        <a:t>2020</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solidFill>
                      <a:schemeClr val="accent3"/>
                    </a:solidFill>
                  </a:tcPr>
                </a:tc>
                <a:tc>
                  <a:txBody>
                    <a:bodyPr/>
                    <a:lstStyle/>
                    <a:p>
                      <a:r>
                        <a:rPr lang="tr-TR" sz="1200" b="0" i="0" dirty="0">
                          <a:solidFill>
                            <a:schemeClr val="bg1"/>
                          </a:solidFill>
                          <a:latin typeface="Work Sans Medium" pitchFamily="2" charset="0"/>
                        </a:rPr>
                        <a:t>2021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solidFill>
                      <a:schemeClr val="accent3"/>
                    </a:solidFill>
                  </a:tcPr>
                </a:tc>
                <a:tc>
                  <a:txBody>
                    <a:bodyPr/>
                    <a:lstStyle/>
                    <a:p>
                      <a:r>
                        <a:rPr lang="tr-TR" sz="1200" b="0" i="0" dirty="0">
                          <a:solidFill>
                            <a:schemeClr val="bg1"/>
                          </a:solidFill>
                          <a:latin typeface="Work Sans Medium" pitchFamily="2" charset="0"/>
                        </a:rPr>
                        <a:t>2022</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solidFill>
                      <a:schemeClr val="accent3"/>
                    </a:solidFill>
                  </a:tcPr>
                </a:tc>
                <a:tc>
                  <a:txBody>
                    <a:bodyPr/>
                    <a:lstStyle/>
                    <a:p>
                      <a:r>
                        <a:rPr lang="tr-TR" sz="1200" b="0" i="0" dirty="0">
                          <a:solidFill>
                            <a:schemeClr val="bg1"/>
                          </a:solidFill>
                          <a:latin typeface="Work Sans Medium" pitchFamily="2" charset="0"/>
                        </a:rPr>
                        <a:t>2023</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solidFill>
                      <a:schemeClr val="accent3"/>
                    </a:solidFill>
                  </a:tcPr>
                </a:tc>
                <a:extLst>
                  <a:ext uri="{0D108BD9-81ED-4DB2-BD59-A6C34878D82A}">
                    <a16:rowId xmlns:a16="http://schemas.microsoft.com/office/drawing/2014/main" val="2672881352"/>
                  </a:ext>
                </a:extLst>
              </a:tr>
              <a:tr h="273600">
                <a:tc>
                  <a:txBody>
                    <a:bodyPr/>
                    <a:lstStyle/>
                    <a:p>
                      <a:r>
                        <a:rPr lang="tr-TR" sz="1200" b="0" i="0" dirty="0">
                          <a:latin typeface="Work Sans Medium" pitchFamily="2" charset="0"/>
                        </a:rPr>
                        <a:t>Bir Kahraman Doğuyor</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3</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3</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2439218573"/>
                  </a:ext>
                </a:extLst>
              </a:tr>
              <a:tr h="273600">
                <a:tc>
                  <a:txBody>
                    <a:bodyPr/>
                    <a:lstStyle/>
                    <a:p>
                      <a:r>
                        <a:rPr lang="tr-TR" sz="1200" b="0" i="0" dirty="0">
                          <a:latin typeface="Work Sans Medium" pitchFamily="2" charset="0"/>
                        </a:rPr>
                        <a:t>Milli Uyanış</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4</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2</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2</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4</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3758760869"/>
                  </a:ext>
                </a:extLst>
              </a:tr>
              <a:tr h="273600">
                <a:tc>
                  <a:txBody>
                    <a:bodyPr/>
                    <a:lstStyle/>
                    <a:p>
                      <a:r>
                        <a:rPr lang="tr-TR" sz="1200" b="0" i="0" dirty="0">
                          <a:latin typeface="Work Sans Medium" pitchFamily="2" charset="0"/>
                        </a:rPr>
                        <a:t>Milli Bir Destan: «Ya İstiklal ya Ölüm»</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3</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2</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2</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3</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4054666803"/>
                  </a:ext>
                </a:extLst>
              </a:tr>
            </a:tbl>
          </a:graphicData>
        </a:graphic>
      </p:graphicFrame>
    </p:spTree>
    <p:extLst>
      <p:ext uri="{BB962C8B-B14F-4D97-AF65-F5344CB8AC3E}">
        <p14:creationId xmlns:p14="http://schemas.microsoft.com/office/powerpoint/2010/main" val="576631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605"/>
                                        </p:tgtEl>
                                        <p:attrNameLst>
                                          <p:attrName>style.visibility</p:attrName>
                                        </p:attrNameLst>
                                      </p:cBhvr>
                                      <p:to>
                                        <p:strVal val="visible"/>
                                      </p:to>
                                    </p:set>
                                    <p:anim calcmode="lin" valueType="num">
                                      <p:cBhvr additive="base">
                                        <p:cTn id="7" dur="500" fill="hold"/>
                                        <p:tgtEl>
                                          <p:spTgt spid="1605"/>
                                        </p:tgtEl>
                                        <p:attrNameLst>
                                          <p:attrName>ppt_x</p:attrName>
                                        </p:attrNameLst>
                                      </p:cBhvr>
                                      <p:tavLst>
                                        <p:tav tm="0">
                                          <p:val>
                                            <p:strVal val="#ppt_x"/>
                                          </p:val>
                                        </p:tav>
                                        <p:tav tm="100000">
                                          <p:val>
                                            <p:strVal val="#ppt_x"/>
                                          </p:val>
                                        </p:tav>
                                      </p:tavLst>
                                    </p:anim>
                                    <p:anim calcmode="lin" valueType="num">
                                      <p:cBhvr additive="base">
                                        <p:cTn id="8" dur="500" fill="hold"/>
                                        <p:tgtEl>
                                          <p:spTgt spid="1605"/>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p:tgtEl>
                                          <p:spTgt spid="9"/>
                                        </p:tgtEl>
                                        <p:attrNameLst>
                                          <p:attrName>ppt_y</p:attrName>
                                        </p:attrNameLst>
                                      </p:cBhvr>
                                      <p:tavLst>
                                        <p:tav tm="0">
                                          <p:val>
                                            <p:strVal val="#ppt_y-#ppt_h*1.125000"/>
                                          </p:val>
                                        </p:tav>
                                        <p:tav tm="100000">
                                          <p:val>
                                            <p:strVal val="#ppt_y"/>
                                          </p:val>
                                        </p:tav>
                                      </p:tavLst>
                                    </p:anim>
                                    <p:animEffect transition="in" filter="wipe(down)">
                                      <p:cBhvr>
                                        <p:cTn id="1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0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604"/>
        <p:cNvGrpSpPr/>
        <p:nvPr/>
      </p:nvGrpSpPr>
      <p:grpSpPr>
        <a:xfrm>
          <a:off x="0" y="0"/>
          <a:ext cx="0" cy="0"/>
          <a:chOff x="0" y="0"/>
          <a:chExt cx="0" cy="0"/>
        </a:xfrm>
      </p:grpSpPr>
      <p:sp>
        <p:nvSpPr>
          <p:cNvPr id="1605" name="Google Shape;1605;p46"/>
          <p:cNvSpPr txBox="1">
            <a:spLocks noGrp="1"/>
          </p:cNvSpPr>
          <p:nvPr>
            <p:ph type="title"/>
          </p:nvPr>
        </p:nvSpPr>
        <p:spPr>
          <a:xfrm>
            <a:off x="1285662" y="445025"/>
            <a:ext cx="7138338"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err="1"/>
              <a:t>Konu</a:t>
            </a:r>
            <a:r>
              <a:rPr lang="en" dirty="0"/>
              <a:t> </a:t>
            </a:r>
            <a:r>
              <a:rPr lang="en" dirty="0" err="1"/>
              <a:t>Dağılımları</a:t>
            </a:r>
            <a:r>
              <a:rPr lang="en" dirty="0"/>
              <a:t> </a:t>
            </a:r>
            <a:endParaRPr b="0" dirty="0"/>
          </a:p>
        </p:txBody>
      </p:sp>
      <p:grpSp>
        <p:nvGrpSpPr>
          <p:cNvPr id="1608" name="Google Shape;1608;p46"/>
          <p:cNvGrpSpPr/>
          <p:nvPr/>
        </p:nvGrpSpPr>
        <p:grpSpPr>
          <a:xfrm>
            <a:off x="7656574" y="357010"/>
            <a:ext cx="413420" cy="413517"/>
            <a:chOff x="1020960" y="2953800"/>
            <a:chExt cx="973440" cy="973440"/>
          </a:xfrm>
        </p:grpSpPr>
        <p:sp>
          <p:nvSpPr>
            <p:cNvPr id="1609" name="Google Shape;1609;p46"/>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10" name="Google Shape;1610;p4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11" name="Google Shape;1611;p4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647" name="Google Shape;1647;p46"/>
          <p:cNvGrpSpPr/>
          <p:nvPr/>
        </p:nvGrpSpPr>
        <p:grpSpPr>
          <a:xfrm>
            <a:off x="1285662" y="4331611"/>
            <a:ext cx="413420" cy="413517"/>
            <a:chOff x="1020960" y="2953800"/>
            <a:chExt cx="973440" cy="973440"/>
          </a:xfrm>
        </p:grpSpPr>
        <p:sp>
          <p:nvSpPr>
            <p:cNvPr id="1648" name="Google Shape;1648;p46"/>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49" name="Google Shape;1649;p4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50" name="Google Shape;1650;p4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8" name="Grup 7">
            <a:extLst>
              <a:ext uri="{FF2B5EF4-FFF2-40B4-BE49-F238E27FC236}">
                <a16:creationId xmlns:a16="http://schemas.microsoft.com/office/drawing/2014/main" id="{FA64B6C0-E0E6-AD03-B318-9EFDDABD6827}"/>
              </a:ext>
            </a:extLst>
          </p:cNvPr>
          <p:cNvGrpSpPr/>
          <p:nvPr/>
        </p:nvGrpSpPr>
        <p:grpSpPr>
          <a:xfrm rot="20472932">
            <a:off x="6793616" y="237102"/>
            <a:ext cx="635278" cy="719200"/>
            <a:chOff x="1264964" y="754184"/>
            <a:chExt cx="825878" cy="934979"/>
          </a:xfrm>
        </p:grpSpPr>
        <p:sp>
          <p:nvSpPr>
            <p:cNvPr id="7" name="Google Shape;1576;p45">
              <a:extLst>
                <a:ext uri="{FF2B5EF4-FFF2-40B4-BE49-F238E27FC236}">
                  <a16:creationId xmlns:a16="http://schemas.microsoft.com/office/drawing/2014/main" id="{01378D19-C928-A9A6-DD31-A774EED64CE8}"/>
                </a:ext>
              </a:extLst>
            </p:cNvPr>
            <p:cNvSpPr/>
            <p:nvPr/>
          </p:nvSpPr>
          <p:spPr>
            <a:xfrm>
              <a:off x="1264964" y="754184"/>
              <a:ext cx="825878" cy="934979"/>
            </a:xfrm>
            <a:custGeom>
              <a:avLst/>
              <a:gdLst/>
              <a:ahLst/>
              <a:cxnLst/>
              <a:rect l="l" t="t" r="r" b="b"/>
              <a:pathLst>
                <a:path w="3693" h="5614" extrusionOk="0">
                  <a:moveTo>
                    <a:pt x="1846" y="5614"/>
                  </a:moveTo>
                  <a:lnTo>
                    <a:pt x="1846" y="5614"/>
                  </a:lnTo>
                  <a:cubicBezTo>
                    <a:pt x="827" y="5614"/>
                    <a:pt x="0" y="4787"/>
                    <a:pt x="0" y="3767"/>
                  </a:cubicBezTo>
                  <a:lnTo>
                    <a:pt x="0" y="1847"/>
                  </a:lnTo>
                  <a:cubicBezTo>
                    <a:pt x="0" y="827"/>
                    <a:pt x="827" y="0"/>
                    <a:pt x="1846" y="0"/>
                  </a:cubicBezTo>
                  <a:lnTo>
                    <a:pt x="1846" y="0"/>
                  </a:lnTo>
                  <a:cubicBezTo>
                    <a:pt x="2866" y="0"/>
                    <a:pt x="3693" y="827"/>
                    <a:pt x="3693" y="1847"/>
                  </a:cubicBezTo>
                  <a:lnTo>
                    <a:pt x="3693" y="3768"/>
                  </a:lnTo>
                  <a:cubicBezTo>
                    <a:pt x="3693" y="4787"/>
                    <a:pt x="2866" y="5614"/>
                    <a:pt x="1846" y="5614"/>
                  </a:cubicBezTo>
                  <a:close/>
                </a:path>
              </a:pathLst>
            </a:custGeom>
            <a:solidFill>
              <a:schemeClr val="lt2"/>
            </a:solidFill>
            <a:ln w="38100">
              <a:solidFill>
                <a:schemeClr val="accent3"/>
              </a:solid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 name="Google Shape;1579;p45">
              <a:extLst>
                <a:ext uri="{FF2B5EF4-FFF2-40B4-BE49-F238E27FC236}">
                  <a16:creationId xmlns:a16="http://schemas.microsoft.com/office/drawing/2014/main" id="{8100039C-4CC7-99CD-914D-3247CB891C8A}"/>
                </a:ext>
              </a:extLst>
            </p:cNvPr>
            <p:cNvSpPr/>
            <p:nvPr/>
          </p:nvSpPr>
          <p:spPr>
            <a:xfrm>
              <a:off x="1362868" y="906639"/>
              <a:ext cx="630068" cy="630068"/>
            </a:xfrm>
            <a:custGeom>
              <a:avLst/>
              <a:gdLst/>
              <a:ahLst/>
              <a:cxnLst/>
              <a:rect l="l" t="t" r="r" b="b"/>
              <a:pathLst>
                <a:path w="1022" h="1022" extrusionOk="0">
                  <a:moveTo>
                    <a:pt x="161" y="554"/>
                  </a:moveTo>
                  <a:cubicBezTo>
                    <a:pt x="197" y="555"/>
                    <a:pt x="226" y="515"/>
                    <a:pt x="258" y="523"/>
                  </a:cubicBezTo>
                  <a:cubicBezTo>
                    <a:pt x="264" y="525"/>
                    <a:pt x="272" y="527"/>
                    <a:pt x="274" y="533"/>
                  </a:cubicBezTo>
                  <a:cubicBezTo>
                    <a:pt x="283" y="551"/>
                    <a:pt x="299" y="566"/>
                    <a:pt x="317" y="579"/>
                  </a:cubicBezTo>
                  <a:cubicBezTo>
                    <a:pt x="277" y="600"/>
                    <a:pt x="245" y="640"/>
                    <a:pt x="240" y="685"/>
                  </a:cubicBezTo>
                  <a:cubicBezTo>
                    <a:pt x="235" y="712"/>
                    <a:pt x="245" y="732"/>
                    <a:pt x="241" y="756"/>
                  </a:cubicBezTo>
                  <a:cubicBezTo>
                    <a:pt x="226" y="814"/>
                    <a:pt x="147" y="795"/>
                    <a:pt x="121" y="843"/>
                  </a:cubicBezTo>
                  <a:cubicBezTo>
                    <a:pt x="181" y="806"/>
                    <a:pt x="234" y="863"/>
                    <a:pt x="295" y="789"/>
                  </a:cubicBezTo>
                  <a:cubicBezTo>
                    <a:pt x="321" y="765"/>
                    <a:pt x="313" y="715"/>
                    <a:pt x="341" y="698"/>
                  </a:cubicBezTo>
                  <a:cubicBezTo>
                    <a:pt x="347" y="696"/>
                    <a:pt x="353" y="691"/>
                    <a:pt x="359" y="695"/>
                  </a:cubicBezTo>
                  <a:cubicBezTo>
                    <a:pt x="378" y="701"/>
                    <a:pt x="400" y="701"/>
                    <a:pt x="422" y="697"/>
                  </a:cubicBezTo>
                  <a:cubicBezTo>
                    <a:pt x="408" y="740"/>
                    <a:pt x="414" y="791"/>
                    <a:pt x="442" y="826"/>
                  </a:cubicBezTo>
                  <a:cubicBezTo>
                    <a:pt x="458" y="849"/>
                    <a:pt x="479" y="856"/>
                    <a:pt x="493" y="876"/>
                  </a:cubicBezTo>
                  <a:cubicBezTo>
                    <a:pt x="523" y="927"/>
                    <a:pt x="455" y="969"/>
                    <a:pt x="470" y="1022"/>
                  </a:cubicBezTo>
                  <a:cubicBezTo>
                    <a:pt x="486" y="954"/>
                    <a:pt x="563" y="956"/>
                    <a:pt x="554" y="862"/>
                  </a:cubicBezTo>
                  <a:cubicBezTo>
                    <a:pt x="555" y="826"/>
                    <a:pt x="514" y="797"/>
                    <a:pt x="522" y="764"/>
                  </a:cubicBezTo>
                  <a:cubicBezTo>
                    <a:pt x="524" y="758"/>
                    <a:pt x="526" y="751"/>
                    <a:pt x="533" y="748"/>
                  </a:cubicBezTo>
                  <a:cubicBezTo>
                    <a:pt x="550" y="739"/>
                    <a:pt x="566" y="724"/>
                    <a:pt x="578" y="706"/>
                  </a:cubicBezTo>
                  <a:cubicBezTo>
                    <a:pt x="600" y="746"/>
                    <a:pt x="639" y="778"/>
                    <a:pt x="684" y="783"/>
                  </a:cubicBezTo>
                  <a:cubicBezTo>
                    <a:pt x="712" y="788"/>
                    <a:pt x="732" y="778"/>
                    <a:pt x="756" y="782"/>
                  </a:cubicBezTo>
                  <a:cubicBezTo>
                    <a:pt x="814" y="797"/>
                    <a:pt x="795" y="875"/>
                    <a:pt x="843" y="902"/>
                  </a:cubicBezTo>
                  <a:cubicBezTo>
                    <a:pt x="805" y="842"/>
                    <a:pt x="863" y="788"/>
                    <a:pt x="789" y="728"/>
                  </a:cubicBezTo>
                  <a:cubicBezTo>
                    <a:pt x="764" y="702"/>
                    <a:pt x="715" y="710"/>
                    <a:pt x="698" y="682"/>
                  </a:cubicBezTo>
                  <a:cubicBezTo>
                    <a:pt x="695" y="676"/>
                    <a:pt x="691" y="669"/>
                    <a:pt x="694" y="663"/>
                  </a:cubicBezTo>
                  <a:cubicBezTo>
                    <a:pt x="700" y="644"/>
                    <a:pt x="700" y="623"/>
                    <a:pt x="696" y="601"/>
                  </a:cubicBezTo>
                  <a:cubicBezTo>
                    <a:pt x="740" y="614"/>
                    <a:pt x="790" y="609"/>
                    <a:pt x="826" y="581"/>
                  </a:cubicBezTo>
                  <a:cubicBezTo>
                    <a:pt x="849" y="564"/>
                    <a:pt x="856" y="543"/>
                    <a:pt x="876" y="529"/>
                  </a:cubicBezTo>
                  <a:cubicBezTo>
                    <a:pt x="927" y="499"/>
                    <a:pt x="969" y="568"/>
                    <a:pt x="1022" y="552"/>
                  </a:cubicBezTo>
                  <a:cubicBezTo>
                    <a:pt x="953" y="537"/>
                    <a:pt x="956" y="459"/>
                    <a:pt x="861" y="468"/>
                  </a:cubicBezTo>
                  <a:cubicBezTo>
                    <a:pt x="825" y="467"/>
                    <a:pt x="796" y="507"/>
                    <a:pt x="764" y="500"/>
                  </a:cubicBezTo>
                  <a:cubicBezTo>
                    <a:pt x="758" y="497"/>
                    <a:pt x="750" y="496"/>
                    <a:pt x="748" y="489"/>
                  </a:cubicBezTo>
                  <a:cubicBezTo>
                    <a:pt x="739" y="471"/>
                    <a:pt x="724" y="456"/>
                    <a:pt x="706" y="443"/>
                  </a:cubicBezTo>
                  <a:cubicBezTo>
                    <a:pt x="746" y="422"/>
                    <a:pt x="778" y="382"/>
                    <a:pt x="783" y="337"/>
                  </a:cubicBezTo>
                  <a:cubicBezTo>
                    <a:pt x="787" y="310"/>
                    <a:pt x="777" y="290"/>
                    <a:pt x="781" y="266"/>
                  </a:cubicBezTo>
                  <a:cubicBezTo>
                    <a:pt x="796" y="208"/>
                    <a:pt x="875" y="227"/>
                    <a:pt x="901" y="179"/>
                  </a:cubicBezTo>
                  <a:cubicBezTo>
                    <a:pt x="842" y="216"/>
                    <a:pt x="788" y="159"/>
                    <a:pt x="728" y="233"/>
                  </a:cubicBezTo>
                  <a:cubicBezTo>
                    <a:pt x="701" y="257"/>
                    <a:pt x="710" y="307"/>
                    <a:pt x="681" y="324"/>
                  </a:cubicBezTo>
                  <a:cubicBezTo>
                    <a:pt x="676" y="327"/>
                    <a:pt x="669" y="331"/>
                    <a:pt x="663" y="328"/>
                  </a:cubicBezTo>
                  <a:cubicBezTo>
                    <a:pt x="644" y="321"/>
                    <a:pt x="622" y="321"/>
                    <a:pt x="601" y="325"/>
                  </a:cubicBezTo>
                  <a:cubicBezTo>
                    <a:pt x="614" y="282"/>
                    <a:pt x="609" y="231"/>
                    <a:pt x="580" y="196"/>
                  </a:cubicBezTo>
                  <a:cubicBezTo>
                    <a:pt x="564" y="173"/>
                    <a:pt x="543" y="166"/>
                    <a:pt x="529" y="146"/>
                  </a:cubicBezTo>
                  <a:cubicBezTo>
                    <a:pt x="499" y="95"/>
                    <a:pt x="567" y="53"/>
                    <a:pt x="552" y="0"/>
                  </a:cubicBezTo>
                  <a:cubicBezTo>
                    <a:pt x="536" y="68"/>
                    <a:pt x="459" y="66"/>
                    <a:pt x="468" y="160"/>
                  </a:cubicBezTo>
                  <a:cubicBezTo>
                    <a:pt x="467" y="196"/>
                    <a:pt x="507" y="225"/>
                    <a:pt x="500" y="258"/>
                  </a:cubicBezTo>
                  <a:cubicBezTo>
                    <a:pt x="498" y="264"/>
                    <a:pt x="496" y="271"/>
                    <a:pt x="490" y="274"/>
                  </a:cubicBezTo>
                  <a:cubicBezTo>
                    <a:pt x="472" y="283"/>
                    <a:pt x="457" y="298"/>
                    <a:pt x="444" y="315"/>
                  </a:cubicBezTo>
                  <a:lnTo>
                    <a:pt x="444" y="315"/>
                  </a:lnTo>
                  <a:cubicBezTo>
                    <a:pt x="423" y="276"/>
                    <a:pt x="383" y="244"/>
                    <a:pt x="338" y="239"/>
                  </a:cubicBezTo>
                  <a:cubicBezTo>
                    <a:pt x="310" y="234"/>
                    <a:pt x="291" y="244"/>
                    <a:pt x="266" y="240"/>
                  </a:cubicBezTo>
                  <a:cubicBezTo>
                    <a:pt x="209" y="225"/>
                    <a:pt x="228" y="147"/>
                    <a:pt x="179" y="120"/>
                  </a:cubicBezTo>
                  <a:cubicBezTo>
                    <a:pt x="217" y="180"/>
                    <a:pt x="160" y="233"/>
                    <a:pt x="233" y="294"/>
                  </a:cubicBezTo>
                  <a:cubicBezTo>
                    <a:pt x="258" y="320"/>
                    <a:pt x="308" y="312"/>
                    <a:pt x="324" y="340"/>
                  </a:cubicBezTo>
                  <a:cubicBezTo>
                    <a:pt x="327" y="346"/>
                    <a:pt x="331" y="352"/>
                    <a:pt x="328" y="359"/>
                  </a:cubicBezTo>
                  <a:cubicBezTo>
                    <a:pt x="322" y="378"/>
                    <a:pt x="322" y="399"/>
                    <a:pt x="326" y="421"/>
                  </a:cubicBezTo>
                  <a:cubicBezTo>
                    <a:pt x="283" y="407"/>
                    <a:pt x="232" y="413"/>
                    <a:pt x="196" y="441"/>
                  </a:cubicBezTo>
                  <a:cubicBezTo>
                    <a:pt x="174" y="457"/>
                    <a:pt x="167" y="478"/>
                    <a:pt x="147" y="493"/>
                  </a:cubicBezTo>
                  <a:cubicBezTo>
                    <a:pt x="96" y="523"/>
                    <a:pt x="53" y="454"/>
                    <a:pt x="0" y="469"/>
                  </a:cubicBezTo>
                  <a:cubicBezTo>
                    <a:pt x="69" y="486"/>
                    <a:pt x="66" y="564"/>
                    <a:pt x="161" y="55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graphicFrame>
        <p:nvGraphicFramePr>
          <p:cNvPr id="9" name="Tablo 8">
            <a:extLst>
              <a:ext uri="{FF2B5EF4-FFF2-40B4-BE49-F238E27FC236}">
                <a16:creationId xmlns:a16="http://schemas.microsoft.com/office/drawing/2014/main" id="{1C01A519-2EEE-FC9F-4998-6EA3B18EA5C2}"/>
              </a:ext>
            </a:extLst>
          </p:cNvPr>
          <p:cNvGraphicFramePr>
            <a:graphicFrameLocks noGrp="1"/>
          </p:cNvGraphicFramePr>
          <p:nvPr>
            <p:extLst>
              <p:ext uri="{D42A27DB-BD31-4B8C-83A1-F6EECF244321}">
                <p14:modId xmlns:p14="http://schemas.microsoft.com/office/powerpoint/2010/main" val="1204008497"/>
              </p:ext>
            </p:extLst>
          </p:nvPr>
        </p:nvGraphicFramePr>
        <p:xfrm>
          <a:off x="1285662" y="1105740"/>
          <a:ext cx="5868000" cy="1645920"/>
        </p:xfrm>
        <a:graphic>
          <a:graphicData uri="http://schemas.openxmlformats.org/drawingml/2006/table">
            <a:tbl>
              <a:tblPr firstRow="1" bandRow="1">
                <a:tableStyleId>{D6C88B54-76D7-4D28-9F53-5F841A58BF85}</a:tableStyleId>
              </a:tblPr>
              <a:tblGrid>
                <a:gridCol w="2988000">
                  <a:extLst>
                    <a:ext uri="{9D8B030D-6E8A-4147-A177-3AD203B41FA5}">
                      <a16:colId xmlns:a16="http://schemas.microsoft.com/office/drawing/2014/main" val="3438584543"/>
                    </a:ext>
                  </a:extLst>
                </a:gridCol>
                <a:gridCol w="720000">
                  <a:extLst>
                    <a:ext uri="{9D8B030D-6E8A-4147-A177-3AD203B41FA5}">
                      <a16:colId xmlns:a16="http://schemas.microsoft.com/office/drawing/2014/main" val="617004376"/>
                    </a:ext>
                  </a:extLst>
                </a:gridCol>
                <a:gridCol w="720000">
                  <a:extLst>
                    <a:ext uri="{9D8B030D-6E8A-4147-A177-3AD203B41FA5}">
                      <a16:colId xmlns:a16="http://schemas.microsoft.com/office/drawing/2014/main" val="2094797173"/>
                    </a:ext>
                  </a:extLst>
                </a:gridCol>
                <a:gridCol w="720000">
                  <a:extLst>
                    <a:ext uri="{9D8B030D-6E8A-4147-A177-3AD203B41FA5}">
                      <a16:colId xmlns:a16="http://schemas.microsoft.com/office/drawing/2014/main" val="3005582570"/>
                    </a:ext>
                  </a:extLst>
                </a:gridCol>
                <a:gridCol w="720000">
                  <a:extLst>
                    <a:ext uri="{9D8B030D-6E8A-4147-A177-3AD203B41FA5}">
                      <a16:colId xmlns:a16="http://schemas.microsoft.com/office/drawing/2014/main" val="4036994796"/>
                    </a:ext>
                  </a:extLst>
                </a:gridCol>
              </a:tblGrid>
              <a:tr h="273600">
                <a:tc>
                  <a:txBody>
                    <a:bodyPr/>
                    <a:lstStyle/>
                    <a:p>
                      <a:pPr algn="ctr"/>
                      <a:r>
                        <a:rPr lang="tr-TR" sz="1200" b="0" i="0" dirty="0">
                          <a:solidFill>
                            <a:schemeClr val="bg1"/>
                          </a:solidFill>
                          <a:latin typeface="Work Sans Medium" pitchFamily="2" charset="0"/>
                        </a:rPr>
                        <a:t>DİN KÜLTÜRÜ</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solidFill>
                      <a:schemeClr val="accent3"/>
                    </a:solidFill>
                  </a:tcPr>
                </a:tc>
                <a:tc>
                  <a:txBody>
                    <a:bodyPr/>
                    <a:lstStyle/>
                    <a:p>
                      <a:r>
                        <a:rPr lang="tr-TR" sz="1200" b="0" i="0" dirty="0">
                          <a:solidFill>
                            <a:schemeClr val="bg1"/>
                          </a:solidFill>
                          <a:latin typeface="Work Sans Medium" pitchFamily="2" charset="0"/>
                        </a:rPr>
                        <a:t>2020</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solidFill>
                      <a:schemeClr val="accent3"/>
                    </a:solidFill>
                  </a:tcPr>
                </a:tc>
                <a:tc>
                  <a:txBody>
                    <a:bodyPr/>
                    <a:lstStyle/>
                    <a:p>
                      <a:r>
                        <a:rPr lang="tr-TR" sz="1200" b="0" i="0" dirty="0">
                          <a:solidFill>
                            <a:schemeClr val="bg1"/>
                          </a:solidFill>
                          <a:latin typeface="Work Sans Medium" pitchFamily="2" charset="0"/>
                        </a:rPr>
                        <a:t>2021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solidFill>
                      <a:schemeClr val="accent3"/>
                    </a:solidFill>
                  </a:tcPr>
                </a:tc>
                <a:tc>
                  <a:txBody>
                    <a:bodyPr/>
                    <a:lstStyle/>
                    <a:p>
                      <a:r>
                        <a:rPr lang="tr-TR" sz="1200" b="0" i="0" dirty="0">
                          <a:solidFill>
                            <a:schemeClr val="bg1"/>
                          </a:solidFill>
                          <a:latin typeface="Work Sans Medium" pitchFamily="2" charset="0"/>
                        </a:rPr>
                        <a:t>2022</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solidFill>
                      <a:schemeClr val="accent3"/>
                    </a:solidFill>
                  </a:tcPr>
                </a:tc>
                <a:tc>
                  <a:txBody>
                    <a:bodyPr/>
                    <a:lstStyle/>
                    <a:p>
                      <a:r>
                        <a:rPr lang="tr-TR" sz="1200" b="0" i="0" dirty="0">
                          <a:solidFill>
                            <a:schemeClr val="bg1"/>
                          </a:solidFill>
                          <a:latin typeface="Work Sans Medium" pitchFamily="2" charset="0"/>
                        </a:rPr>
                        <a:t>2023</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solidFill>
                      <a:schemeClr val="accent3"/>
                    </a:solidFill>
                  </a:tcPr>
                </a:tc>
                <a:extLst>
                  <a:ext uri="{0D108BD9-81ED-4DB2-BD59-A6C34878D82A}">
                    <a16:rowId xmlns:a16="http://schemas.microsoft.com/office/drawing/2014/main" val="2672881352"/>
                  </a:ext>
                </a:extLst>
              </a:tr>
              <a:tr h="273600">
                <a:tc>
                  <a:txBody>
                    <a:bodyPr/>
                    <a:lstStyle/>
                    <a:p>
                      <a:r>
                        <a:rPr lang="tr-TR" sz="1200" b="0" i="0" dirty="0">
                          <a:latin typeface="Work Sans Medium" pitchFamily="2" charset="0"/>
                        </a:rPr>
                        <a:t>Kader İnancı</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3</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4</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2439218573"/>
                  </a:ext>
                </a:extLst>
              </a:tr>
              <a:tr h="273600">
                <a:tc>
                  <a:txBody>
                    <a:bodyPr/>
                    <a:lstStyle/>
                    <a:p>
                      <a:r>
                        <a:rPr lang="tr-TR" sz="1200" b="0" i="0" dirty="0">
                          <a:latin typeface="Work Sans Medium" pitchFamily="2" charset="0"/>
                        </a:rPr>
                        <a:t>4Zekat ve Sadaka </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3</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3</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2</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3</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3758760869"/>
                  </a:ext>
                </a:extLst>
              </a:tr>
              <a:tr h="273600">
                <a:tc>
                  <a:txBody>
                    <a:bodyPr/>
                    <a:lstStyle/>
                    <a:p>
                      <a:r>
                        <a:rPr lang="tr-TR" sz="1200" b="0" i="0" dirty="0">
                          <a:latin typeface="Work Sans Medium" pitchFamily="2" charset="0"/>
                        </a:rPr>
                        <a:t>Din ve Hayat</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3</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3</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4</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3</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4054666803"/>
                  </a:ext>
                </a:extLst>
              </a:tr>
              <a:tr h="273600">
                <a:tc>
                  <a:txBody>
                    <a:bodyPr/>
                    <a:lstStyle/>
                    <a:p>
                      <a:r>
                        <a:rPr lang="tr-TR" sz="1200" b="0" i="0" dirty="0">
                          <a:latin typeface="Work Sans Medium" pitchFamily="2" charset="0"/>
                        </a:rPr>
                        <a:t>Hz. Muhammed’in Örnekliği</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1229192105"/>
                  </a:ext>
                </a:extLst>
              </a:tr>
              <a:tr h="273600">
                <a:tc>
                  <a:txBody>
                    <a:bodyPr/>
                    <a:lstStyle/>
                    <a:p>
                      <a:r>
                        <a:rPr lang="tr-TR" sz="1200" b="0" i="0" dirty="0">
                          <a:latin typeface="Work Sans Medium" pitchFamily="2" charset="0"/>
                        </a:rPr>
                        <a:t>Kuran’ı Kerim ve Özellikleri</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1</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tc>
                  <a:txBody>
                    <a:bodyPr/>
                    <a:lstStyle/>
                    <a:p>
                      <a:r>
                        <a:rPr lang="tr-TR" sz="1200" b="0" i="0" dirty="0">
                          <a:latin typeface="Work Sans Medium" pitchFamily="2" charset="0"/>
                        </a:rPr>
                        <a:t>-</a:t>
                      </a:r>
                    </a:p>
                  </a:txBody>
                  <a:tcPr anchor="ctr">
                    <a:lnL w="28575" cap="flat" cmpd="sng" algn="ctr">
                      <a:solidFill>
                        <a:schemeClr val="bg1">
                          <a:lumMod val="60000"/>
                          <a:lumOff val="40000"/>
                        </a:schemeClr>
                      </a:solidFill>
                      <a:prstDash val="solid"/>
                      <a:round/>
                      <a:headEnd type="none" w="med" len="med"/>
                      <a:tailEnd type="none" w="med" len="med"/>
                    </a:lnL>
                    <a:lnR w="28575" cap="flat" cmpd="sng" algn="ctr">
                      <a:solidFill>
                        <a:schemeClr val="bg1">
                          <a:lumMod val="60000"/>
                          <a:lumOff val="40000"/>
                        </a:schemeClr>
                      </a:solidFill>
                      <a:prstDash val="solid"/>
                      <a:round/>
                      <a:headEnd type="none" w="med" len="med"/>
                      <a:tailEnd type="none" w="med" len="med"/>
                    </a:lnR>
                    <a:lnT w="28575" cap="flat" cmpd="sng" algn="ctr">
                      <a:solidFill>
                        <a:schemeClr val="bg1">
                          <a:lumMod val="60000"/>
                          <a:lumOff val="40000"/>
                        </a:schemeClr>
                      </a:solidFill>
                      <a:prstDash val="solid"/>
                      <a:round/>
                      <a:headEnd type="none" w="med" len="med"/>
                      <a:tailEnd type="none" w="med" len="med"/>
                    </a:lnT>
                    <a:lnB w="28575" cap="flat" cmpd="sng" algn="ctr">
                      <a:solidFill>
                        <a:schemeClr val="bg1">
                          <a:lumMod val="60000"/>
                          <a:lumOff val="40000"/>
                        </a:schemeClr>
                      </a:solidFill>
                      <a:prstDash val="solid"/>
                      <a:round/>
                      <a:headEnd type="none" w="med" len="med"/>
                      <a:tailEnd type="none" w="med" len="med"/>
                    </a:lnB>
                  </a:tcPr>
                </a:tc>
                <a:extLst>
                  <a:ext uri="{0D108BD9-81ED-4DB2-BD59-A6C34878D82A}">
                    <a16:rowId xmlns:a16="http://schemas.microsoft.com/office/drawing/2014/main" val="923767356"/>
                  </a:ext>
                </a:extLst>
              </a:tr>
            </a:tbl>
          </a:graphicData>
        </a:graphic>
      </p:graphicFrame>
    </p:spTree>
    <p:extLst>
      <p:ext uri="{BB962C8B-B14F-4D97-AF65-F5344CB8AC3E}">
        <p14:creationId xmlns:p14="http://schemas.microsoft.com/office/powerpoint/2010/main" val="801349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grpId="0" nodeType="clickEffect">
                                  <p:stCondLst>
                                    <p:cond delay="0"/>
                                  </p:stCondLst>
                                  <p:childTnLst>
                                    <p:set>
                                      <p:cBhvr>
                                        <p:cTn id="6" dur="1" fill="hold">
                                          <p:stCondLst>
                                            <p:cond delay="0"/>
                                          </p:stCondLst>
                                        </p:cTn>
                                        <p:tgtEl>
                                          <p:spTgt spid="1605"/>
                                        </p:tgtEl>
                                        <p:attrNameLst>
                                          <p:attrName>style.visibility</p:attrName>
                                        </p:attrNameLst>
                                      </p:cBhvr>
                                      <p:to>
                                        <p:strVal val="visible"/>
                                      </p:to>
                                    </p:set>
                                    <p:anim calcmode="lin" valueType="num">
                                      <p:cBhvr additive="base">
                                        <p:cTn id="7" dur="500" fill="hold"/>
                                        <p:tgtEl>
                                          <p:spTgt spid="1605"/>
                                        </p:tgtEl>
                                        <p:attrNameLst>
                                          <p:attrName>ppt_x</p:attrName>
                                        </p:attrNameLst>
                                      </p:cBhvr>
                                      <p:tavLst>
                                        <p:tav tm="0">
                                          <p:val>
                                            <p:strVal val="#ppt_x"/>
                                          </p:val>
                                        </p:tav>
                                        <p:tav tm="100000">
                                          <p:val>
                                            <p:strVal val="#ppt_x"/>
                                          </p:val>
                                        </p:tav>
                                      </p:tavLst>
                                    </p:anim>
                                    <p:anim calcmode="lin" valueType="num">
                                      <p:cBhvr additive="base">
                                        <p:cTn id="8" dur="500" fill="hold"/>
                                        <p:tgtEl>
                                          <p:spTgt spid="1605"/>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12" presetClass="entr" presetSubtype="1" fill="hold" nodeType="afterEffect">
                                  <p:stCondLst>
                                    <p:cond delay="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500"/>
                                        <p:tgtEl>
                                          <p:spTgt spid="9"/>
                                        </p:tgtEl>
                                        <p:attrNameLst>
                                          <p:attrName>ppt_y</p:attrName>
                                        </p:attrNameLst>
                                      </p:cBhvr>
                                      <p:tavLst>
                                        <p:tav tm="0">
                                          <p:val>
                                            <p:strVal val="#ppt_y-#ppt_h*1.125000"/>
                                          </p:val>
                                        </p:tav>
                                        <p:tav tm="100000">
                                          <p:val>
                                            <p:strVal val="#ppt_y"/>
                                          </p:val>
                                        </p:tav>
                                      </p:tavLst>
                                    </p:anim>
                                    <p:animEffect transition="in" filter="wipe(down)">
                                      <p:cBhvr>
                                        <p:cTn id="13"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05"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654"/>
        <p:cNvGrpSpPr/>
        <p:nvPr/>
      </p:nvGrpSpPr>
      <p:grpSpPr>
        <a:xfrm>
          <a:off x="0" y="0"/>
          <a:ext cx="0" cy="0"/>
          <a:chOff x="0" y="0"/>
          <a:chExt cx="0" cy="0"/>
        </a:xfrm>
      </p:grpSpPr>
      <p:sp>
        <p:nvSpPr>
          <p:cNvPr id="1655" name="Google Shape;1655;p47"/>
          <p:cNvSpPr txBox="1">
            <a:spLocks noGrp="1"/>
          </p:cNvSpPr>
          <p:nvPr>
            <p:ph type="title"/>
          </p:nvPr>
        </p:nvSpPr>
        <p:spPr>
          <a:xfrm>
            <a:off x="1339684" y="1193716"/>
            <a:ext cx="5735921" cy="2651858"/>
          </a:xfrm>
          <a:prstGeom prst="rect">
            <a:avLst/>
          </a:prstGeom>
        </p:spPr>
        <p:txBody>
          <a:bodyPr spcFirstLastPara="1" wrap="square" lIns="91425" tIns="91425" rIns="91425" bIns="91425" anchor="t" anchorCtr="0">
            <a:noAutofit/>
          </a:bodyPr>
          <a:lstStyle/>
          <a:p>
            <a:pPr marL="432000" lvl="0" indent="0" algn="ctr" rtl="0">
              <a:spcAft>
                <a:spcPts val="2400"/>
              </a:spcAft>
              <a:buNone/>
            </a:pPr>
            <a:r>
              <a:rPr lang="en" sz="5400" dirty="0">
                <a:ln>
                  <a:solidFill>
                    <a:schemeClr val="accent3"/>
                  </a:solidFill>
                </a:ln>
              </a:rPr>
              <a:t>LGS </a:t>
            </a:r>
            <a:r>
              <a:rPr lang="en" sz="5400" dirty="0" err="1">
                <a:ln>
                  <a:solidFill>
                    <a:schemeClr val="accent3"/>
                  </a:solidFill>
                </a:ln>
              </a:rPr>
              <a:t>Süreci</a:t>
            </a:r>
            <a:r>
              <a:rPr lang="en" sz="5400" dirty="0">
                <a:ln>
                  <a:solidFill>
                    <a:schemeClr val="accent3"/>
                  </a:solidFill>
                </a:ln>
              </a:rPr>
              <a:t> </a:t>
            </a:r>
            <a:r>
              <a:rPr lang="en" sz="5400" dirty="0" err="1">
                <a:ln>
                  <a:solidFill>
                    <a:schemeClr val="accent3"/>
                  </a:solidFill>
                </a:ln>
              </a:rPr>
              <a:t>İçin</a:t>
            </a:r>
            <a:r>
              <a:rPr lang="en" sz="5400" dirty="0">
                <a:ln>
                  <a:solidFill>
                    <a:schemeClr val="accent3"/>
                  </a:solidFill>
                </a:ln>
              </a:rPr>
              <a:t> </a:t>
            </a:r>
            <a:r>
              <a:rPr lang="en" sz="5400" dirty="0" err="1">
                <a:ln>
                  <a:solidFill>
                    <a:schemeClr val="accent3"/>
                  </a:solidFill>
                </a:ln>
              </a:rPr>
              <a:t>Tavsiyeler</a:t>
            </a:r>
            <a:endParaRPr sz="5400" dirty="0">
              <a:ln>
                <a:solidFill>
                  <a:schemeClr val="accent3"/>
                </a:solidFill>
              </a:ln>
            </a:endParaRPr>
          </a:p>
        </p:txBody>
      </p:sp>
      <p:grpSp>
        <p:nvGrpSpPr>
          <p:cNvPr id="1662" name="Google Shape;1662;p47"/>
          <p:cNvGrpSpPr/>
          <p:nvPr/>
        </p:nvGrpSpPr>
        <p:grpSpPr>
          <a:xfrm>
            <a:off x="898825" y="1091254"/>
            <a:ext cx="413420" cy="413517"/>
            <a:chOff x="1020960" y="2953800"/>
            <a:chExt cx="973440" cy="973440"/>
          </a:xfrm>
        </p:grpSpPr>
        <p:sp>
          <p:nvSpPr>
            <p:cNvPr id="1663" name="Google Shape;1663;p47"/>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64" name="Google Shape;1664;p47"/>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65" name="Google Shape;1665;p47"/>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666" name="Google Shape;1666;p47"/>
          <p:cNvGrpSpPr/>
          <p:nvPr/>
        </p:nvGrpSpPr>
        <p:grpSpPr>
          <a:xfrm rot="588420">
            <a:off x="7513958" y="1322680"/>
            <a:ext cx="774831" cy="774666"/>
            <a:chOff x="5232240" y="3286440"/>
            <a:chExt cx="1687685" cy="1687325"/>
          </a:xfrm>
        </p:grpSpPr>
        <p:sp>
          <p:nvSpPr>
            <p:cNvPr id="1667" name="Google Shape;1667;p47"/>
            <p:cNvSpPr/>
            <p:nvPr/>
          </p:nvSpPr>
          <p:spPr>
            <a:xfrm>
              <a:off x="5232240" y="3286440"/>
              <a:ext cx="1687685" cy="1687325"/>
            </a:xfrm>
            <a:custGeom>
              <a:avLst/>
              <a:gdLst/>
              <a:ahLst/>
              <a:cxnLst/>
              <a:rect l="l" t="t" r="r" b="b"/>
              <a:pathLst>
                <a:path w="4690" h="4689" extrusionOk="0">
                  <a:moveTo>
                    <a:pt x="401" y="4689"/>
                  </a:moveTo>
                  <a:cubicBezTo>
                    <a:pt x="180" y="4689"/>
                    <a:pt x="0" y="4509"/>
                    <a:pt x="0" y="4288"/>
                  </a:cubicBezTo>
                  <a:lnTo>
                    <a:pt x="0" y="401"/>
                  </a:lnTo>
                  <a:cubicBezTo>
                    <a:pt x="0" y="179"/>
                    <a:pt x="180" y="0"/>
                    <a:pt x="401" y="0"/>
                  </a:cubicBezTo>
                  <a:lnTo>
                    <a:pt x="4288" y="0"/>
                  </a:lnTo>
                  <a:cubicBezTo>
                    <a:pt x="4510" y="0"/>
                    <a:pt x="4690" y="180"/>
                    <a:pt x="4690" y="401"/>
                  </a:cubicBezTo>
                  <a:lnTo>
                    <a:pt x="4690" y="4288"/>
                  </a:lnTo>
                  <a:cubicBezTo>
                    <a:pt x="4690" y="4509"/>
                    <a:pt x="4509" y="4689"/>
                    <a:pt x="4288" y="4689"/>
                  </a:cubicBezTo>
                  <a:lnTo>
                    <a:pt x="401" y="4689"/>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68" name="Google Shape;1668;p47"/>
            <p:cNvSpPr/>
            <p:nvPr/>
          </p:nvSpPr>
          <p:spPr>
            <a:xfrm>
              <a:off x="5289120" y="3343320"/>
              <a:ext cx="1573558" cy="1573199"/>
            </a:xfrm>
            <a:custGeom>
              <a:avLst/>
              <a:gdLst/>
              <a:ahLst/>
              <a:cxnLst/>
              <a:rect l="l" t="t" r="r" b="b"/>
              <a:pathLst>
                <a:path w="4373" h="4372" extrusionOk="0">
                  <a:moveTo>
                    <a:pt x="4130" y="4372"/>
                  </a:moveTo>
                  <a:lnTo>
                    <a:pt x="243" y="4372"/>
                  </a:lnTo>
                  <a:cubicBezTo>
                    <a:pt x="109" y="4372"/>
                    <a:pt x="0" y="4264"/>
                    <a:pt x="0" y="4130"/>
                  </a:cubicBezTo>
                  <a:lnTo>
                    <a:pt x="0" y="243"/>
                  </a:lnTo>
                  <a:cubicBezTo>
                    <a:pt x="0" y="109"/>
                    <a:pt x="109" y="0"/>
                    <a:pt x="243" y="0"/>
                  </a:cubicBezTo>
                  <a:lnTo>
                    <a:pt x="4130" y="0"/>
                  </a:lnTo>
                  <a:cubicBezTo>
                    <a:pt x="4264" y="0"/>
                    <a:pt x="4373" y="109"/>
                    <a:pt x="4373" y="243"/>
                  </a:cubicBezTo>
                  <a:lnTo>
                    <a:pt x="4373" y="4130"/>
                  </a:lnTo>
                  <a:cubicBezTo>
                    <a:pt x="4373" y="4264"/>
                    <a:pt x="4264" y="4372"/>
                    <a:pt x="4130" y="4372"/>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69" name="Google Shape;1669;p47"/>
            <p:cNvSpPr/>
            <p:nvPr/>
          </p:nvSpPr>
          <p:spPr>
            <a:xfrm>
              <a:off x="5289120" y="3343320"/>
              <a:ext cx="1573558" cy="1573199"/>
            </a:xfrm>
            <a:custGeom>
              <a:avLst/>
              <a:gdLst/>
              <a:ahLst/>
              <a:cxnLst/>
              <a:rect l="l" t="t" r="r" b="b"/>
              <a:pathLst>
                <a:path w="4373" h="4372" extrusionOk="0">
                  <a:moveTo>
                    <a:pt x="4130" y="4372"/>
                  </a:moveTo>
                  <a:lnTo>
                    <a:pt x="243" y="4372"/>
                  </a:lnTo>
                  <a:cubicBezTo>
                    <a:pt x="109" y="4372"/>
                    <a:pt x="0" y="4264"/>
                    <a:pt x="0" y="4130"/>
                  </a:cubicBezTo>
                  <a:lnTo>
                    <a:pt x="0" y="243"/>
                  </a:lnTo>
                  <a:cubicBezTo>
                    <a:pt x="0" y="109"/>
                    <a:pt x="109" y="0"/>
                    <a:pt x="243" y="0"/>
                  </a:cubicBezTo>
                  <a:lnTo>
                    <a:pt x="4130" y="0"/>
                  </a:lnTo>
                  <a:cubicBezTo>
                    <a:pt x="4264" y="0"/>
                    <a:pt x="4373" y="109"/>
                    <a:pt x="4373" y="243"/>
                  </a:cubicBezTo>
                  <a:lnTo>
                    <a:pt x="4373" y="4130"/>
                  </a:lnTo>
                  <a:cubicBezTo>
                    <a:pt x="4373" y="4264"/>
                    <a:pt x="4264" y="4372"/>
                    <a:pt x="4130" y="4372"/>
                  </a:cubicBezTo>
                  <a:close/>
                </a:path>
              </a:pathLst>
            </a:custGeom>
            <a:solidFill>
              <a:schemeClr val="lt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70" name="Google Shape;1670;p47"/>
            <p:cNvSpPr/>
            <p:nvPr/>
          </p:nvSpPr>
          <p:spPr>
            <a:xfrm>
              <a:off x="5559840" y="3604680"/>
              <a:ext cx="1032123" cy="1050837"/>
            </a:xfrm>
            <a:custGeom>
              <a:avLst/>
              <a:gdLst/>
              <a:ahLst/>
              <a:cxnLst/>
              <a:rect l="l" t="t" r="r" b="b"/>
              <a:pathLst>
                <a:path w="2869" h="2921" extrusionOk="0">
                  <a:moveTo>
                    <a:pt x="2869" y="1771"/>
                  </a:moveTo>
                  <a:lnTo>
                    <a:pt x="2246" y="1933"/>
                  </a:lnTo>
                  <a:lnTo>
                    <a:pt x="2412" y="2555"/>
                  </a:lnTo>
                  <a:lnTo>
                    <a:pt x="1813" y="2320"/>
                  </a:lnTo>
                  <a:lnTo>
                    <a:pt x="1582" y="2921"/>
                  </a:lnTo>
                  <a:lnTo>
                    <a:pt x="1236" y="2378"/>
                  </a:lnTo>
                  <a:lnTo>
                    <a:pt x="696" y="2729"/>
                  </a:lnTo>
                  <a:lnTo>
                    <a:pt x="734" y="2086"/>
                  </a:lnTo>
                  <a:lnTo>
                    <a:pt x="91" y="2052"/>
                  </a:lnTo>
                  <a:lnTo>
                    <a:pt x="500" y="1555"/>
                  </a:lnTo>
                  <a:lnTo>
                    <a:pt x="0" y="1150"/>
                  </a:lnTo>
                  <a:lnTo>
                    <a:pt x="623" y="988"/>
                  </a:lnTo>
                  <a:lnTo>
                    <a:pt x="457" y="365"/>
                  </a:lnTo>
                  <a:lnTo>
                    <a:pt x="1057" y="601"/>
                  </a:lnTo>
                  <a:lnTo>
                    <a:pt x="1287" y="0"/>
                  </a:lnTo>
                  <a:lnTo>
                    <a:pt x="1633" y="543"/>
                  </a:lnTo>
                  <a:lnTo>
                    <a:pt x="2174" y="192"/>
                  </a:lnTo>
                  <a:lnTo>
                    <a:pt x="2135" y="835"/>
                  </a:lnTo>
                  <a:lnTo>
                    <a:pt x="2778" y="869"/>
                  </a:lnTo>
                  <a:lnTo>
                    <a:pt x="2369" y="1366"/>
                  </a:lnTo>
                  <a:lnTo>
                    <a:pt x="2869" y="1771"/>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1671" name="Google Shape;1671;p47"/>
            <p:cNvSpPr/>
            <p:nvPr/>
          </p:nvSpPr>
          <p:spPr>
            <a:xfrm>
              <a:off x="5843160" y="3861360"/>
              <a:ext cx="440640" cy="455042"/>
            </a:xfrm>
            <a:custGeom>
              <a:avLst/>
              <a:gdLst/>
              <a:ahLst/>
              <a:cxnLst/>
              <a:rect l="l" t="t" r="r" b="b"/>
              <a:pathLst>
                <a:path w="1226" h="1266" extrusionOk="0">
                  <a:moveTo>
                    <a:pt x="77" y="1266"/>
                  </a:moveTo>
                  <a:lnTo>
                    <a:pt x="0" y="1190"/>
                  </a:lnTo>
                  <a:cubicBezTo>
                    <a:pt x="6" y="1184"/>
                    <a:pt x="653" y="516"/>
                    <a:pt x="653" y="55"/>
                  </a:cubicBezTo>
                  <a:cubicBezTo>
                    <a:pt x="653" y="30"/>
                    <a:pt x="670" y="8"/>
                    <a:pt x="694" y="2"/>
                  </a:cubicBezTo>
                  <a:cubicBezTo>
                    <a:pt x="718" y="-4"/>
                    <a:pt x="743" y="7"/>
                    <a:pt x="755" y="28"/>
                  </a:cubicBezTo>
                  <a:cubicBezTo>
                    <a:pt x="774" y="62"/>
                    <a:pt x="1217" y="863"/>
                    <a:pt x="1226" y="1227"/>
                  </a:cubicBezTo>
                  <a:lnTo>
                    <a:pt x="1117" y="1230"/>
                  </a:lnTo>
                  <a:cubicBezTo>
                    <a:pt x="1113" y="1092"/>
                    <a:pt x="1034" y="851"/>
                    <a:pt x="887" y="532"/>
                  </a:cubicBezTo>
                  <a:cubicBezTo>
                    <a:pt x="834" y="417"/>
                    <a:pt x="780" y="310"/>
                    <a:pt x="739" y="230"/>
                  </a:cubicBezTo>
                  <a:cubicBezTo>
                    <a:pt x="623" y="704"/>
                    <a:pt x="102" y="1241"/>
                    <a:pt x="77" y="1266"/>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72" name="Google Shape;1672;p47"/>
            <p:cNvSpPr/>
            <p:nvPr/>
          </p:nvSpPr>
          <p:spPr>
            <a:xfrm>
              <a:off x="5792760" y="3710520"/>
              <a:ext cx="322559" cy="225001"/>
            </a:xfrm>
            <a:custGeom>
              <a:avLst/>
              <a:gdLst/>
              <a:ahLst/>
              <a:cxnLst/>
              <a:rect l="l" t="t" r="r" b="b"/>
              <a:pathLst>
                <a:path w="898" h="627" extrusionOk="0">
                  <a:moveTo>
                    <a:pt x="898" y="548"/>
                  </a:moveTo>
                  <a:cubicBezTo>
                    <a:pt x="521" y="764"/>
                    <a:pt x="38" y="514"/>
                    <a:pt x="0" y="79"/>
                  </a:cubicBezTo>
                  <a:cubicBezTo>
                    <a:pt x="378" y="-138"/>
                    <a:pt x="858" y="115"/>
                    <a:pt x="898" y="548"/>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73" name="Google Shape;1673;p47"/>
            <p:cNvSpPr/>
            <p:nvPr/>
          </p:nvSpPr>
          <p:spPr>
            <a:xfrm>
              <a:off x="6099840" y="3615840"/>
              <a:ext cx="236881" cy="291240"/>
            </a:xfrm>
            <a:custGeom>
              <a:avLst/>
              <a:gdLst/>
              <a:ahLst/>
              <a:cxnLst/>
              <a:rect l="l" t="t" r="r" b="b"/>
              <a:pathLst>
                <a:path w="660" h="811" extrusionOk="0">
                  <a:moveTo>
                    <a:pt x="43" y="811"/>
                  </a:moveTo>
                  <a:cubicBezTo>
                    <a:pt x="-116" y="416"/>
                    <a:pt x="189" y="-20"/>
                    <a:pt x="616" y="1"/>
                  </a:cubicBezTo>
                  <a:cubicBezTo>
                    <a:pt x="777" y="396"/>
                    <a:pt x="469" y="830"/>
                    <a:pt x="43" y="811"/>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74" name="Google Shape;1674;p47"/>
            <p:cNvSpPr/>
            <p:nvPr/>
          </p:nvSpPr>
          <p:spPr>
            <a:xfrm>
              <a:off x="5666760" y="4198680"/>
              <a:ext cx="333361" cy="332999"/>
            </a:xfrm>
            <a:custGeom>
              <a:avLst/>
              <a:gdLst/>
              <a:ahLst/>
              <a:cxnLst/>
              <a:rect l="l" t="t" r="r" b="b"/>
              <a:pathLst>
                <a:path w="928" h="927" extrusionOk="0">
                  <a:moveTo>
                    <a:pt x="928" y="464"/>
                  </a:moveTo>
                  <a:cubicBezTo>
                    <a:pt x="928" y="545"/>
                    <a:pt x="906" y="626"/>
                    <a:pt x="866" y="696"/>
                  </a:cubicBezTo>
                  <a:cubicBezTo>
                    <a:pt x="825" y="767"/>
                    <a:pt x="766" y="825"/>
                    <a:pt x="696" y="865"/>
                  </a:cubicBezTo>
                  <a:cubicBezTo>
                    <a:pt x="625" y="906"/>
                    <a:pt x="545" y="927"/>
                    <a:pt x="464" y="927"/>
                  </a:cubicBezTo>
                  <a:cubicBezTo>
                    <a:pt x="383" y="927"/>
                    <a:pt x="302" y="906"/>
                    <a:pt x="232" y="865"/>
                  </a:cubicBezTo>
                  <a:cubicBezTo>
                    <a:pt x="161" y="825"/>
                    <a:pt x="102" y="767"/>
                    <a:pt x="62" y="696"/>
                  </a:cubicBezTo>
                  <a:cubicBezTo>
                    <a:pt x="21" y="626"/>
                    <a:pt x="0" y="545"/>
                    <a:pt x="0" y="464"/>
                  </a:cubicBezTo>
                  <a:cubicBezTo>
                    <a:pt x="0" y="382"/>
                    <a:pt x="22" y="302"/>
                    <a:pt x="62" y="232"/>
                  </a:cubicBezTo>
                  <a:cubicBezTo>
                    <a:pt x="103" y="161"/>
                    <a:pt x="161" y="103"/>
                    <a:pt x="232" y="62"/>
                  </a:cubicBezTo>
                  <a:cubicBezTo>
                    <a:pt x="302" y="21"/>
                    <a:pt x="383" y="0"/>
                    <a:pt x="464" y="0"/>
                  </a:cubicBezTo>
                  <a:cubicBezTo>
                    <a:pt x="545" y="0"/>
                    <a:pt x="625" y="21"/>
                    <a:pt x="696" y="62"/>
                  </a:cubicBezTo>
                  <a:cubicBezTo>
                    <a:pt x="766" y="103"/>
                    <a:pt x="825" y="161"/>
                    <a:pt x="866" y="232"/>
                  </a:cubicBezTo>
                  <a:cubicBezTo>
                    <a:pt x="906" y="302"/>
                    <a:pt x="928" y="382"/>
                    <a:pt x="928" y="464"/>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75" name="Google Shape;1675;p47"/>
            <p:cNvSpPr/>
            <p:nvPr/>
          </p:nvSpPr>
          <p:spPr>
            <a:xfrm>
              <a:off x="6098040" y="4198680"/>
              <a:ext cx="332999" cy="332999"/>
            </a:xfrm>
            <a:custGeom>
              <a:avLst/>
              <a:gdLst/>
              <a:ahLst/>
              <a:cxnLst/>
              <a:rect l="l" t="t" r="r" b="b"/>
              <a:pathLst>
                <a:path w="927" h="927" extrusionOk="0">
                  <a:moveTo>
                    <a:pt x="927" y="464"/>
                  </a:moveTo>
                  <a:cubicBezTo>
                    <a:pt x="927" y="545"/>
                    <a:pt x="906" y="626"/>
                    <a:pt x="865" y="696"/>
                  </a:cubicBezTo>
                  <a:cubicBezTo>
                    <a:pt x="824" y="767"/>
                    <a:pt x="766" y="825"/>
                    <a:pt x="695" y="865"/>
                  </a:cubicBezTo>
                  <a:cubicBezTo>
                    <a:pt x="625" y="906"/>
                    <a:pt x="545" y="927"/>
                    <a:pt x="463" y="927"/>
                  </a:cubicBezTo>
                  <a:cubicBezTo>
                    <a:pt x="382" y="927"/>
                    <a:pt x="302" y="906"/>
                    <a:pt x="231" y="865"/>
                  </a:cubicBezTo>
                  <a:cubicBezTo>
                    <a:pt x="161" y="825"/>
                    <a:pt x="103" y="767"/>
                    <a:pt x="62" y="696"/>
                  </a:cubicBezTo>
                  <a:cubicBezTo>
                    <a:pt x="22" y="626"/>
                    <a:pt x="0" y="545"/>
                    <a:pt x="0" y="464"/>
                  </a:cubicBezTo>
                  <a:cubicBezTo>
                    <a:pt x="0" y="382"/>
                    <a:pt x="21" y="302"/>
                    <a:pt x="62" y="232"/>
                  </a:cubicBezTo>
                  <a:cubicBezTo>
                    <a:pt x="102" y="161"/>
                    <a:pt x="161" y="103"/>
                    <a:pt x="231" y="62"/>
                  </a:cubicBezTo>
                  <a:cubicBezTo>
                    <a:pt x="302" y="21"/>
                    <a:pt x="382" y="0"/>
                    <a:pt x="463" y="0"/>
                  </a:cubicBezTo>
                  <a:cubicBezTo>
                    <a:pt x="545" y="0"/>
                    <a:pt x="625" y="21"/>
                    <a:pt x="695" y="62"/>
                  </a:cubicBezTo>
                  <a:cubicBezTo>
                    <a:pt x="766" y="103"/>
                    <a:pt x="824" y="161"/>
                    <a:pt x="865" y="232"/>
                  </a:cubicBezTo>
                  <a:cubicBezTo>
                    <a:pt x="906" y="302"/>
                    <a:pt x="927" y="382"/>
                    <a:pt x="927" y="464"/>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76" name="Google Shape;1676;p47"/>
            <p:cNvSpPr/>
            <p:nvPr/>
          </p:nvSpPr>
          <p:spPr>
            <a:xfrm>
              <a:off x="5755320" y="3454200"/>
              <a:ext cx="50040" cy="63360"/>
            </a:xfrm>
            <a:custGeom>
              <a:avLst/>
              <a:gdLst/>
              <a:ahLst/>
              <a:cxnLst/>
              <a:rect l="l" t="t" r="r" b="b"/>
              <a:pathLst>
                <a:path w="141" h="178" extrusionOk="0">
                  <a:moveTo>
                    <a:pt x="141" y="25"/>
                  </a:moveTo>
                  <a:lnTo>
                    <a:pt x="86" y="25"/>
                  </a:lnTo>
                  <a:lnTo>
                    <a:pt x="86" y="178"/>
                  </a:lnTo>
                  <a:lnTo>
                    <a:pt x="55" y="178"/>
                  </a:lnTo>
                  <a:lnTo>
                    <a:pt x="55" y="25"/>
                  </a:lnTo>
                  <a:lnTo>
                    <a:pt x="0" y="25"/>
                  </a:lnTo>
                  <a:lnTo>
                    <a:pt x="0" y="0"/>
                  </a:lnTo>
                  <a:lnTo>
                    <a:pt x="141" y="0"/>
                  </a:lnTo>
                  <a:lnTo>
                    <a:pt x="141" y="25"/>
                  </a:lnTo>
                  <a:close/>
                </a:path>
              </a:pathLst>
            </a:custGeom>
            <a:solidFill>
              <a:schemeClr val="dk2"/>
            </a:solidFill>
            <a:ln>
              <a:noFill/>
            </a:ln>
          </p:spPr>
          <p:txBody>
            <a:bodyPr spcFirstLastPara="1" wrap="square" lIns="90000" tIns="19075" rIns="90000" bIns="190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77" name="Google Shape;1677;p47"/>
            <p:cNvSpPr/>
            <p:nvPr/>
          </p:nvSpPr>
          <p:spPr>
            <a:xfrm>
              <a:off x="5815440" y="3454200"/>
              <a:ext cx="10440" cy="63360"/>
            </a:xfrm>
            <a:custGeom>
              <a:avLst/>
              <a:gdLst/>
              <a:ahLst/>
              <a:cxnLst/>
              <a:rect l="l" t="t" r="r" b="b"/>
              <a:pathLst>
                <a:path w="31" h="178" extrusionOk="0">
                  <a:moveTo>
                    <a:pt x="31" y="178"/>
                  </a:moveTo>
                  <a:lnTo>
                    <a:pt x="0" y="178"/>
                  </a:lnTo>
                  <a:lnTo>
                    <a:pt x="0" y="0"/>
                  </a:lnTo>
                  <a:lnTo>
                    <a:pt x="31" y="0"/>
                  </a:lnTo>
                  <a:lnTo>
                    <a:pt x="31" y="178"/>
                  </a:lnTo>
                  <a:close/>
                </a:path>
              </a:pathLst>
            </a:custGeom>
            <a:solidFill>
              <a:schemeClr val="dk2"/>
            </a:solidFill>
            <a:ln>
              <a:noFill/>
            </a:ln>
          </p:spPr>
          <p:txBody>
            <a:bodyPr spcFirstLastPara="1" wrap="square" lIns="90000" tIns="19075" rIns="90000" bIns="190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78" name="Google Shape;1678;p47"/>
            <p:cNvSpPr/>
            <p:nvPr/>
          </p:nvSpPr>
          <p:spPr>
            <a:xfrm>
              <a:off x="5840280" y="3454200"/>
              <a:ext cx="50040" cy="63360"/>
            </a:xfrm>
            <a:custGeom>
              <a:avLst/>
              <a:gdLst/>
              <a:ahLst/>
              <a:cxnLst/>
              <a:rect l="l" t="t" r="r" b="b"/>
              <a:pathLst>
                <a:path w="141" h="178" extrusionOk="0">
                  <a:moveTo>
                    <a:pt x="141" y="178"/>
                  </a:moveTo>
                  <a:lnTo>
                    <a:pt x="111" y="178"/>
                  </a:lnTo>
                  <a:lnTo>
                    <a:pt x="31" y="52"/>
                  </a:lnTo>
                  <a:lnTo>
                    <a:pt x="31" y="178"/>
                  </a:lnTo>
                  <a:lnTo>
                    <a:pt x="0" y="178"/>
                  </a:lnTo>
                  <a:lnTo>
                    <a:pt x="0" y="0"/>
                  </a:lnTo>
                  <a:lnTo>
                    <a:pt x="31" y="0"/>
                  </a:lnTo>
                  <a:lnTo>
                    <a:pt x="111" y="127"/>
                  </a:lnTo>
                  <a:lnTo>
                    <a:pt x="111" y="0"/>
                  </a:lnTo>
                  <a:lnTo>
                    <a:pt x="141" y="0"/>
                  </a:lnTo>
                  <a:lnTo>
                    <a:pt x="141" y="178"/>
                  </a:lnTo>
                  <a:close/>
                </a:path>
              </a:pathLst>
            </a:custGeom>
            <a:solidFill>
              <a:schemeClr val="dk2"/>
            </a:solidFill>
            <a:ln>
              <a:noFill/>
            </a:ln>
          </p:spPr>
          <p:txBody>
            <a:bodyPr spcFirstLastPara="1" wrap="square" lIns="90000" tIns="19075" rIns="90000" bIns="190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79" name="Google Shape;1679;p47"/>
            <p:cNvSpPr/>
            <p:nvPr/>
          </p:nvSpPr>
          <p:spPr>
            <a:xfrm>
              <a:off x="5896800" y="3454200"/>
              <a:ext cx="53640" cy="63720"/>
            </a:xfrm>
            <a:custGeom>
              <a:avLst/>
              <a:gdLst/>
              <a:ahLst/>
              <a:cxnLst/>
              <a:rect l="l" t="t" r="r" b="b"/>
              <a:pathLst>
                <a:path w="151" h="179" extrusionOk="0">
                  <a:moveTo>
                    <a:pt x="76" y="85"/>
                  </a:moveTo>
                  <a:lnTo>
                    <a:pt x="117" y="0"/>
                  </a:lnTo>
                  <a:lnTo>
                    <a:pt x="151" y="0"/>
                  </a:lnTo>
                  <a:lnTo>
                    <a:pt x="92" y="113"/>
                  </a:lnTo>
                  <a:lnTo>
                    <a:pt x="92" y="179"/>
                  </a:lnTo>
                  <a:lnTo>
                    <a:pt x="60" y="179"/>
                  </a:lnTo>
                  <a:lnTo>
                    <a:pt x="60" y="113"/>
                  </a:lnTo>
                  <a:lnTo>
                    <a:pt x="0" y="0"/>
                  </a:lnTo>
                  <a:lnTo>
                    <a:pt x="35" y="0"/>
                  </a:lnTo>
                  <a:lnTo>
                    <a:pt x="76" y="85"/>
                  </a:lnTo>
                  <a:close/>
                </a:path>
              </a:pathLst>
            </a:custGeom>
            <a:solidFill>
              <a:schemeClr val="dk2"/>
            </a:solidFill>
            <a:ln>
              <a:noFill/>
            </a:ln>
          </p:spPr>
          <p:txBody>
            <a:bodyPr spcFirstLastPara="1" wrap="square" lIns="90000" tIns="19425" rIns="90000" bIns="1942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80" name="Google Shape;1680;p47"/>
            <p:cNvSpPr/>
            <p:nvPr/>
          </p:nvSpPr>
          <p:spPr>
            <a:xfrm>
              <a:off x="5981040" y="3454200"/>
              <a:ext cx="45000" cy="63720"/>
            </a:xfrm>
            <a:custGeom>
              <a:avLst/>
              <a:gdLst/>
              <a:ahLst/>
              <a:cxnLst/>
              <a:rect l="l" t="t" r="r" b="b"/>
              <a:pathLst>
                <a:path w="127" h="179" extrusionOk="0">
                  <a:moveTo>
                    <a:pt x="0" y="178"/>
                  </a:moveTo>
                  <a:lnTo>
                    <a:pt x="0" y="0"/>
                  </a:lnTo>
                  <a:lnTo>
                    <a:pt x="61" y="0"/>
                  </a:lnTo>
                  <a:cubicBezTo>
                    <a:pt x="81" y="0"/>
                    <a:pt x="97" y="4"/>
                    <a:pt x="107" y="12"/>
                  </a:cubicBezTo>
                  <a:cubicBezTo>
                    <a:pt x="118" y="20"/>
                    <a:pt x="123" y="32"/>
                    <a:pt x="123" y="48"/>
                  </a:cubicBezTo>
                  <a:cubicBezTo>
                    <a:pt x="123" y="57"/>
                    <a:pt x="120" y="63"/>
                    <a:pt x="116" y="70"/>
                  </a:cubicBezTo>
                  <a:cubicBezTo>
                    <a:pt x="111" y="76"/>
                    <a:pt x="106" y="82"/>
                    <a:pt x="97" y="86"/>
                  </a:cubicBezTo>
                  <a:cubicBezTo>
                    <a:pt x="107" y="88"/>
                    <a:pt x="114" y="93"/>
                    <a:pt x="120" y="100"/>
                  </a:cubicBezTo>
                  <a:cubicBezTo>
                    <a:pt x="125" y="108"/>
                    <a:pt x="127" y="116"/>
                    <a:pt x="127" y="127"/>
                  </a:cubicBezTo>
                  <a:cubicBezTo>
                    <a:pt x="127" y="143"/>
                    <a:pt x="122" y="156"/>
                    <a:pt x="111" y="165"/>
                  </a:cubicBezTo>
                  <a:cubicBezTo>
                    <a:pt x="100" y="174"/>
                    <a:pt x="85" y="179"/>
                    <a:pt x="65" y="179"/>
                  </a:cubicBezTo>
                  <a:lnTo>
                    <a:pt x="0" y="179"/>
                  </a:lnTo>
                  <a:lnTo>
                    <a:pt x="0" y="178"/>
                  </a:lnTo>
                  <a:moveTo>
                    <a:pt x="31" y="75"/>
                  </a:moveTo>
                  <a:lnTo>
                    <a:pt x="61" y="75"/>
                  </a:lnTo>
                  <a:cubicBezTo>
                    <a:pt x="71" y="75"/>
                    <a:pt x="78" y="72"/>
                    <a:pt x="84" y="68"/>
                  </a:cubicBezTo>
                  <a:cubicBezTo>
                    <a:pt x="89" y="63"/>
                    <a:pt x="92" y="58"/>
                    <a:pt x="92" y="50"/>
                  </a:cubicBezTo>
                  <a:cubicBezTo>
                    <a:pt x="92" y="41"/>
                    <a:pt x="90" y="35"/>
                    <a:pt x="85" y="31"/>
                  </a:cubicBezTo>
                  <a:cubicBezTo>
                    <a:pt x="80" y="27"/>
                    <a:pt x="72" y="25"/>
                    <a:pt x="61" y="25"/>
                  </a:cubicBezTo>
                  <a:lnTo>
                    <a:pt x="31" y="25"/>
                  </a:lnTo>
                  <a:lnTo>
                    <a:pt x="31" y="75"/>
                  </a:lnTo>
                  <a:moveTo>
                    <a:pt x="31" y="98"/>
                  </a:moveTo>
                  <a:lnTo>
                    <a:pt x="31" y="154"/>
                  </a:lnTo>
                  <a:lnTo>
                    <a:pt x="65" y="154"/>
                  </a:lnTo>
                  <a:cubicBezTo>
                    <a:pt x="75" y="154"/>
                    <a:pt x="83" y="151"/>
                    <a:pt x="88" y="146"/>
                  </a:cubicBezTo>
                  <a:cubicBezTo>
                    <a:pt x="94" y="142"/>
                    <a:pt x="96" y="135"/>
                    <a:pt x="96" y="126"/>
                  </a:cubicBezTo>
                  <a:cubicBezTo>
                    <a:pt x="96" y="108"/>
                    <a:pt x="87" y="98"/>
                    <a:pt x="68" y="98"/>
                  </a:cubicBezTo>
                  <a:lnTo>
                    <a:pt x="31" y="98"/>
                  </a:lnTo>
                  <a:close/>
                </a:path>
              </a:pathLst>
            </a:custGeom>
            <a:solidFill>
              <a:schemeClr val="dk2"/>
            </a:solidFill>
            <a:ln>
              <a:noFill/>
            </a:ln>
          </p:spPr>
          <p:txBody>
            <a:bodyPr spcFirstLastPara="1" wrap="square" lIns="90000" tIns="19425" rIns="90000" bIns="1942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81" name="Google Shape;1681;p47"/>
            <p:cNvSpPr/>
            <p:nvPr/>
          </p:nvSpPr>
          <p:spPr>
            <a:xfrm>
              <a:off x="6036120" y="3453480"/>
              <a:ext cx="52200" cy="65160"/>
            </a:xfrm>
            <a:custGeom>
              <a:avLst/>
              <a:gdLst/>
              <a:ahLst/>
              <a:cxnLst/>
              <a:rect l="l" t="t" r="r" b="b"/>
              <a:pathLst>
                <a:path w="147" h="183" extrusionOk="0">
                  <a:moveTo>
                    <a:pt x="146" y="96"/>
                  </a:moveTo>
                  <a:cubicBezTo>
                    <a:pt x="146" y="113"/>
                    <a:pt x="144" y="129"/>
                    <a:pt x="137" y="142"/>
                  </a:cubicBezTo>
                  <a:cubicBezTo>
                    <a:pt x="131" y="155"/>
                    <a:pt x="123" y="165"/>
                    <a:pt x="112" y="172"/>
                  </a:cubicBezTo>
                  <a:cubicBezTo>
                    <a:pt x="100" y="179"/>
                    <a:pt x="88" y="183"/>
                    <a:pt x="73" y="183"/>
                  </a:cubicBezTo>
                  <a:cubicBezTo>
                    <a:pt x="59" y="183"/>
                    <a:pt x="46" y="179"/>
                    <a:pt x="35" y="172"/>
                  </a:cubicBezTo>
                  <a:cubicBezTo>
                    <a:pt x="24" y="165"/>
                    <a:pt x="15" y="155"/>
                    <a:pt x="9" y="142"/>
                  </a:cubicBezTo>
                  <a:cubicBezTo>
                    <a:pt x="3" y="129"/>
                    <a:pt x="0" y="114"/>
                    <a:pt x="0" y="97"/>
                  </a:cubicBezTo>
                  <a:lnTo>
                    <a:pt x="0" y="87"/>
                  </a:lnTo>
                  <a:cubicBezTo>
                    <a:pt x="0" y="69"/>
                    <a:pt x="3" y="54"/>
                    <a:pt x="9" y="41"/>
                  </a:cubicBezTo>
                  <a:cubicBezTo>
                    <a:pt x="15" y="28"/>
                    <a:pt x="24" y="17"/>
                    <a:pt x="35" y="10"/>
                  </a:cubicBezTo>
                  <a:cubicBezTo>
                    <a:pt x="46" y="3"/>
                    <a:pt x="59" y="0"/>
                    <a:pt x="73" y="0"/>
                  </a:cubicBezTo>
                  <a:cubicBezTo>
                    <a:pt x="88" y="0"/>
                    <a:pt x="100" y="3"/>
                    <a:pt x="111" y="10"/>
                  </a:cubicBezTo>
                  <a:cubicBezTo>
                    <a:pt x="123" y="17"/>
                    <a:pt x="131" y="27"/>
                    <a:pt x="137" y="40"/>
                  </a:cubicBezTo>
                  <a:cubicBezTo>
                    <a:pt x="144" y="53"/>
                    <a:pt x="147" y="69"/>
                    <a:pt x="147" y="86"/>
                  </a:cubicBezTo>
                  <a:lnTo>
                    <a:pt x="147" y="96"/>
                  </a:lnTo>
                  <a:lnTo>
                    <a:pt x="146" y="96"/>
                  </a:lnTo>
                  <a:moveTo>
                    <a:pt x="116" y="87"/>
                  </a:moveTo>
                  <a:cubicBezTo>
                    <a:pt x="116" y="67"/>
                    <a:pt x="112" y="52"/>
                    <a:pt x="104" y="41"/>
                  </a:cubicBezTo>
                  <a:cubicBezTo>
                    <a:pt x="97" y="30"/>
                    <a:pt x="86" y="25"/>
                    <a:pt x="73" y="25"/>
                  </a:cubicBezTo>
                  <a:cubicBezTo>
                    <a:pt x="60" y="25"/>
                    <a:pt x="49" y="30"/>
                    <a:pt x="42" y="41"/>
                  </a:cubicBezTo>
                  <a:cubicBezTo>
                    <a:pt x="34" y="52"/>
                    <a:pt x="31" y="66"/>
                    <a:pt x="31" y="86"/>
                  </a:cubicBezTo>
                  <a:lnTo>
                    <a:pt x="31" y="96"/>
                  </a:lnTo>
                  <a:cubicBezTo>
                    <a:pt x="31" y="116"/>
                    <a:pt x="34" y="131"/>
                    <a:pt x="42" y="142"/>
                  </a:cubicBezTo>
                  <a:cubicBezTo>
                    <a:pt x="50" y="152"/>
                    <a:pt x="60" y="158"/>
                    <a:pt x="73" y="158"/>
                  </a:cubicBezTo>
                  <a:cubicBezTo>
                    <a:pt x="86" y="158"/>
                    <a:pt x="97" y="152"/>
                    <a:pt x="104" y="142"/>
                  </a:cubicBezTo>
                  <a:cubicBezTo>
                    <a:pt x="112" y="132"/>
                    <a:pt x="116" y="116"/>
                    <a:pt x="116" y="96"/>
                  </a:cubicBezTo>
                  <a:lnTo>
                    <a:pt x="116" y="87"/>
                  </a:lnTo>
                  <a:close/>
                </a:path>
              </a:pathLst>
            </a:custGeom>
            <a:solidFill>
              <a:schemeClr val="dk2"/>
            </a:solidFill>
            <a:ln>
              <a:noFill/>
            </a:ln>
          </p:spPr>
          <p:txBody>
            <a:bodyPr spcFirstLastPara="1" wrap="square" lIns="90000" tIns="20875" rIns="90000" bIns="208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82" name="Google Shape;1682;p47"/>
            <p:cNvSpPr/>
            <p:nvPr/>
          </p:nvSpPr>
          <p:spPr>
            <a:xfrm>
              <a:off x="6098040" y="3453480"/>
              <a:ext cx="52560" cy="65160"/>
            </a:xfrm>
            <a:custGeom>
              <a:avLst/>
              <a:gdLst/>
              <a:ahLst/>
              <a:cxnLst/>
              <a:rect l="l" t="t" r="r" b="b"/>
              <a:pathLst>
                <a:path w="148" h="183" extrusionOk="0">
                  <a:moveTo>
                    <a:pt x="148" y="96"/>
                  </a:moveTo>
                  <a:cubicBezTo>
                    <a:pt x="148" y="113"/>
                    <a:pt x="145" y="129"/>
                    <a:pt x="139" y="142"/>
                  </a:cubicBezTo>
                  <a:cubicBezTo>
                    <a:pt x="133" y="155"/>
                    <a:pt x="124" y="165"/>
                    <a:pt x="113" y="172"/>
                  </a:cubicBezTo>
                  <a:cubicBezTo>
                    <a:pt x="102" y="179"/>
                    <a:pt x="89" y="183"/>
                    <a:pt x="74" y="183"/>
                  </a:cubicBezTo>
                  <a:cubicBezTo>
                    <a:pt x="60" y="183"/>
                    <a:pt x="47" y="179"/>
                    <a:pt x="36" y="172"/>
                  </a:cubicBezTo>
                  <a:cubicBezTo>
                    <a:pt x="24" y="165"/>
                    <a:pt x="15" y="155"/>
                    <a:pt x="9" y="142"/>
                  </a:cubicBezTo>
                  <a:cubicBezTo>
                    <a:pt x="3" y="129"/>
                    <a:pt x="0" y="114"/>
                    <a:pt x="0" y="97"/>
                  </a:cubicBezTo>
                  <a:lnTo>
                    <a:pt x="0" y="87"/>
                  </a:lnTo>
                  <a:cubicBezTo>
                    <a:pt x="0" y="69"/>
                    <a:pt x="3" y="54"/>
                    <a:pt x="9" y="41"/>
                  </a:cubicBezTo>
                  <a:cubicBezTo>
                    <a:pt x="15" y="28"/>
                    <a:pt x="25" y="17"/>
                    <a:pt x="36" y="10"/>
                  </a:cubicBezTo>
                  <a:cubicBezTo>
                    <a:pt x="48" y="3"/>
                    <a:pt x="60" y="0"/>
                    <a:pt x="74" y="0"/>
                  </a:cubicBezTo>
                  <a:cubicBezTo>
                    <a:pt x="89" y="0"/>
                    <a:pt x="102" y="3"/>
                    <a:pt x="113" y="10"/>
                  </a:cubicBezTo>
                  <a:cubicBezTo>
                    <a:pt x="124" y="17"/>
                    <a:pt x="133" y="27"/>
                    <a:pt x="139" y="40"/>
                  </a:cubicBezTo>
                  <a:cubicBezTo>
                    <a:pt x="145" y="53"/>
                    <a:pt x="148" y="69"/>
                    <a:pt x="148" y="86"/>
                  </a:cubicBezTo>
                  <a:lnTo>
                    <a:pt x="148" y="96"/>
                  </a:lnTo>
                  <a:moveTo>
                    <a:pt x="117" y="87"/>
                  </a:moveTo>
                  <a:cubicBezTo>
                    <a:pt x="117" y="67"/>
                    <a:pt x="113" y="52"/>
                    <a:pt x="106" y="41"/>
                  </a:cubicBezTo>
                  <a:cubicBezTo>
                    <a:pt x="99" y="30"/>
                    <a:pt x="88" y="25"/>
                    <a:pt x="74" y="25"/>
                  </a:cubicBezTo>
                  <a:cubicBezTo>
                    <a:pt x="61" y="25"/>
                    <a:pt x="51" y="30"/>
                    <a:pt x="43" y="41"/>
                  </a:cubicBezTo>
                  <a:cubicBezTo>
                    <a:pt x="36" y="52"/>
                    <a:pt x="31" y="66"/>
                    <a:pt x="31" y="86"/>
                  </a:cubicBezTo>
                  <a:lnTo>
                    <a:pt x="31" y="96"/>
                  </a:lnTo>
                  <a:cubicBezTo>
                    <a:pt x="31" y="116"/>
                    <a:pt x="35" y="131"/>
                    <a:pt x="42" y="142"/>
                  </a:cubicBezTo>
                  <a:cubicBezTo>
                    <a:pt x="50" y="152"/>
                    <a:pt x="61" y="158"/>
                    <a:pt x="74" y="158"/>
                  </a:cubicBezTo>
                  <a:cubicBezTo>
                    <a:pt x="88" y="158"/>
                    <a:pt x="99" y="152"/>
                    <a:pt x="106" y="142"/>
                  </a:cubicBezTo>
                  <a:cubicBezTo>
                    <a:pt x="113" y="132"/>
                    <a:pt x="117" y="116"/>
                    <a:pt x="117" y="96"/>
                  </a:cubicBezTo>
                  <a:lnTo>
                    <a:pt x="117" y="87"/>
                  </a:lnTo>
                  <a:close/>
                </a:path>
              </a:pathLst>
            </a:custGeom>
            <a:solidFill>
              <a:schemeClr val="dk2"/>
            </a:solidFill>
            <a:ln>
              <a:noFill/>
            </a:ln>
          </p:spPr>
          <p:txBody>
            <a:bodyPr spcFirstLastPara="1" wrap="square" lIns="90000" tIns="20875" rIns="90000" bIns="208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83" name="Google Shape;1683;p47"/>
            <p:cNvSpPr/>
            <p:nvPr/>
          </p:nvSpPr>
          <p:spPr>
            <a:xfrm>
              <a:off x="6162480" y="3454200"/>
              <a:ext cx="50400" cy="63360"/>
            </a:xfrm>
            <a:custGeom>
              <a:avLst/>
              <a:gdLst/>
              <a:ahLst/>
              <a:cxnLst/>
              <a:rect l="l" t="t" r="r" b="b"/>
              <a:pathLst>
                <a:path w="142" h="178" extrusionOk="0">
                  <a:moveTo>
                    <a:pt x="51" y="101"/>
                  </a:moveTo>
                  <a:lnTo>
                    <a:pt x="31" y="123"/>
                  </a:lnTo>
                  <a:lnTo>
                    <a:pt x="31" y="178"/>
                  </a:lnTo>
                  <a:lnTo>
                    <a:pt x="0" y="178"/>
                  </a:lnTo>
                  <a:lnTo>
                    <a:pt x="0" y="0"/>
                  </a:lnTo>
                  <a:lnTo>
                    <a:pt x="31" y="0"/>
                  </a:lnTo>
                  <a:lnTo>
                    <a:pt x="31" y="84"/>
                  </a:lnTo>
                  <a:lnTo>
                    <a:pt x="48" y="63"/>
                  </a:lnTo>
                  <a:lnTo>
                    <a:pt x="101" y="0"/>
                  </a:lnTo>
                  <a:lnTo>
                    <a:pt x="138" y="0"/>
                  </a:lnTo>
                  <a:lnTo>
                    <a:pt x="72" y="79"/>
                  </a:lnTo>
                  <a:lnTo>
                    <a:pt x="142" y="178"/>
                  </a:lnTo>
                  <a:lnTo>
                    <a:pt x="105" y="178"/>
                  </a:lnTo>
                  <a:lnTo>
                    <a:pt x="51" y="101"/>
                  </a:lnTo>
                  <a:close/>
                </a:path>
              </a:pathLst>
            </a:custGeom>
            <a:solidFill>
              <a:schemeClr val="dk2"/>
            </a:solidFill>
            <a:ln>
              <a:noFill/>
            </a:ln>
          </p:spPr>
          <p:txBody>
            <a:bodyPr spcFirstLastPara="1" wrap="square" lIns="90000" tIns="19075" rIns="90000" bIns="190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84" name="Google Shape;1684;p47"/>
            <p:cNvSpPr/>
            <p:nvPr/>
          </p:nvSpPr>
          <p:spPr>
            <a:xfrm>
              <a:off x="6239880" y="3453480"/>
              <a:ext cx="50400" cy="65160"/>
            </a:xfrm>
            <a:custGeom>
              <a:avLst/>
              <a:gdLst/>
              <a:ahLst/>
              <a:cxnLst/>
              <a:rect l="l" t="t" r="r" b="b"/>
              <a:pathLst>
                <a:path w="142" h="183" extrusionOk="0">
                  <a:moveTo>
                    <a:pt x="142" y="122"/>
                  </a:moveTo>
                  <a:cubicBezTo>
                    <a:pt x="141" y="141"/>
                    <a:pt x="134" y="156"/>
                    <a:pt x="121" y="167"/>
                  </a:cubicBezTo>
                  <a:cubicBezTo>
                    <a:pt x="109" y="178"/>
                    <a:pt x="93" y="183"/>
                    <a:pt x="72" y="183"/>
                  </a:cubicBezTo>
                  <a:cubicBezTo>
                    <a:pt x="58" y="183"/>
                    <a:pt x="46" y="180"/>
                    <a:pt x="35" y="173"/>
                  </a:cubicBezTo>
                  <a:cubicBezTo>
                    <a:pt x="24" y="166"/>
                    <a:pt x="15" y="157"/>
                    <a:pt x="10" y="144"/>
                  </a:cubicBezTo>
                  <a:cubicBezTo>
                    <a:pt x="4" y="132"/>
                    <a:pt x="1" y="117"/>
                    <a:pt x="0" y="101"/>
                  </a:cubicBezTo>
                  <a:lnTo>
                    <a:pt x="0" y="84"/>
                  </a:lnTo>
                  <a:cubicBezTo>
                    <a:pt x="0" y="67"/>
                    <a:pt x="3" y="52"/>
                    <a:pt x="9" y="40"/>
                  </a:cubicBezTo>
                  <a:cubicBezTo>
                    <a:pt x="15" y="27"/>
                    <a:pt x="24" y="17"/>
                    <a:pt x="35" y="10"/>
                  </a:cubicBezTo>
                  <a:cubicBezTo>
                    <a:pt x="46" y="3"/>
                    <a:pt x="59" y="0"/>
                    <a:pt x="74" y="0"/>
                  </a:cubicBezTo>
                  <a:cubicBezTo>
                    <a:pt x="93" y="0"/>
                    <a:pt x="109" y="5"/>
                    <a:pt x="121" y="16"/>
                  </a:cubicBezTo>
                  <a:cubicBezTo>
                    <a:pt x="133" y="27"/>
                    <a:pt x="140" y="42"/>
                    <a:pt x="142" y="61"/>
                  </a:cubicBezTo>
                  <a:lnTo>
                    <a:pt x="111" y="61"/>
                  </a:lnTo>
                  <a:cubicBezTo>
                    <a:pt x="110" y="48"/>
                    <a:pt x="106" y="39"/>
                    <a:pt x="100" y="33"/>
                  </a:cubicBezTo>
                  <a:cubicBezTo>
                    <a:pt x="94" y="28"/>
                    <a:pt x="85" y="25"/>
                    <a:pt x="74" y="25"/>
                  </a:cubicBezTo>
                  <a:cubicBezTo>
                    <a:pt x="60" y="25"/>
                    <a:pt x="50" y="30"/>
                    <a:pt x="42" y="40"/>
                  </a:cubicBezTo>
                  <a:cubicBezTo>
                    <a:pt x="35" y="50"/>
                    <a:pt x="32" y="64"/>
                    <a:pt x="31" y="83"/>
                  </a:cubicBezTo>
                  <a:lnTo>
                    <a:pt x="31" y="99"/>
                  </a:lnTo>
                  <a:cubicBezTo>
                    <a:pt x="31" y="118"/>
                    <a:pt x="35" y="133"/>
                    <a:pt x="42" y="143"/>
                  </a:cubicBezTo>
                  <a:cubicBezTo>
                    <a:pt x="48" y="153"/>
                    <a:pt x="59" y="159"/>
                    <a:pt x="72" y="159"/>
                  </a:cubicBezTo>
                  <a:cubicBezTo>
                    <a:pt x="84" y="159"/>
                    <a:pt x="94" y="155"/>
                    <a:pt x="100" y="150"/>
                  </a:cubicBezTo>
                  <a:cubicBezTo>
                    <a:pt x="107" y="144"/>
                    <a:pt x="110" y="136"/>
                    <a:pt x="111" y="123"/>
                  </a:cubicBezTo>
                  <a:lnTo>
                    <a:pt x="142" y="123"/>
                  </a:lnTo>
                  <a:lnTo>
                    <a:pt x="142" y="122"/>
                  </a:lnTo>
                  <a:close/>
                </a:path>
              </a:pathLst>
            </a:custGeom>
            <a:solidFill>
              <a:schemeClr val="dk2"/>
            </a:solidFill>
            <a:ln>
              <a:noFill/>
            </a:ln>
          </p:spPr>
          <p:txBody>
            <a:bodyPr spcFirstLastPara="1" wrap="square" lIns="90000" tIns="20875" rIns="90000" bIns="208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85" name="Google Shape;1685;p47"/>
            <p:cNvSpPr/>
            <p:nvPr/>
          </p:nvSpPr>
          <p:spPr>
            <a:xfrm>
              <a:off x="6301080" y="3454200"/>
              <a:ext cx="39960" cy="63360"/>
            </a:xfrm>
            <a:custGeom>
              <a:avLst/>
              <a:gdLst/>
              <a:ahLst/>
              <a:cxnLst/>
              <a:rect l="l" t="t" r="r" b="b"/>
              <a:pathLst>
                <a:path w="113" h="178" extrusionOk="0">
                  <a:moveTo>
                    <a:pt x="31" y="154"/>
                  </a:moveTo>
                  <a:lnTo>
                    <a:pt x="113" y="154"/>
                  </a:lnTo>
                  <a:lnTo>
                    <a:pt x="113" y="178"/>
                  </a:lnTo>
                  <a:lnTo>
                    <a:pt x="0" y="178"/>
                  </a:lnTo>
                  <a:lnTo>
                    <a:pt x="0" y="0"/>
                  </a:lnTo>
                  <a:lnTo>
                    <a:pt x="31" y="0"/>
                  </a:lnTo>
                  <a:lnTo>
                    <a:pt x="31" y="154"/>
                  </a:lnTo>
                  <a:close/>
                </a:path>
              </a:pathLst>
            </a:custGeom>
            <a:solidFill>
              <a:schemeClr val="dk2"/>
            </a:solidFill>
            <a:ln>
              <a:noFill/>
            </a:ln>
          </p:spPr>
          <p:txBody>
            <a:bodyPr spcFirstLastPara="1" wrap="square" lIns="90000" tIns="19075" rIns="90000" bIns="190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86" name="Google Shape;1686;p47"/>
            <p:cNvSpPr/>
            <p:nvPr/>
          </p:nvSpPr>
          <p:spPr>
            <a:xfrm>
              <a:off x="6348240" y="3454200"/>
              <a:ext cx="47160" cy="64440"/>
            </a:xfrm>
            <a:custGeom>
              <a:avLst/>
              <a:gdLst/>
              <a:ahLst/>
              <a:cxnLst/>
              <a:rect l="l" t="t" r="r" b="b"/>
              <a:pathLst>
                <a:path w="133" h="181" extrusionOk="0">
                  <a:moveTo>
                    <a:pt x="133" y="0"/>
                  </a:moveTo>
                  <a:lnTo>
                    <a:pt x="133" y="119"/>
                  </a:lnTo>
                  <a:cubicBezTo>
                    <a:pt x="133" y="138"/>
                    <a:pt x="127" y="153"/>
                    <a:pt x="115" y="164"/>
                  </a:cubicBezTo>
                  <a:cubicBezTo>
                    <a:pt x="103" y="175"/>
                    <a:pt x="86" y="181"/>
                    <a:pt x="66" y="181"/>
                  </a:cubicBezTo>
                  <a:cubicBezTo>
                    <a:pt x="46" y="181"/>
                    <a:pt x="29" y="175"/>
                    <a:pt x="18" y="164"/>
                  </a:cubicBezTo>
                  <a:cubicBezTo>
                    <a:pt x="6" y="154"/>
                    <a:pt x="0" y="138"/>
                    <a:pt x="0" y="119"/>
                  </a:cubicBezTo>
                  <a:lnTo>
                    <a:pt x="0" y="0"/>
                  </a:lnTo>
                  <a:lnTo>
                    <a:pt x="31" y="0"/>
                  </a:lnTo>
                  <a:lnTo>
                    <a:pt x="31" y="119"/>
                  </a:lnTo>
                  <a:cubicBezTo>
                    <a:pt x="31" y="131"/>
                    <a:pt x="33" y="140"/>
                    <a:pt x="40" y="146"/>
                  </a:cubicBezTo>
                  <a:cubicBezTo>
                    <a:pt x="46" y="153"/>
                    <a:pt x="55" y="156"/>
                    <a:pt x="66" y="156"/>
                  </a:cubicBezTo>
                  <a:cubicBezTo>
                    <a:pt x="90" y="156"/>
                    <a:pt x="102" y="143"/>
                    <a:pt x="102" y="118"/>
                  </a:cubicBezTo>
                  <a:lnTo>
                    <a:pt x="102" y="0"/>
                  </a:lnTo>
                  <a:lnTo>
                    <a:pt x="133" y="0"/>
                  </a:lnTo>
                  <a:close/>
                </a:path>
              </a:pathLst>
            </a:custGeom>
            <a:solidFill>
              <a:schemeClr val="dk2"/>
            </a:solidFill>
            <a:ln>
              <a:noFill/>
            </a:ln>
          </p:spPr>
          <p:txBody>
            <a:bodyPr spcFirstLastPara="1" wrap="square" lIns="90000" tIns="20150" rIns="90000" bIns="2015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87" name="Google Shape;1687;p47"/>
            <p:cNvSpPr/>
            <p:nvPr/>
          </p:nvSpPr>
          <p:spPr>
            <a:xfrm>
              <a:off x="6408000" y="3454200"/>
              <a:ext cx="45360" cy="63720"/>
            </a:xfrm>
            <a:custGeom>
              <a:avLst/>
              <a:gdLst/>
              <a:ahLst/>
              <a:cxnLst/>
              <a:rect l="l" t="t" r="r" b="b"/>
              <a:pathLst>
                <a:path w="128" h="179" extrusionOk="0">
                  <a:moveTo>
                    <a:pt x="0" y="178"/>
                  </a:moveTo>
                  <a:lnTo>
                    <a:pt x="0" y="0"/>
                  </a:lnTo>
                  <a:lnTo>
                    <a:pt x="61" y="0"/>
                  </a:lnTo>
                  <a:cubicBezTo>
                    <a:pt x="81" y="0"/>
                    <a:pt x="97" y="4"/>
                    <a:pt x="107" y="12"/>
                  </a:cubicBezTo>
                  <a:cubicBezTo>
                    <a:pt x="118" y="20"/>
                    <a:pt x="123" y="32"/>
                    <a:pt x="123" y="48"/>
                  </a:cubicBezTo>
                  <a:cubicBezTo>
                    <a:pt x="123" y="57"/>
                    <a:pt x="122" y="63"/>
                    <a:pt x="117" y="70"/>
                  </a:cubicBezTo>
                  <a:cubicBezTo>
                    <a:pt x="113" y="76"/>
                    <a:pt x="106" y="82"/>
                    <a:pt x="97" y="86"/>
                  </a:cubicBezTo>
                  <a:cubicBezTo>
                    <a:pt x="107" y="88"/>
                    <a:pt x="115" y="92"/>
                    <a:pt x="120" y="100"/>
                  </a:cubicBezTo>
                  <a:cubicBezTo>
                    <a:pt x="125" y="107"/>
                    <a:pt x="128" y="116"/>
                    <a:pt x="128" y="127"/>
                  </a:cubicBezTo>
                  <a:cubicBezTo>
                    <a:pt x="128" y="143"/>
                    <a:pt x="122" y="156"/>
                    <a:pt x="112" y="165"/>
                  </a:cubicBezTo>
                  <a:cubicBezTo>
                    <a:pt x="101" y="174"/>
                    <a:pt x="85" y="179"/>
                    <a:pt x="65" y="179"/>
                  </a:cubicBezTo>
                  <a:lnTo>
                    <a:pt x="0" y="179"/>
                  </a:lnTo>
                  <a:lnTo>
                    <a:pt x="0" y="178"/>
                  </a:lnTo>
                  <a:moveTo>
                    <a:pt x="31" y="75"/>
                  </a:moveTo>
                  <a:lnTo>
                    <a:pt x="62" y="75"/>
                  </a:lnTo>
                  <a:cubicBezTo>
                    <a:pt x="71" y="75"/>
                    <a:pt x="79" y="72"/>
                    <a:pt x="84" y="68"/>
                  </a:cubicBezTo>
                  <a:cubicBezTo>
                    <a:pt x="90" y="63"/>
                    <a:pt x="93" y="58"/>
                    <a:pt x="93" y="50"/>
                  </a:cubicBezTo>
                  <a:cubicBezTo>
                    <a:pt x="93" y="41"/>
                    <a:pt x="90" y="35"/>
                    <a:pt x="85" y="31"/>
                  </a:cubicBezTo>
                  <a:cubicBezTo>
                    <a:pt x="80" y="27"/>
                    <a:pt x="72" y="25"/>
                    <a:pt x="61" y="25"/>
                  </a:cubicBezTo>
                  <a:lnTo>
                    <a:pt x="31" y="25"/>
                  </a:lnTo>
                  <a:lnTo>
                    <a:pt x="31" y="75"/>
                  </a:lnTo>
                  <a:moveTo>
                    <a:pt x="31" y="98"/>
                  </a:moveTo>
                  <a:lnTo>
                    <a:pt x="31" y="154"/>
                  </a:lnTo>
                  <a:lnTo>
                    <a:pt x="66" y="154"/>
                  </a:lnTo>
                  <a:cubicBezTo>
                    <a:pt x="75" y="154"/>
                    <a:pt x="83" y="151"/>
                    <a:pt x="88" y="146"/>
                  </a:cubicBezTo>
                  <a:cubicBezTo>
                    <a:pt x="94" y="142"/>
                    <a:pt x="97" y="135"/>
                    <a:pt x="97" y="126"/>
                  </a:cubicBezTo>
                  <a:cubicBezTo>
                    <a:pt x="97" y="108"/>
                    <a:pt x="87" y="98"/>
                    <a:pt x="68" y="98"/>
                  </a:cubicBezTo>
                  <a:lnTo>
                    <a:pt x="31" y="98"/>
                  </a:lnTo>
                  <a:close/>
                </a:path>
              </a:pathLst>
            </a:custGeom>
            <a:solidFill>
              <a:schemeClr val="dk2"/>
            </a:solidFill>
            <a:ln>
              <a:noFill/>
            </a:ln>
          </p:spPr>
          <p:txBody>
            <a:bodyPr spcFirstLastPara="1" wrap="square" lIns="90000" tIns="19425" rIns="90000" bIns="1942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88" name="Google Shape;1688;p47"/>
            <p:cNvSpPr/>
            <p:nvPr/>
          </p:nvSpPr>
          <p:spPr>
            <a:xfrm>
              <a:off x="6688440" y="3786840"/>
              <a:ext cx="63360" cy="50400"/>
            </a:xfrm>
            <a:custGeom>
              <a:avLst/>
              <a:gdLst/>
              <a:ahLst/>
              <a:cxnLst/>
              <a:rect l="l" t="t" r="r" b="b"/>
              <a:pathLst>
                <a:path w="178" h="142" extrusionOk="0">
                  <a:moveTo>
                    <a:pt x="153" y="142"/>
                  </a:moveTo>
                  <a:lnTo>
                    <a:pt x="153" y="86"/>
                  </a:lnTo>
                  <a:lnTo>
                    <a:pt x="0" y="86"/>
                  </a:lnTo>
                  <a:lnTo>
                    <a:pt x="0" y="55"/>
                  </a:lnTo>
                  <a:lnTo>
                    <a:pt x="153" y="55"/>
                  </a:lnTo>
                  <a:lnTo>
                    <a:pt x="153" y="0"/>
                  </a:lnTo>
                  <a:lnTo>
                    <a:pt x="178" y="0"/>
                  </a:lnTo>
                  <a:lnTo>
                    <a:pt x="178" y="142"/>
                  </a:lnTo>
                  <a:lnTo>
                    <a:pt x="153" y="142"/>
                  </a:lnTo>
                  <a:close/>
                </a:path>
              </a:pathLst>
            </a:custGeom>
            <a:solidFill>
              <a:schemeClr val="dk2"/>
            </a:solidFill>
            <a:ln>
              <a:noFill/>
            </a:ln>
          </p:spPr>
          <p:txBody>
            <a:bodyPr spcFirstLastPara="1" wrap="square" lIns="90000" tIns="6100" rIns="90000" bIns="61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89" name="Google Shape;1689;p47"/>
            <p:cNvSpPr/>
            <p:nvPr/>
          </p:nvSpPr>
          <p:spPr>
            <a:xfrm>
              <a:off x="6688440" y="3846960"/>
              <a:ext cx="63360" cy="10440"/>
            </a:xfrm>
            <a:custGeom>
              <a:avLst/>
              <a:gdLst/>
              <a:ahLst/>
              <a:cxnLst/>
              <a:rect l="l" t="t" r="r" b="b"/>
              <a:pathLst>
                <a:path w="178" h="31" extrusionOk="0">
                  <a:moveTo>
                    <a:pt x="0" y="31"/>
                  </a:moveTo>
                  <a:lnTo>
                    <a:pt x="0" y="0"/>
                  </a:lnTo>
                  <a:lnTo>
                    <a:pt x="178" y="0"/>
                  </a:lnTo>
                  <a:lnTo>
                    <a:pt x="178" y="31"/>
                  </a:lnTo>
                  <a:lnTo>
                    <a:pt x="0" y="31"/>
                  </a:lnTo>
                  <a:close/>
                </a:path>
              </a:pathLst>
            </a:custGeom>
            <a:solidFill>
              <a:schemeClr val="dk2"/>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90" name="Google Shape;1690;p47"/>
            <p:cNvSpPr/>
            <p:nvPr/>
          </p:nvSpPr>
          <p:spPr>
            <a:xfrm>
              <a:off x="6688440" y="3872160"/>
              <a:ext cx="63360" cy="50040"/>
            </a:xfrm>
            <a:custGeom>
              <a:avLst/>
              <a:gdLst/>
              <a:ahLst/>
              <a:cxnLst/>
              <a:rect l="l" t="t" r="r" b="b"/>
              <a:pathLst>
                <a:path w="178" h="141" extrusionOk="0">
                  <a:moveTo>
                    <a:pt x="0" y="141"/>
                  </a:moveTo>
                  <a:lnTo>
                    <a:pt x="0" y="110"/>
                  </a:lnTo>
                  <a:lnTo>
                    <a:pt x="127" y="31"/>
                  </a:lnTo>
                  <a:lnTo>
                    <a:pt x="0" y="31"/>
                  </a:lnTo>
                  <a:lnTo>
                    <a:pt x="0" y="0"/>
                  </a:lnTo>
                  <a:lnTo>
                    <a:pt x="178" y="0"/>
                  </a:lnTo>
                  <a:lnTo>
                    <a:pt x="178" y="31"/>
                  </a:lnTo>
                  <a:lnTo>
                    <a:pt x="51" y="110"/>
                  </a:lnTo>
                  <a:lnTo>
                    <a:pt x="178" y="110"/>
                  </a:lnTo>
                  <a:lnTo>
                    <a:pt x="178" y="141"/>
                  </a:lnTo>
                  <a:lnTo>
                    <a:pt x="0" y="141"/>
                  </a:lnTo>
                  <a:close/>
                </a:path>
              </a:pathLst>
            </a:custGeom>
            <a:solidFill>
              <a:schemeClr val="dk2"/>
            </a:solidFill>
            <a:ln>
              <a:noFill/>
            </a:ln>
          </p:spPr>
          <p:txBody>
            <a:bodyPr spcFirstLastPara="1" wrap="square" lIns="90000" tIns="5750" rIns="90000" bIns="575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91" name="Google Shape;1691;p47"/>
            <p:cNvSpPr/>
            <p:nvPr/>
          </p:nvSpPr>
          <p:spPr>
            <a:xfrm>
              <a:off x="6688440" y="3928680"/>
              <a:ext cx="63360" cy="53640"/>
            </a:xfrm>
            <a:custGeom>
              <a:avLst/>
              <a:gdLst/>
              <a:ahLst/>
              <a:cxnLst/>
              <a:rect l="l" t="t" r="r" b="b"/>
              <a:pathLst>
                <a:path w="178" h="151" extrusionOk="0">
                  <a:moveTo>
                    <a:pt x="94" y="76"/>
                  </a:moveTo>
                  <a:lnTo>
                    <a:pt x="178" y="117"/>
                  </a:lnTo>
                  <a:lnTo>
                    <a:pt x="178" y="151"/>
                  </a:lnTo>
                  <a:lnTo>
                    <a:pt x="65" y="92"/>
                  </a:lnTo>
                  <a:lnTo>
                    <a:pt x="0" y="92"/>
                  </a:lnTo>
                  <a:lnTo>
                    <a:pt x="0" y="60"/>
                  </a:lnTo>
                  <a:lnTo>
                    <a:pt x="65" y="60"/>
                  </a:lnTo>
                  <a:lnTo>
                    <a:pt x="178" y="0"/>
                  </a:lnTo>
                  <a:lnTo>
                    <a:pt x="178" y="35"/>
                  </a:lnTo>
                  <a:lnTo>
                    <a:pt x="94" y="76"/>
                  </a:lnTo>
                  <a:close/>
                </a:path>
              </a:pathLst>
            </a:custGeom>
            <a:solidFill>
              <a:schemeClr val="dk2"/>
            </a:solidFill>
            <a:ln>
              <a:noFill/>
            </a:ln>
          </p:spPr>
          <p:txBody>
            <a:bodyPr spcFirstLastPara="1" wrap="square" lIns="90000" tIns="9350" rIns="90000" bIns="935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92" name="Google Shape;1692;p47"/>
            <p:cNvSpPr/>
            <p:nvPr/>
          </p:nvSpPr>
          <p:spPr>
            <a:xfrm>
              <a:off x="6688440" y="4012560"/>
              <a:ext cx="63360" cy="45360"/>
            </a:xfrm>
            <a:custGeom>
              <a:avLst/>
              <a:gdLst/>
              <a:ahLst/>
              <a:cxnLst/>
              <a:rect l="l" t="t" r="r" b="b"/>
              <a:pathLst>
                <a:path w="178" h="128" extrusionOk="0">
                  <a:moveTo>
                    <a:pt x="0" y="0"/>
                  </a:moveTo>
                  <a:lnTo>
                    <a:pt x="178" y="0"/>
                  </a:lnTo>
                  <a:lnTo>
                    <a:pt x="178" y="61"/>
                  </a:lnTo>
                  <a:cubicBezTo>
                    <a:pt x="178" y="81"/>
                    <a:pt x="174" y="97"/>
                    <a:pt x="166" y="107"/>
                  </a:cubicBezTo>
                  <a:cubicBezTo>
                    <a:pt x="158" y="118"/>
                    <a:pt x="146" y="123"/>
                    <a:pt x="130" y="123"/>
                  </a:cubicBezTo>
                  <a:cubicBezTo>
                    <a:pt x="122" y="123"/>
                    <a:pt x="114" y="121"/>
                    <a:pt x="108" y="116"/>
                  </a:cubicBezTo>
                  <a:cubicBezTo>
                    <a:pt x="101" y="112"/>
                    <a:pt x="96" y="106"/>
                    <a:pt x="93" y="97"/>
                  </a:cubicBezTo>
                  <a:cubicBezTo>
                    <a:pt x="90" y="107"/>
                    <a:pt x="85" y="114"/>
                    <a:pt x="78" y="120"/>
                  </a:cubicBezTo>
                  <a:cubicBezTo>
                    <a:pt x="71" y="125"/>
                    <a:pt x="62" y="128"/>
                    <a:pt x="52" y="128"/>
                  </a:cubicBezTo>
                  <a:cubicBezTo>
                    <a:pt x="35" y="128"/>
                    <a:pt x="22" y="121"/>
                    <a:pt x="13" y="111"/>
                  </a:cubicBezTo>
                  <a:cubicBezTo>
                    <a:pt x="4" y="100"/>
                    <a:pt x="0" y="85"/>
                    <a:pt x="0" y="65"/>
                  </a:cubicBezTo>
                  <a:lnTo>
                    <a:pt x="0" y="0"/>
                  </a:lnTo>
                  <a:moveTo>
                    <a:pt x="80" y="31"/>
                  </a:moveTo>
                  <a:lnTo>
                    <a:pt x="24" y="31"/>
                  </a:lnTo>
                  <a:lnTo>
                    <a:pt x="24" y="66"/>
                  </a:lnTo>
                  <a:cubicBezTo>
                    <a:pt x="24" y="75"/>
                    <a:pt x="28" y="82"/>
                    <a:pt x="32" y="88"/>
                  </a:cubicBezTo>
                  <a:cubicBezTo>
                    <a:pt x="37" y="93"/>
                    <a:pt x="43" y="97"/>
                    <a:pt x="52" y="97"/>
                  </a:cubicBezTo>
                  <a:cubicBezTo>
                    <a:pt x="70" y="97"/>
                    <a:pt x="80" y="87"/>
                    <a:pt x="80" y="68"/>
                  </a:cubicBezTo>
                  <a:lnTo>
                    <a:pt x="80" y="31"/>
                  </a:lnTo>
                  <a:moveTo>
                    <a:pt x="103" y="31"/>
                  </a:moveTo>
                  <a:lnTo>
                    <a:pt x="103" y="62"/>
                  </a:lnTo>
                  <a:cubicBezTo>
                    <a:pt x="103" y="71"/>
                    <a:pt x="106" y="78"/>
                    <a:pt x="110" y="84"/>
                  </a:cubicBezTo>
                  <a:cubicBezTo>
                    <a:pt x="115" y="89"/>
                    <a:pt x="120" y="93"/>
                    <a:pt x="128" y="93"/>
                  </a:cubicBezTo>
                  <a:cubicBezTo>
                    <a:pt x="137" y="93"/>
                    <a:pt x="144" y="90"/>
                    <a:pt x="147" y="85"/>
                  </a:cubicBezTo>
                  <a:cubicBezTo>
                    <a:pt x="151" y="80"/>
                    <a:pt x="153" y="72"/>
                    <a:pt x="153" y="61"/>
                  </a:cubicBezTo>
                  <a:lnTo>
                    <a:pt x="153" y="31"/>
                  </a:lnTo>
                  <a:lnTo>
                    <a:pt x="103" y="31"/>
                  </a:lnTo>
                  <a:close/>
                </a:path>
              </a:pathLst>
            </a:custGeom>
            <a:solidFill>
              <a:schemeClr val="dk2"/>
            </a:solidFill>
            <a:ln>
              <a:noFill/>
            </a:ln>
          </p:spPr>
          <p:txBody>
            <a:bodyPr spcFirstLastPara="1" wrap="square" lIns="90000" tIns="1075" rIns="90000" bIns="10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93" name="Google Shape;1693;p47"/>
            <p:cNvSpPr/>
            <p:nvPr/>
          </p:nvSpPr>
          <p:spPr>
            <a:xfrm>
              <a:off x="6687360" y="4067640"/>
              <a:ext cx="65520" cy="52560"/>
            </a:xfrm>
            <a:custGeom>
              <a:avLst/>
              <a:gdLst/>
              <a:ahLst/>
              <a:cxnLst/>
              <a:rect l="l" t="t" r="r" b="b"/>
              <a:pathLst>
                <a:path w="184" h="148" extrusionOk="0">
                  <a:moveTo>
                    <a:pt x="88" y="148"/>
                  </a:moveTo>
                  <a:cubicBezTo>
                    <a:pt x="70" y="148"/>
                    <a:pt x="55" y="145"/>
                    <a:pt x="41" y="139"/>
                  </a:cubicBezTo>
                  <a:cubicBezTo>
                    <a:pt x="28" y="133"/>
                    <a:pt x="18" y="124"/>
                    <a:pt x="11" y="113"/>
                  </a:cubicBezTo>
                  <a:cubicBezTo>
                    <a:pt x="4" y="102"/>
                    <a:pt x="0" y="89"/>
                    <a:pt x="0" y="74"/>
                  </a:cubicBezTo>
                  <a:cubicBezTo>
                    <a:pt x="0" y="59"/>
                    <a:pt x="4" y="47"/>
                    <a:pt x="11" y="35"/>
                  </a:cubicBezTo>
                  <a:cubicBezTo>
                    <a:pt x="18" y="24"/>
                    <a:pt x="28" y="15"/>
                    <a:pt x="41" y="9"/>
                  </a:cubicBezTo>
                  <a:cubicBezTo>
                    <a:pt x="54" y="3"/>
                    <a:pt x="70" y="0"/>
                    <a:pt x="86" y="0"/>
                  </a:cubicBezTo>
                  <a:lnTo>
                    <a:pt x="96" y="0"/>
                  </a:lnTo>
                  <a:cubicBezTo>
                    <a:pt x="114" y="0"/>
                    <a:pt x="130" y="3"/>
                    <a:pt x="143" y="9"/>
                  </a:cubicBezTo>
                  <a:cubicBezTo>
                    <a:pt x="157" y="15"/>
                    <a:pt x="166" y="24"/>
                    <a:pt x="173" y="35"/>
                  </a:cubicBezTo>
                  <a:cubicBezTo>
                    <a:pt x="180" y="47"/>
                    <a:pt x="184" y="59"/>
                    <a:pt x="184" y="74"/>
                  </a:cubicBezTo>
                  <a:cubicBezTo>
                    <a:pt x="184" y="89"/>
                    <a:pt x="180" y="102"/>
                    <a:pt x="173" y="113"/>
                  </a:cubicBezTo>
                  <a:cubicBezTo>
                    <a:pt x="166" y="124"/>
                    <a:pt x="156" y="133"/>
                    <a:pt x="143" y="139"/>
                  </a:cubicBezTo>
                  <a:cubicBezTo>
                    <a:pt x="130" y="145"/>
                    <a:pt x="115" y="148"/>
                    <a:pt x="97" y="148"/>
                  </a:cubicBezTo>
                  <a:lnTo>
                    <a:pt x="88" y="148"/>
                  </a:lnTo>
                  <a:moveTo>
                    <a:pt x="97" y="117"/>
                  </a:moveTo>
                  <a:cubicBezTo>
                    <a:pt x="117" y="117"/>
                    <a:pt x="132" y="113"/>
                    <a:pt x="142" y="106"/>
                  </a:cubicBezTo>
                  <a:cubicBezTo>
                    <a:pt x="153" y="98"/>
                    <a:pt x="158" y="88"/>
                    <a:pt x="158" y="74"/>
                  </a:cubicBezTo>
                  <a:cubicBezTo>
                    <a:pt x="158" y="61"/>
                    <a:pt x="153" y="50"/>
                    <a:pt x="142" y="43"/>
                  </a:cubicBezTo>
                  <a:cubicBezTo>
                    <a:pt x="132" y="35"/>
                    <a:pt x="117" y="31"/>
                    <a:pt x="98" y="31"/>
                  </a:cubicBezTo>
                  <a:lnTo>
                    <a:pt x="87" y="31"/>
                  </a:lnTo>
                  <a:cubicBezTo>
                    <a:pt x="68" y="31"/>
                    <a:pt x="53" y="34"/>
                    <a:pt x="42" y="42"/>
                  </a:cubicBezTo>
                  <a:cubicBezTo>
                    <a:pt x="32" y="49"/>
                    <a:pt x="26" y="61"/>
                    <a:pt x="26" y="74"/>
                  </a:cubicBezTo>
                  <a:cubicBezTo>
                    <a:pt x="26" y="88"/>
                    <a:pt x="31" y="98"/>
                    <a:pt x="41" y="106"/>
                  </a:cubicBezTo>
                  <a:cubicBezTo>
                    <a:pt x="52" y="113"/>
                    <a:pt x="67" y="117"/>
                    <a:pt x="87" y="117"/>
                  </a:cubicBezTo>
                  <a:lnTo>
                    <a:pt x="97" y="117"/>
                  </a:lnTo>
                  <a:close/>
                </a:path>
              </a:pathLst>
            </a:custGeom>
            <a:solidFill>
              <a:schemeClr val="dk2"/>
            </a:solidFill>
            <a:ln>
              <a:noFill/>
            </a:ln>
          </p:spPr>
          <p:txBody>
            <a:bodyPr spcFirstLastPara="1" wrap="square" lIns="90000" tIns="8275" rIns="90000" bIns="82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94" name="Google Shape;1694;p47"/>
            <p:cNvSpPr/>
            <p:nvPr/>
          </p:nvSpPr>
          <p:spPr>
            <a:xfrm>
              <a:off x="6687360" y="4130280"/>
              <a:ext cx="65520" cy="52200"/>
            </a:xfrm>
            <a:custGeom>
              <a:avLst/>
              <a:gdLst/>
              <a:ahLst/>
              <a:cxnLst/>
              <a:rect l="l" t="t" r="r" b="b"/>
              <a:pathLst>
                <a:path w="184" h="147" extrusionOk="0">
                  <a:moveTo>
                    <a:pt x="88" y="147"/>
                  </a:moveTo>
                  <a:cubicBezTo>
                    <a:pt x="70" y="147"/>
                    <a:pt x="55" y="144"/>
                    <a:pt x="41" y="138"/>
                  </a:cubicBezTo>
                  <a:cubicBezTo>
                    <a:pt x="28" y="132"/>
                    <a:pt x="18" y="123"/>
                    <a:pt x="11" y="112"/>
                  </a:cubicBezTo>
                  <a:cubicBezTo>
                    <a:pt x="4" y="100"/>
                    <a:pt x="0" y="89"/>
                    <a:pt x="0" y="74"/>
                  </a:cubicBezTo>
                  <a:cubicBezTo>
                    <a:pt x="0" y="59"/>
                    <a:pt x="4" y="46"/>
                    <a:pt x="11" y="35"/>
                  </a:cubicBezTo>
                  <a:cubicBezTo>
                    <a:pt x="18" y="24"/>
                    <a:pt x="28" y="15"/>
                    <a:pt x="41" y="9"/>
                  </a:cubicBezTo>
                  <a:cubicBezTo>
                    <a:pt x="54" y="3"/>
                    <a:pt x="70" y="0"/>
                    <a:pt x="86" y="0"/>
                  </a:cubicBezTo>
                  <a:lnTo>
                    <a:pt x="96" y="0"/>
                  </a:lnTo>
                  <a:cubicBezTo>
                    <a:pt x="114" y="0"/>
                    <a:pt x="130" y="3"/>
                    <a:pt x="143" y="9"/>
                  </a:cubicBezTo>
                  <a:cubicBezTo>
                    <a:pt x="157" y="15"/>
                    <a:pt x="166" y="24"/>
                    <a:pt x="173" y="35"/>
                  </a:cubicBezTo>
                  <a:cubicBezTo>
                    <a:pt x="180" y="46"/>
                    <a:pt x="184" y="59"/>
                    <a:pt x="184" y="74"/>
                  </a:cubicBezTo>
                  <a:cubicBezTo>
                    <a:pt x="184" y="88"/>
                    <a:pt x="180" y="100"/>
                    <a:pt x="173" y="111"/>
                  </a:cubicBezTo>
                  <a:cubicBezTo>
                    <a:pt x="166" y="123"/>
                    <a:pt x="156" y="131"/>
                    <a:pt x="143" y="138"/>
                  </a:cubicBezTo>
                  <a:cubicBezTo>
                    <a:pt x="130" y="144"/>
                    <a:pt x="115" y="147"/>
                    <a:pt x="97" y="147"/>
                  </a:cubicBezTo>
                  <a:lnTo>
                    <a:pt x="88" y="147"/>
                  </a:lnTo>
                  <a:moveTo>
                    <a:pt x="97" y="115"/>
                  </a:moveTo>
                  <a:cubicBezTo>
                    <a:pt x="117" y="115"/>
                    <a:pt x="132" y="112"/>
                    <a:pt x="142" y="104"/>
                  </a:cubicBezTo>
                  <a:cubicBezTo>
                    <a:pt x="153" y="97"/>
                    <a:pt x="158" y="87"/>
                    <a:pt x="158" y="74"/>
                  </a:cubicBezTo>
                  <a:cubicBezTo>
                    <a:pt x="158" y="60"/>
                    <a:pt x="153" y="50"/>
                    <a:pt x="142" y="42"/>
                  </a:cubicBezTo>
                  <a:cubicBezTo>
                    <a:pt x="132" y="34"/>
                    <a:pt x="117" y="31"/>
                    <a:pt x="98" y="30"/>
                  </a:cubicBezTo>
                  <a:lnTo>
                    <a:pt x="87" y="30"/>
                  </a:lnTo>
                  <a:cubicBezTo>
                    <a:pt x="68" y="30"/>
                    <a:pt x="53" y="34"/>
                    <a:pt x="42" y="42"/>
                  </a:cubicBezTo>
                  <a:cubicBezTo>
                    <a:pt x="32" y="50"/>
                    <a:pt x="26" y="60"/>
                    <a:pt x="26" y="74"/>
                  </a:cubicBezTo>
                  <a:cubicBezTo>
                    <a:pt x="26" y="87"/>
                    <a:pt x="31" y="97"/>
                    <a:pt x="41" y="104"/>
                  </a:cubicBezTo>
                  <a:cubicBezTo>
                    <a:pt x="52" y="112"/>
                    <a:pt x="67" y="115"/>
                    <a:pt x="87" y="115"/>
                  </a:cubicBezTo>
                  <a:lnTo>
                    <a:pt x="97" y="115"/>
                  </a:lnTo>
                  <a:close/>
                </a:path>
              </a:pathLst>
            </a:custGeom>
            <a:solidFill>
              <a:schemeClr val="dk2"/>
            </a:solidFill>
            <a:ln>
              <a:noFill/>
            </a:ln>
          </p:spPr>
          <p:txBody>
            <a:bodyPr spcFirstLastPara="1" wrap="square" lIns="90000" tIns="7900" rIns="90000" bIns="79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95" name="Google Shape;1695;p47"/>
            <p:cNvSpPr/>
            <p:nvPr/>
          </p:nvSpPr>
          <p:spPr>
            <a:xfrm>
              <a:off x="6688440" y="4194000"/>
              <a:ext cx="63360" cy="50400"/>
            </a:xfrm>
            <a:custGeom>
              <a:avLst/>
              <a:gdLst/>
              <a:ahLst/>
              <a:cxnLst/>
              <a:rect l="l" t="t" r="r" b="b"/>
              <a:pathLst>
                <a:path w="178" h="142" extrusionOk="0">
                  <a:moveTo>
                    <a:pt x="77" y="52"/>
                  </a:moveTo>
                  <a:lnTo>
                    <a:pt x="55" y="31"/>
                  </a:lnTo>
                  <a:lnTo>
                    <a:pt x="0" y="31"/>
                  </a:lnTo>
                  <a:lnTo>
                    <a:pt x="0" y="0"/>
                  </a:lnTo>
                  <a:lnTo>
                    <a:pt x="178" y="0"/>
                  </a:lnTo>
                  <a:lnTo>
                    <a:pt x="178" y="31"/>
                  </a:lnTo>
                  <a:lnTo>
                    <a:pt x="94" y="31"/>
                  </a:lnTo>
                  <a:lnTo>
                    <a:pt x="115" y="48"/>
                  </a:lnTo>
                  <a:lnTo>
                    <a:pt x="178" y="101"/>
                  </a:lnTo>
                  <a:lnTo>
                    <a:pt x="178" y="138"/>
                  </a:lnTo>
                  <a:lnTo>
                    <a:pt x="99" y="72"/>
                  </a:lnTo>
                  <a:lnTo>
                    <a:pt x="0" y="142"/>
                  </a:lnTo>
                  <a:lnTo>
                    <a:pt x="0" y="105"/>
                  </a:lnTo>
                  <a:lnTo>
                    <a:pt x="77" y="52"/>
                  </a:lnTo>
                  <a:close/>
                </a:path>
              </a:pathLst>
            </a:custGeom>
            <a:solidFill>
              <a:schemeClr val="dk2"/>
            </a:solidFill>
            <a:ln>
              <a:noFill/>
            </a:ln>
          </p:spPr>
          <p:txBody>
            <a:bodyPr spcFirstLastPara="1" wrap="square" lIns="90000" tIns="6100" rIns="90000" bIns="61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96" name="Google Shape;1696;p47"/>
            <p:cNvSpPr/>
            <p:nvPr/>
          </p:nvSpPr>
          <p:spPr>
            <a:xfrm>
              <a:off x="6687360" y="4271760"/>
              <a:ext cx="65520" cy="50400"/>
            </a:xfrm>
            <a:custGeom>
              <a:avLst/>
              <a:gdLst/>
              <a:ahLst/>
              <a:cxnLst/>
              <a:rect l="l" t="t" r="r" b="b"/>
              <a:pathLst>
                <a:path w="184" h="142" extrusionOk="0">
                  <a:moveTo>
                    <a:pt x="61" y="142"/>
                  </a:moveTo>
                  <a:cubicBezTo>
                    <a:pt x="42" y="140"/>
                    <a:pt x="27" y="134"/>
                    <a:pt x="16" y="121"/>
                  </a:cubicBezTo>
                  <a:cubicBezTo>
                    <a:pt x="5" y="109"/>
                    <a:pt x="0" y="92"/>
                    <a:pt x="0" y="72"/>
                  </a:cubicBezTo>
                  <a:cubicBezTo>
                    <a:pt x="0" y="58"/>
                    <a:pt x="4" y="45"/>
                    <a:pt x="10" y="34"/>
                  </a:cubicBezTo>
                  <a:cubicBezTo>
                    <a:pt x="17" y="23"/>
                    <a:pt x="27" y="15"/>
                    <a:pt x="39" y="9"/>
                  </a:cubicBezTo>
                  <a:cubicBezTo>
                    <a:pt x="52" y="3"/>
                    <a:pt x="66" y="0"/>
                    <a:pt x="82" y="0"/>
                  </a:cubicBezTo>
                  <a:lnTo>
                    <a:pt x="99" y="0"/>
                  </a:lnTo>
                  <a:cubicBezTo>
                    <a:pt x="116" y="0"/>
                    <a:pt x="131" y="3"/>
                    <a:pt x="144" y="9"/>
                  </a:cubicBezTo>
                  <a:cubicBezTo>
                    <a:pt x="157" y="15"/>
                    <a:pt x="166" y="24"/>
                    <a:pt x="173" y="35"/>
                  </a:cubicBezTo>
                  <a:cubicBezTo>
                    <a:pt x="180" y="47"/>
                    <a:pt x="184" y="59"/>
                    <a:pt x="184" y="73"/>
                  </a:cubicBezTo>
                  <a:cubicBezTo>
                    <a:pt x="184" y="93"/>
                    <a:pt x="178" y="109"/>
                    <a:pt x="167" y="121"/>
                  </a:cubicBezTo>
                  <a:cubicBezTo>
                    <a:pt x="157" y="133"/>
                    <a:pt x="142" y="140"/>
                    <a:pt x="122" y="142"/>
                  </a:cubicBezTo>
                  <a:lnTo>
                    <a:pt x="122" y="111"/>
                  </a:lnTo>
                  <a:cubicBezTo>
                    <a:pt x="135" y="109"/>
                    <a:pt x="144" y="105"/>
                    <a:pt x="150" y="100"/>
                  </a:cubicBezTo>
                  <a:cubicBezTo>
                    <a:pt x="155" y="94"/>
                    <a:pt x="158" y="85"/>
                    <a:pt x="158" y="73"/>
                  </a:cubicBezTo>
                  <a:cubicBezTo>
                    <a:pt x="158" y="60"/>
                    <a:pt x="153" y="49"/>
                    <a:pt x="144" y="42"/>
                  </a:cubicBezTo>
                  <a:cubicBezTo>
                    <a:pt x="134" y="35"/>
                    <a:pt x="119" y="31"/>
                    <a:pt x="100" y="31"/>
                  </a:cubicBezTo>
                  <a:lnTo>
                    <a:pt x="84" y="31"/>
                  </a:lnTo>
                  <a:cubicBezTo>
                    <a:pt x="65" y="31"/>
                    <a:pt x="50" y="34"/>
                    <a:pt x="40" y="41"/>
                  </a:cubicBezTo>
                  <a:cubicBezTo>
                    <a:pt x="30" y="48"/>
                    <a:pt x="25" y="58"/>
                    <a:pt x="25" y="72"/>
                  </a:cubicBezTo>
                  <a:cubicBezTo>
                    <a:pt x="25" y="84"/>
                    <a:pt x="27" y="93"/>
                    <a:pt x="33" y="99"/>
                  </a:cubicBezTo>
                  <a:cubicBezTo>
                    <a:pt x="39" y="105"/>
                    <a:pt x="48" y="109"/>
                    <a:pt x="61" y="111"/>
                  </a:cubicBezTo>
                  <a:lnTo>
                    <a:pt x="61" y="142"/>
                  </a:lnTo>
                  <a:close/>
                </a:path>
              </a:pathLst>
            </a:custGeom>
            <a:solidFill>
              <a:schemeClr val="dk2"/>
            </a:solidFill>
            <a:ln>
              <a:noFill/>
            </a:ln>
          </p:spPr>
          <p:txBody>
            <a:bodyPr spcFirstLastPara="1" wrap="square" lIns="90000" tIns="6100" rIns="90000" bIns="61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97" name="Google Shape;1697;p47"/>
            <p:cNvSpPr/>
            <p:nvPr/>
          </p:nvSpPr>
          <p:spPr>
            <a:xfrm>
              <a:off x="6688440" y="4332960"/>
              <a:ext cx="63360" cy="39600"/>
            </a:xfrm>
            <a:custGeom>
              <a:avLst/>
              <a:gdLst/>
              <a:ahLst/>
              <a:cxnLst/>
              <a:rect l="l" t="t" r="r" b="b"/>
              <a:pathLst>
                <a:path w="178" h="112" extrusionOk="0">
                  <a:moveTo>
                    <a:pt x="24" y="31"/>
                  </a:moveTo>
                  <a:lnTo>
                    <a:pt x="24" y="112"/>
                  </a:lnTo>
                  <a:lnTo>
                    <a:pt x="0" y="112"/>
                  </a:lnTo>
                  <a:lnTo>
                    <a:pt x="0" y="0"/>
                  </a:lnTo>
                  <a:lnTo>
                    <a:pt x="178" y="0"/>
                  </a:lnTo>
                  <a:lnTo>
                    <a:pt x="178" y="31"/>
                  </a:lnTo>
                  <a:lnTo>
                    <a:pt x="24" y="31"/>
                  </a:lnTo>
                  <a:close/>
                </a:path>
              </a:pathLst>
            </a:custGeom>
            <a:solidFill>
              <a:schemeClr val="dk2"/>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98" name="Google Shape;1698;p47"/>
            <p:cNvSpPr/>
            <p:nvPr/>
          </p:nvSpPr>
          <p:spPr>
            <a:xfrm>
              <a:off x="6687360" y="4379760"/>
              <a:ext cx="64800" cy="47160"/>
            </a:xfrm>
            <a:custGeom>
              <a:avLst/>
              <a:gdLst/>
              <a:ahLst/>
              <a:cxnLst/>
              <a:rect l="l" t="t" r="r" b="b"/>
              <a:pathLst>
                <a:path w="182" h="133" extrusionOk="0">
                  <a:moveTo>
                    <a:pt x="181" y="133"/>
                  </a:moveTo>
                  <a:lnTo>
                    <a:pt x="62" y="133"/>
                  </a:lnTo>
                  <a:cubicBezTo>
                    <a:pt x="43" y="133"/>
                    <a:pt x="28" y="127"/>
                    <a:pt x="17" y="115"/>
                  </a:cubicBezTo>
                  <a:cubicBezTo>
                    <a:pt x="6" y="103"/>
                    <a:pt x="0" y="86"/>
                    <a:pt x="0" y="66"/>
                  </a:cubicBezTo>
                  <a:cubicBezTo>
                    <a:pt x="0" y="46"/>
                    <a:pt x="6" y="30"/>
                    <a:pt x="17" y="18"/>
                  </a:cubicBezTo>
                  <a:cubicBezTo>
                    <a:pt x="28" y="6"/>
                    <a:pt x="43" y="0"/>
                    <a:pt x="62" y="0"/>
                  </a:cubicBezTo>
                  <a:lnTo>
                    <a:pt x="182" y="0"/>
                  </a:lnTo>
                  <a:lnTo>
                    <a:pt x="182" y="31"/>
                  </a:lnTo>
                  <a:lnTo>
                    <a:pt x="62" y="31"/>
                  </a:lnTo>
                  <a:cubicBezTo>
                    <a:pt x="50" y="31"/>
                    <a:pt x="41" y="33"/>
                    <a:pt x="35" y="40"/>
                  </a:cubicBezTo>
                  <a:cubicBezTo>
                    <a:pt x="28" y="46"/>
                    <a:pt x="25" y="55"/>
                    <a:pt x="25" y="66"/>
                  </a:cubicBezTo>
                  <a:cubicBezTo>
                    <a:pt x="25" y="90"/>
                    <a:pt x="38" y="102"/>
                    <a:pt x="63" y="102"/>
                  </a:cubicBezTo>
                  <a:lnTo>
                    <a:pt x="181" y="102"/>
                  </a:lnTo>
                  <a:lnTo>
                    <a:pt x="181" y="133"/>
                  </a:lnTo>
                  <a:close/>
                </a:path>
              </a:pathLst>
            </a:custGeom>
            <a:solidFill>
              <a:schemeClr val="dk2"/>
            </a:solidFill>
            <a:ln>
              <a:noFill/>
            </a:ln>
          </p:spPr>
          <p:txBody>
            <a:bodyPr spcFirstLastPara="1" wrap="square" lIns="90000" tIns="2875" rIns="90000" bIns="28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99" name="Google Shape;1699;p47"/>
            <p:cNvSpPr/>
            <p:nvPr/>
          </p:nvSpPr>
          <p:spPr>
            <a:xfrm>
              <a:off x="6688440" y="4439880"/>
              <a:ext cx="63360" cy="45000"/>
            </a:xfrm>
            <a:custGeom>
              <a:avLst/>
              <a:gdLst/>
              <a:ahLst/>
              <a:cxnLst/>
              <a:rect l="l" t="t" r="r" b="b"/>
              <a:pathLst>
                <a:path w="178" h="127" extrusionOk="0">
                  <a:moveTo>
                    <a:pt x="0" y="0"/>
                  </a:moveTo>
                  <a:lnTo>
                    <a:pt x="178" y="0"/>
                  </a:lnTo>
                  <a:lnTo>
                    <a:pt x="178" y="61"/>
                  </a:lnTo>
                  <a:cubicBezTo>
                    <a:pt x="178" y="81"/>
                    <a:pt x="174" y="97"/>
                    <a:pt x="166" y="107"/>
                  </a:cubicBezTo>
                  <a:cubicBezTo>
                    <a:pt x="158" y="118"/>
                    <a:pt x="146" y="123"/>
                    <a:pt x="130" y="123"/>
                  </a:cubicBezTo>
                  <a:cubicBezTo>
                    <a:pt x="122" y="123"/>
                    <a:pt x="114" y="121"/>
                    <a:pt x="108" y="116"/>
                  </a:cubicBezTo>
                  <a:cubicBezTo>
                    <a:pt x="101" y="112"/>
                    <a:pt x="96" y="105"/>
                    <a:pt x="93" y="97"/>
                  </a:cubicBezTo>
                  <a:cubicBezTo>
                    <a:pt x="90" y="106"/>
                    <a:pt x="85" y="114"/>
                    <a:pt x="78" y="119"/>
                  </a:cubicBezTo>
                  <a:cubicBezTo>
                    <a:pt x="71" y="125"/>
                    <a:pt x="62" y="127"/>
                    <a:pt x="52" y="127"/>
                  </a:cubicBezTo>
                  <a:cubicBezTo>
                    <a:pt x="35" y="127"/>
                    <a:pt x="22" y="122"/>
                    <a:pt x="13" y="111"/>
                  </a:cubicBezTo>
                  <a:cubicBezTo>
                    <a:pt x="4" y="100"/>
                    <a:pt x="0" y="85"/>
                    <a:pt x="0" y="65"/>
                  </a:cubicBezTo>
                  <a:lnTo>
                    <a:pt x="0" y="0"/>
                  </a:lnTo>
                  <a:moveTo>
                    <a:pt x="80" y="31"/>
                  </a:moveTo>
                  <a:lnTo>
                    <a:pt x="24" y="31"/>
                  </a:lnTo>
                  <a:lnTo>
                    <a:pt x="24" y="65"/>
                  </a:lnTo>
                  <a:cubicBezTo>
                    <a:pt x="24" y="75"/>
                    <a:pt x="28" y="83"/>
                    <a:pt x="32" y="88"/>
                  </a:cubicBezTo>
                  <a:cubicBezTo>
                    <a:pt x="37" y="93"/>
                    <a:pt x="43" y="96"/>
                    <a:pt x="52" y="96"/>
                  </a:cubicBezTo>
                  <a:cubicBezTo>
                    <a:pt x="70" y="96"/>
                    <a:pt x="80" y="87"/>
                    <a:pt x="80" y="68"/>
                  </a:cubicBezTo>
                  <a:lnTo>
                    <a:pt x="80" y="31"/>
                  </a:lnTo>
                  <a:moveTo>
                    <a:pt x="103" y="31"/>
                  </a:moveTo>
                  <a:lnTo>
                    <a:pt x="103" y="61"/>
                  </a:lnTo>
                  <a:cubicBezTo>
                    <a:pt x="103" y="71"/>
                    <a:pt x="106" y="79"/>
                    <a:pt x="110" y="84"/>
                  </a:cubicBezTo>
                  <a:cubicBezTo>
                    <a:pt x="115" y="90"/>
                    <a:pt x="120" y="92"/>
                    <a:pt x="128" y="92"/>
                  </a:cubicBezTo>
                  <a:cubicBezTo>
                    <a:pt x="137" y="92"/>
                    <a:pt x="144" y="89"/>
                    <a:pt x="147" y="84"/>
                  </a:cubicBezTo>
                  <a:cubicBezTo>
                    <a:pt x="151" y="79"/>
                    <a:pt x="153" y="71"/>
                    <a:pt x="153" y="61"/>
                  </a:cubicBezTo>
                  <a:lnTo>
                    <a:pt x="153" y="31"/>
                  </a:lnTo>
                  <a:lnTo>
                    <a:pt x="103" y="31"/>
                  </a:lnTo>
                  <a:close/>
                </a:path>
              </a:pathLst>
            </a:custGeom>
            <a:solidFill>
              <a:schemeClr val="dk2"/>
            </a:solidFill>
            <a:ln>
              <a:noFill/>
            </a:ln>
          </p:spPr>
          <p:txBody>
            <a:bodyPr spcFirstLastPara="1" wrap="square" lIns="90000" tIns="700" rIns="90000" bIns="7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00" name="Google Shape;1700;p47"/>
            <p:cNvSpPr/>
            <p:nvPr/>
          </p:nvSpPr>
          <p:spPr>
            <a:xfrm>
              <a:off x="6323024" y="4742345"/>
              <a:ext cx="50400" cy="63720"/>
            </a:xfrm>
            <a:custGeom>
              <a:avLst/>
              <a:gdLst/>
              <a:ahLst/>
              <a:cxnLst/>
              <a:rect l="l" t="t" r="r" b="b"/>
              <a:pathLst>
                <a:path w="142" h="179" extrusionOk="0">
                  <a:moveTo>
                    <a:pt x="0" y="154"/>
                  </a:moveTo>
                  <a:lnTo>
                    <a:pt x="56" y="154"/>
                  </a:lnTo>
                  <a:lnTo>
                    <a:pt x="56" y="0"/>
                  </a:lnTo>
                  <a:lnTo>
                    <a:pt x="87" y="0"/>
                  </a:lnTo>
                  <a:lnTo>
                    <a:pt x="87" y="154"/>
                  </a:lnTo>
                  <a:lnTo>
                    <a:pt x="142" y="154"/>
                  </a:lnTo>
                  <a:lnTo>
                    <a:pt x="142" y="179"/>
                  </a:lnTo>
                  <a:lnTo>
                    <a:pt x="0" y="179"/>
                  </a:lnTo>
                  <a:lnTo>
                    <a:pt x="0" y="154"/>
                  </a:lnTo>
                  <a:close/>
                </a:path>
              </a:pathLst>
            </a:custGeom>
            <a:solidFill>
              <a:schemeClr val="dk2"/>
            </a:solidFill>
            <a:ln>
              <a:noFill/>
            </a:ln>
          </p:spPr>
          <p:txBody>
            <a:bodyPr spcFirstLastPara="1" wrap="square" lIns="90000" tIns="19425" rIns="90000" bIns="1942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01" name="Google Shape;1701;p47"/>
            <p:cNvSpPr/>
            <p:nvPr/>
          </p:nvSpPr>
          <p:spPr>
            <a:xfrm>
              <a:off x="6303240" y="4742280"/>
              <a:ext cx="10440" cy="63720"/>
            </a:xfrm>
            <a:custGeom>
              <a:avLst/>
              <a:gdLst/>
              <a:ahLst/>
              <a:cxnLst/>
              <a:rect l="l" t="t" r="r" b="b"/>
              <a:pathLst>
                <a:path w="31" h="179" extrusionOk="0">
                  <a:moveTo>
                    <a:pt x="0" y="0"/>
                  </a:moveTo>
                  <a:lnTo>
                    <a:pt x="31" y="0"/>
                  </a:lnTo>
                  <a:lnTo>
                    <a:pt x="31" y="179"/>
                  </a:lnTo>
                  <a:lnTo>
                    <a:pt x="0" y="179"/>
                  </a:lnTo>
                  <a:lnTo>
                    <a:pt x="0" y="0"/>
                  </a:lnTo>
                  <a:close/>
                </a:path>
              </a:pathLst>
            </a:custGeom>
            <a:solidFill>
              <a:schemeClr val="dk2"/>
            </a:solidFill>
            <a:ln>
              <a:noFill/>
            </a:ln>
          </p:spPr>
          <p:txBody>
            <a:bodyPr spcFirstLastPara="1" wrap="square" lIns="90000" tIns="19425" rIns="90000" bIns="1942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02" name="Google Shape;1702;p47"/>
            <p:cNvSpPr/>
            <p:nvPr/>
          </p:nvSpPr>
          <p:spPr>
            <a:xfrm>
              <a:off x="6238440" y="4742280"/>
              <a:ext cx="50400" cy="63720"/>
            </a:xfrm>
            <a:custGeom>
              <a:avLst/>
              <a:gdLst/>
              <a:ahLst/>
              <a:cxnLst/>
              <a:rect l="l" t="t" r="r" b="b"/>
              <a:pathLst>
                <a:path w="142" h="179" extrusionOk="0">
                  <a:moveTo>
                    <a:pt x="0" y="0"/>
                  </a:moveTo>
                  <a:lnTo>
                    <a:pt x="31" y="0"/>
                  </a:lnTo>
                  <a:lnTo>
                    <a:pt x="111" y="127"/>
                  </a:lnTo>
                  <a:lnTo>
                    <a:pt x="111" y="0"/>
                  </a:lnTo>
                  <a:lnTo>
                    <a:pt x="142" y="0"/>
                  </a:lnTo>
                  <a:lnTo>
                    <a:pt x="142" y="179"/>
                  </a:lnTo>
                  <a:lnTo>
                    <a:pt x="111" y="179"/>
                  </a:lnTo>
                  <a:lnTo>
                    <a:pt x="31" y="52"/>
                  </a:lnTo>
                  <a:lnTo>
                    <a:pt x="31" y="179"/>
                  </a:lnTo>
                  <a:lnTo>
                    <a:pt x="0" y="179"/>
                  </a:lnTo>
                  <a:lnTo>
                    <a:pt x="0" y="0"/>
                  </a:lnTo>
                  <a:close/>
                </a:path>
              </a:pathLst>
            </a:custGeom>
            <a:solidFill>
              <a:schemeClr val="dk2"/>
            </a:solidFill>
            <a:ln>
              <a:noFill/>
            </a:ln>
          </p:spPr>
          <p:txBody>
            <a:bodyPr spcFirstLastPara="1" wrap="square" lIns="90000" tIns="19425" rIns="90000" bIns="1942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03" name="Google Shape;1703;p47"/>
            <p:cNvSpPr/>
            <p:nvPr/>
          </p:nvSpPr>
          <p:spPr>
            <a:xfrm>
              <a:off x="6178320" y="4742280"/>
              <a:ext cx="53640" cy="63720"/>
            </a:xfrm>
            <a:custGeom>
              <a:avLst/>
              <a:gdLst/>
              <a:ahLst/>
              <a:cxnLst/>
              <a:rect l="l" t="t" r="r" b="b"/>
              <a:pathLst>
                <a:path w="151" h="179" extrusionOk="0">
                  <a:moveTo>
                    <a:pt x="75" y="94"/>
                  </a:moveTo>
                  <a:lnTo>
                    <a:pt x="34" y="179"/>
                  </a:lnTo>
                  <a:lnTo>
                    <a:pt x="0" y="179"/>
                  </a:lnTo>
                  <a:lnTo>
                    <a:pt x="60" y="66"/>
                  </a:lnTo>
                  <a:lnTo>
                    <a:pt x="60" y="0"/>
                  </a:lnTo>
                  <a:lnTo>
                    <a:pt x="91" y="0"/>
                  </a:lnTo>
                  <a:lnTo>
                    <a:pt x="91" y="66"/>
                  </a:lnTo>
                  <a:lnTo>
                    <a:pt x="151" y="179"/>
                  </a:lnTo>
                  <a:lnTo>
                    <a:pt x="117" y="179"/>
                  </a:lnTo>
                  <a:lnTo>
                    <a:pt x="75" y="94"/>
                  </a:lnTo>
                  <a:close/>
                </a:path>
              </a:pathLst>
            </a:custGeom>
            <a:solidFill>
              <a:schemeClr val="dk2"/>
            </a:solidFill>
            <a:ln>
              <a:noFill/>
            </a:ln>
          </p:spPr>
          <p:txBody>
            <a:bodyPr spcFirstLastPara="1" wrap="square" lIns="90000" tIns="19425" rIns="90000" bIns="1942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04" name="Google Shape;1704;p47"/>
            <p:cNvSpPr/>
            <p:nvPr/>
          </p:nvSpPr>
          <p:spPr>
            <a:xfrm>
              <a:off x="6102720" y="4742280"/>
              <a:ext cx="45000" cy="63720"/>
            </a:xfrm>
            <a:custGeom>
              <a:avLst/>
              <a:gdLst/>
              <a:ahLst/>
              <a:cxnLst/>
              <a:rect l="l" t="t" r="r" b="b"/>
              <a:pathLst>
                <a:path w="127" h="179" extrusionOk="0">
                  <a:moveTo>
                    <a:pt x="127" y="0"/>
                  </a:moveTo>
                  <a:lnTo>
                    <a:pt x="127" y="179"/>
                  </a:lnTo>
                  <a:lnTo>
                    <a:pt x="66" y="179"/>
                  </a:lnTo>
                  <a:cubicBezTo>
                    <a:pt x="46" y="179"/>
                    <a:pt x="31" y="175"/>
                    <a:pt x="20" y="167"/>
                  </a:cubicBezTo>
                  <a:cubicBezTo>
                    <a:pt x="9" y="158"/>
                    <a:pt x="4" y="146"/>
                    <a:pt x="4" y="130"/>
                  </a:cubicBezTo>
                  <a:cubicBezTo>
                    <a:pt x="4" y="122"/>
                    <a:pt x="7" y="115"/>
                    <a:pt x="11" y="108"/>
                  </a:cubicBezTo>
                  <a:cubicBezTo>
                    <a:pt x="16" y="102"/>
                    <a:pt x="22" y="97"/>
                    <a:pt x="30" y="93"/>
                  </a:cubicBezTo>
                  <a:cubicBezTo>
                    <a:pt x="20" y="90"/>
                    <a:pt x="13" y="85"/>
                    <a:pt x="8" y="78"/>
                  </a:cubicBezTo>
                  <a:cubicBezTo>
                    <a:pt x="2" y="71"/>
                    <a:pt x="0" y="62"/>
                    <a:pt x="0" y="52"/>
                  </a:cubicBezTo>
                  <a:cubicBezTo>
                    <a:pt x="0" y="35"/>
                    <a:pt x="5" y="22"/>
                    <a:pt x="16" y="13"/>
                  </a:cubicBezTo>
                  <a:cubicBezTo>
                    <a:pt x="27" y="4"/>
                    <a:pt x="42" y="0"/>
                    <a:pt x="62" y="0"/>
                  </a:cubicBezTo>
                  <a:lnTo>
                    <a:pt x="127" y="0"/>
                  </a:lnTo>
                  <a:moveTo>
                    <a:pt x="96" y="81"/>
                  </a:moveTo>
                  <a:lnTo>
                    <a:pt x="96" y="25"/>
                  </a:lnTo>
                  <a:lnTo>
                    <a:pt x="62" y="25"/>
                  </a:lnTo>
                  <a:cubicBezTo>
                    <a:pt x="52" y="25"/>
                    <a:pt x="45" y="27"/>
                    <a:pt x="39" y="32"/>
                  </a:cubicBezTo>
                  <a:cubicBezTo>
                    <a:pt x="34" y="37"/>
                    <a:pt x="31" y="44"/>
                    <a:pt x="31" y="52"/>
                  </a:cubicBezTo>
                  <a:cubicBezTo>
                    <a:pt x="31" y="71"/>
                    <a:pt x="41" y="80"/>
                    <a:pt x="60" y="81"/>
                  </a:cubicBezTo>
                  <a:lnTo>
                    <a:pt x="96" y="81"/>
                  </a:lnTo>
                  <a:moveTo>
                    <a:pt x="96" y="104"/>
                  </a:moveTo>
                  <a:lnTo>
                    <a:pt x="66" y="104"/>
                  </a:lnTo>
                  <a:cubicBezTo>
                    <a:pt x="56" y="104"/>
                    <a:pt x="49" y="106"/>
                    <a:pt x="43" y="110"/>
                  </a:cubicBezTo>
                  <a:cubicBezTo>
                    <a:pt x="38" y="115"/>
                    <a:pt x="35" y="121"/>
                    <a:pt x="35" y="129"/>
                  </a:cubicBezTo>
                  <a:cubicBezTo>
                    <a:pt x="35" y="137"/>
                    <a:pt x="38" y="145"/>
                    <a:pt x="43" y="148"/>
                  </a:cubicBezTo>
                  <a:cubicBezTo>
                    <a:pt x="49" y="152"/>
                    <a:pt x="56" y="154"/>
                    <a:pt x="66" y="154"/>
                  </a:cubicBezTo>
                  <a:lnTo>
                    <a:pt x="96" y="154"/>
                  </a:lnTo>
                  <a:lnTo>
                    <a:pt x="96" y="104"/>
                  </a:lnTo>
                  <a:close/>
                </a:path>
              </a:pathLst>
            </a:custGeom>
            <a:solidFill>
              <a:schemeClr val="dk2"/>
            </a:solidFill>
            <a:ln>
              <a:noFill/>
            </a:ln>
          </p:spPr>
          <p:txBody>
            <a:bodyPr spcFirstLastPara="1" wrap="square" lIns="90000" tIns="19425" rIns="90000" bIns="1942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05" name="Google Shape;1705;p47"/>
            <p:cNvSpPr/>
            <p:nvPr/>
          </p:nvSpPr>
          <p:spPr>
            <a:xfrm>
              <a:off x="6040440" y="4741560"/>
              <a:ext cx="52200" cy="65160"/>
            </a:xfrm>
            <a:custGeom>
              <a:avLst/>
              <a:gdLst/>
              <a:ahLst/>
              <a:cxnLst/>
              <a:rect l="l" t="t" r="r" b="b"/>
              <a:pathLst>
                <a:path w="147" h="183" extrusionOk="0">
                  <a:moveTo>
                    <a:pt x="1" y="87"/>
                  </a:moveTo>
                  <a:cubicBezTo>
                    <a:pt x="1" y="69"/>
                    <a:pt x="3" y="54"/>
                    <a:pt x="10" y="41"/>
                  </a:cubicBezTo>
                  <a:cubicBezTo>
                    <a:pt x="16" y="28"/>
                    <a:pt x="24" y="18"/>
                    <a:pt x="35" y="10"/>
                  </a:cubicBezTo>
                  <a:cubicBezTo>
                    <a:pt x="47" y="3"/>
                    <a:pt x="59" y="0"/>
                    <a:pt x="73" y="0"/>
                  </a:cubicBezTo>
                  <a:cubicBezTo>
                    <a:pt x="88" y="0"/>
                    <a:pt x="101" y="3"/>
                    <a:pt x="112" y="10"/>
                  </a:cubicBezTo>
                  <a:cubicBezTo>
                    <a:pt x="123" y="18"/>
                    <a:pt x="132" y="28"/>
                    <a:pt x="138" y="41"/>
                  </a:cubicBezTo>
                  <a:cubicBezTo>
                    <a:pt x="144" y="54"/>
                    <a:pt x="147" y="69"/>
                    <a:pt x="147" y="86"/>
                  </a:cubicBezTo>
                  <a:lnTo>
                    <a:pt x="147" y="96"/>
                  </a:lnTo>
                  <a:cubicBezTo>
                    <a:pt x="147" y="113"/>
                    <a:pt x="144" y="129"/>
                    <a:pt x="138" y="142"/>
                  </a:cubicBezTo>
                  <a:cubicBezTo>
                    <a:pt x="132" y="155"/>
                    <a:pt x="123" y="166"/>
                    <a:pt x="112" y="173"/>
                  </a:cubicBezTo>
                  <a:cubicBezTo>
                    <a:pt x="101" y="181"/>
                    <a:pt x="88" y="183"/>
                    <a:pt x="73" y="183"/>
                  </a:cubicBezTo>
                  <a:cubicBezTo>
                    <a:pt x="59" y="183"/>
                    <a:pt x="47" y="180"/>
                    <a:pt x="36" y="173"/>
                  </a:cubicBezTo>
                  <a:cubicBezTo>
                    <a:pt x="24" y="166"/>
                    <a:pt x="16" y="155"/>
                    <a:pt x="10" y="142"/>
                  </a:cubicBezTo>
                  <a:cubicBezTo>
                    <a:pt x="3" y="129"/>
                    <a:pt x="0" y="114"/>
                    <a:pt x="0" y="97"/>
                  </a:cubicBezTo>
                  <a:lnTo>
                    <a:pt x="0" y="87"/>
                  </a:lnTo>
                  <a:lnTo>
                    <a:pt x="1" y="87"/>
                  </a:lnTo>
                  <a:moveTo>
                    <a:pt x="32" y="96"/>
                  </a:moveTo>
                  <a:cubicBezTo>
                    <a:pt x="32" y="116"/>
                    <a:pt x="35" y="132"/>
                    <a:pt x="43" y="142"/>
                  </a:cubicBezTo>
                  <a:cubicBezTo>
                    <a:pt x="50" y="153"/>
                    <a:pt x="60" y="157"/>
                    <a:pt x="74" y="157"/>
                  </a:cubicBezTo>
                  <a:cubicBezTo>
                    <a:pt x="87" y="157"/>
                    <a:pt x="97" y="153"/>
                    <a:pt x="105" y="142"/>
                  </a:cubicBezTo>
                  <a:cubicBezTo>
                    <a:pt x="113" y="132"/>
                    <a:pt x="116" y="116"/>
                    <a:pt x="117" y="97"/>
                  </a:cubicBezTo>
                  <a:lnTo>
                    <a:pt x="117" y="87"/>
                  </a:lnTo>
                  <a:cubicBezTo>
                    <a:pt x="117" y="67"/>
                    <a:pt x="113" y="52"/>
                    <a:pt x="105" y="41"/>
                  </a:cubicBezTo>
                  <a:cubicBezTo>
                    <a:pt x="98" y="30"/>
                    <a:pt x="87" y="25"/>
                    <a:pt x="74" y="25"/>
                  </a:cubicBezTo>
                  <a:cubicBezTo>
                    <a:pt x="60" y="25"/>
                    <a:pt x="50" y="31"/>
                    <a:pt x="43" y="41"/>
                  </a:cubicBezTo>
                  <a:cubicBezTo>
                    <a:pt x="35" y="52"/>
                    <a:pt x="32" y="66"/>
                    <a:pt x="32" y="86"/>
                  </a:cubicBezTo>
                  <a:lnTo>
                    <a:pt x="32" y="96"/>
                  </a:lnTo>
                  <a:close/>
                </a:path>
              </a:pathLst>
            </a:custGeom>
            <a:solidFill>
              <a:schemeClr val="dk2"/>
            </a:solidFill>
            <a:ln>
              <a:noFill/>
            </a:ln>
          </p:spPr>
          <p:txBody>
            <a:bodyPr spcFirstLastPara="1" wrap="square" lIns="90000" tIns="20875" rIns="90000" bIns="208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06" name="Google Shape;1706;p47"/>
            <p:cNvSpPr/>
            <p:nvPr/>
          </p:nvSpPr>
          <p:spPr>
            <a:xfrm>
              <a:off x="5978160" y="4741560"/>
              <a:ext cx="52560" cy="65160"/>
            </a:xfrm>
            <a:custGeom>
              <a:avLst/>
              <a:gdLst/>
              <a:ahLst/>
              <a:cxnLst/>
              <a:rect l="l" t="t" r="r" b="b"/>
              <a:pathLst>
                <a:path w="148" h="183" extrusionOk="0">
                  <a:moveTo>
                    <a:pt x="0" y="87"/>
                  </a:moveTo>
                  <a:cubicBezTo>
                    <a:pt x="0" y="69"/>
                    <a:pt x="3" y="54"/>
                    <a:pt x="9" y="41"/>
                  </a:cubicBezTo>
                  <a:cubicBezTo>
                    <a:pt x="15" y="28"/>
                    <a:pt x="24" y="18"/>
                    <a:pt x="35" y="10"/>
                  </a:cubicBezTo>
                  <a:cubicBezTo>
                    <a:pt x="46" y="3"/>
                    <a:pt x="59" y="0"/>
                    <a:pt x="74" y="0"/>
                  </a:cubicBezTo>
                  <a:cubicBezTo>
                    <a:pt x="89" y="0"/>
                    <a:pt x="102" y="3"/>
                    <a:pt x="113" y="10"/>
                  </a:cubicBezTo>
                  <a:cubicBezTo>
                    <a:pt x="124" y="18"/>
                    <a:pt x="133" y="28"/>
                    <a:pt x="139" y="41"/>
                  </a:cubicBezTo>
                  <a:cubicBezTo>
                    <a:pt x="145" y="54"/>
                    <a:pt x="148" y="69"/>
                    <a:pt x="148" y="86"/>
                  </a:cubicBezTo>
                  <a:lnTo>
                    <a:pt x="148" y="96"/>
                  </a:lnTo>
                  <a:cubicBezTo>
                    <a:pt x="148" y="113"/>
                    <a:pt x="145" y="129"/>
                    <a:pt x="139" y="142"/>
                  </a:cubicBezTo>
                  <a:cubicBezTo>
                    <a:pt x="133" y="155"/>
                    <a:pt x="124" y="165"/>
                    <a:pt x="113" y="173"/>
                  </a:cubicBezTo>
                  <a:cubicBezTo>
                    <a:pt x="102" y="180"/>
                    <a:pt x="88" y="183"/>
                    <a:pt x="74" y="183"/>
                  </a:cubicBezTo>
                  <a:cubicBezTo>
                    <a:pt x="59" y="183"/>
                    <a:pt x="47" y="180"/>
                    <a:pt x="36" y="173"/>
                  </a:cubicBezTo>
                  <a:cubicBezTo>
                    <a:pt x="25" y="166"/>
                    <a:pt x="16" y="155"/>
                    <a:pt x="10" y="142"/>
                  </a:cubicBezTo>
                  <a:cubicBezTo>
                    <a:pt x="3" y="129"/>
                    <a:pt x="0" y="114"/>
                    <a:pt x="0" y="97"/>
                  </a:cubicBezTo>
                  <a:lnTo>
                    <a:pt x="0" y="87"/>
                  </a:lnTo>
                  <a:moveTo>
                    <a:pt x="31" y="96"/>
                  </a:moveTo>
                  <a:cubicBezTo>
                    <a:pt x="31" y="116"/>
                    <a:pt x="34" y="132"/>
                    <a:pt x="42" y="142"/>
                  </a:cubicBezTo>
                  <a:cubicBezTo>
                    <a:pt x="49" y="153"/>
                    <a:pt x="60" y="157"/>
                    <a:pt x="74" y="157"/>
                  </a:cubicBezTo>
                  <a:cubicBezTo>
                    <a:pt x="88" y="157"/>
                    <a:pt x="98" y="153"/>
                    <a:pt x="106" y="142"/>
                  </a:cubicBezTo>
                  <a:cubicBezTo>
                    <a:pt x="113" y="132"/>
                    <a:pt x="117" y="116"/>
                    <a:pt x="117" y="97"/>
                  </a:cubicBezTo>
                  <a:lnTo>
                    <a:pt x="117" y="87"/>
                  </a:lnTo>
                  <a:cubicBezTo>
                    <a:pt x="117" y="67"/>
                    <a:pt x="114" y="52"/>
                    <a:pt x="106" y="41"/>
                  </a:cubicBezTo>
                  <a:cubicBezTo>
                    <a:pt x="98" y="30"/>
                    <a:pt x="88" y="25"/>
                    <a:pt x="74" y="25"/>
                  </a:cubicBezTo>
                  <a:cubicBezTo>
                    <a:pt x="60" y="25"/>
                    <a:pt x="50" y="30"/>
                    <a:pt x="42" y="41"/>
                  </a:cubicBezTo>
                  <a:cubicBezTo>
                    <a:pt x="35" y="51"/>
                    <a:pt x="31" y="66"/>
                    <a:pt x="31" y="86"/>
                  </a:cubicBezTo>
                  <a:lnTo>
                    <a:pt x="31" y="96"/>
                  </a:lnTo>
                  <a:close/>
                </a:path>
              </a:pathLst>
            </a:custGeom>
            <a:solidFill>
              <a:schemeClr val="dk2"/>
            </a:solidFill>
            <a:ln>
              <a:noFill/>
            </a:ln>
          </p:spPr>
          <p:txBody>
            <a:bodyPr spcFirstLastPara="1" wrap="square" lIns="90000" tIns="20875" rIns="90000" bIns="208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07" name="Google Shape;1707;p47"/>
            <p:cNvSpPr/>
            <p:nvPr/>
          </p:nvSpPr>
          <p:spPr>
            <a:xfrm>
              <a:off x="5916240" y="4742280"/>
              <a:ext cx="50040" cy="63720"/>
            </a:xfrm>
            <a:custGeom>
              <a:avLst/>
              <a:gdLst/>
              <a:ahLst/>
              <a:cxnLst/>
              <a:rect l="l" t="t" r="r" b="b"/>
              <a:pathLst>
                <a:path w="141" h="179" extrusionOk="0">
                  <a:moveTo>
                    <a:pt x="90" y="77"/>
                  </a:moveTo>
                  <a:lnTo>
                    <a:pt x="110" y="56"/>
                  </a:lnTo>
                  <a:lnTo>
                    <a:pt x="110" y="0"/>
                  </a:lnTo>
                  <a:lnTo>
                    <a:pt x="141" y="0"/>
                  </a:lnTo>
                  <a:lnTo>
                    <a:pt x="141" y="179"/>
                  </a:lnTo>
                  <a:lnTo>
                    <a:pt x="110" y="179"/>
                  </a:lnTo>
                  <a:lnTo>
                    <a:pt x="110" y="95"/>
                  </a:lnTo>
                  <a:lnTo>
                    <a:pt x="93" y="116"/>
                  </a:lnTo>
                  <a:lnTo>
                    <a:pt x="41" y="179"/>
                  </a:lnTo>
                  <a:lnTo>
                    <a:pt x="3" y="179"/>
                  </a:lnTo>
                  <a:lnTo>
                    <a:pt x="70" y="100"/>
                  </a:lnTo>
                  <a:lnTo>
                    <a:pt x="0" y="0"/>
                  </a:lnTo>
                  <a:lnTo>
                    <a:pt x="36" y="0"/>
                  </a:lnTo>
                  <a:lnTo>
                    <a:pt x="90" y="77"/>
                  </a:lnTo>
                  <a:close/>
                </a:path>
              </a:pathLst>
            </a:custGeom>
            <a:solidFill>
              <a:schemeClr val="dk2"/>
            </a:solidFill>
            <a:ln>
              <a:noFill/>
            </a:ln>
          </p:spPr>
          <p:txBody>
            <a:bodyPr spcFirstLastPara="1" wrap="square" lIns="90000" tIns="19425" rIns="90000" bIns="1942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08" name="Google Shape;1708;p47"/>
            <p:cNvSpPr/>
            <p:nvPr/>
          </p:nvSpPr>
          <p:spPr>
            <a:xfrm>
              <a:off x="5838480" y="4741560"/>
              <a:ext cx="50400" cy="65160"/>
            </a:xfrm>
            <a:custGeom>
              <a:avLst/>
              <a:gdLst/>
              <a:ahLst/>
              <a:cxnLst/>
              <a:rect l="l" t="t" r="r" b="b"/>
              <a:pathLst>
                <a:path w="142" h="183" extrusionOk="0">
                  <a:moveTo>
                    <a:pt x="0" y="60"/>
                  </a:moveTo>
                  <a:cubicBezTo>
                    <a:pt x="1" y="41"/>
                    <a:pt x="8" y="27"/>
                    <a:pt x="21" y="16"/>
                  </a:cubicBezTo>
                  <a:cubicBezTo>
                    <a:pt x="33" y="5"/>
                    <a:pt x="49" y="0"/>
                    <a:pt x="70" y="0"/>
                  </a:cubicBezTo>
                  <a:cubicBezTo>
                    <a:pt x="84" y="0"/>
                    <a:pt x="96" y="4"/>
                    <a:pt x="107" y="10"/>
                  </a:cubicBezTo>
                  <a:cubicBezTo>
                    <a:pt x="118" y="17"/>
                    <a:pt x="126" y="26"/>
                    <a:pt x="132" y="38"/>
                  </a:cubicBezTo>
                  <a:cubicBezTo>
                    <a:pt x="137" y="51"/>
                    <a:pt x="141" y="65"/>
                    <a:pt x="142" y="82"/>
                  </a:cubicBezTo>
                  <a:lnTo>
                    <a:pt x="142" y="98"/>
                  </a:lnTo>
                  <a:cubicBezTo>
                    <a:pt x="142" y="115"/>
                    <a:pt x="139" y="130"/>
                    <a:pt x="133" y="143"/>
                  </a:cubicBezTo>
                  <a:cubicBezTo>
                    <a:pt x="127" y="156"/>
                    <a:pt x="118" y="167"/>
                    <a:pt x="107" y="173"/>
                  </a:cubicBezTo>
                  <a:cubicBezTo>
                    <a:pt x="96" y="180"/>
                    <a:pt x="83" y="183"/>
                    <a:pt x="68" y="183"/>
                  </a:cubicBezTo>
                  <a:cubicBezTo>
                    <a:pt x="49" y="183"/>
                    <a:pt x="33" y="178"/>
                    <a:pt x="21" y="167"/>
                  </a:cubicBezTo>
                  <a:cubicBezTo>
                    <a:pt x="9" y="156"/>
                    <a:pt x="2" y="141"/>
                    <a:pt x="0" y="121"/>
                  </a:cubicBezTo>
                  <a:lnTo>
                    <a:pt x="31" y="121"/>
                  </a:lnTo>
                  <a:cubicBezTo>
                    <a:pt x="32" y="134"/>
                    <a:pt x="36" y="144"/>
                    <a:pt x="42" y="149"/>
                  </a:cubicBezTo>
                  <a:cubicBezTo>
                    <a:pt x="48" y="155"/>
                    <a:pt x="57" y="158"/>
                    <a:pt x="68" y="158"/>
                  </a:cubicBezTo>
                  <a:cubicBezTo>
                    <a:pt x="82" y="158"/>
                    <a:pt x="92" y="153"/>
                    <a:pt x="100" y="143"/>
                  </a:cubicBezTo>
                  <a:cubicBezTo>
                    <a:pt x="107" y="133"/>
                    <a:pt x="110" y="119"/>
                    <a:pt x="111" y="100"/>
                  </a:cubicBezTo>
                  <a:lnTo>
                    <a:pt x="111" y="84"/>
                  </a:lnTo>
                  <a:cubicBezTo>
                    <a:pt x="111" y="64"/>
                    <a:pt x="106" y="50"/>
                    <a:pt x="100" y="39"/>
                  </a:cubicBezTo>
                  <a:cubicBezTo>
                    <a:pt x="93" y="29"/>
                    <a:pt x="84" y="24"/>
                    <a:pt x="70" y="24"/>
                  </a:cubicBezTo>
                  <a:cubicBezTo>
                    <a:pt x="58" y="24"/>
                    <a:pt x="49" y="27"/>
                    <a:pt x="43" y="32"/>
                  </a:cubicBezTo>
                  <a:cubicBezTo>
                    <a:pt x="36" y="38"/>
                    <a:pt x="32" y="47"/>
                    <a:pt x="31" y="60"/>
                  </a:cubicBezTo>
                  <a:lnTo>
                    <a:pt x="0" y="60"/>
                  </a:lnTo>
                  <a:close/>
                </a:path>
              </a:pathLst>
            </a:custGeom>
            <a:solidFill>
              <a:schemeClr val="dk2"/>
            </a:solidFill>
            <a:ln>
              <a:noFill/>
            </a:ln>
          </p:spPr>
          <p:txBody>
            <a:bodyPr spcFirstLastPara="1" wrap="square" lIns="90000" tIns="20875" rIns="90000" bIns="208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09" name="Google Shape;1709;p47"/>
            <p:cNvSpPr/>
            <p:nvPr/>
          </p:nvSpPr>
          <p:spPr>
            <a:xfrm>
              <a:off x="5787704" y="4742345"/>
              <a:ext cx="39600" cy="63720"/>
            </a:xfrm>
            <a:custGeom>
              <a:avLst/>
              <a:gdLst/>
              <a:ahLst/>
              <a:cxnLst/>
              <a:rect l="l" t="t" r="r" b="b"/>
              <a:pathLst>
                <a:path w="112" h="179" extrusionOk="0">
                  <a:moveTo>
                    <a:pt x="81" y="25"/>
                  </a:moveTo>
                  <a:lnTo>
                    <a:pt x="0" y="25"/>
                  </a:lnTo>
                  <a:lnTo>
                    <a:pt x="0" y="0"/>
                  </a:lnTo>
                  <a:lnTo>
                    <a:pt x="112" y="0"/>
                  </a:lnTo>
                  <a:lnTo>
                    <a:pt x="112" y="179"/>
                  </a:lnTo>
                  <a:lnTo>
                    <a:pt x="81" y="179"/>
                  </a:lnTo>
                  <a:lnTo>
                    <a:pt x="81" y="25"/>
                  </a:lnTo>
                  <a:close/>
                </a:path>
              </a:pathLst>
            </a:custGeom>
            <a:solidFill>
              <a:schemeClr val="dk2"/>
            </a:solidFill>
            <a:ln>
              <a:noFill/>
            </a:ln>
          </p:spPr>
          <p:txBody>
            <a:bodyPr spcFirstLastPara="1" wrap="square" lIns="90000" tIns="19425" rIns="90000" bIns="1942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10" name="Google Shape;1710;p47"/>
            <p:cNvSpPr/>
            <p:nvPr/>
          </p:nvSpPr>
          <p:spPr>
            <a:xfrm>
              <a:off x="5732984" y="4741625"/>
              <a:ext cx="47160" cy="64440"/>
            </a:xfrm>
            <a:custGeom>
              <a:avLst/>
              <a:gdLst/>
              <a:ahLst/>
              <a:cxnLst/>
              <a:rect l="l" t="t" r="r" b="b"/>
              <a:pathLst>
                <a:path w="133" h="181" extrusionOk="0">
                  <a:moveTo>
                    <a:pt x="0" y="181"/>
                  </a:moveTo>
                  <a:lnTo>
                    <a:pt x="0" y="62"/>
                  </a:lnTo>
                  <a:cubicBezTo>
                    <a:pt x="0" y="43"/>
                    <a:pt x="5" y="28"/>
                    <a:pt x="18" y="17"/>
                  </a:cubicBezTo>
                  <a:cubicBezTo>
                    <a:pt x="30" y="6"/>
                    <a:pt x="47" y="0"/>
                    <a:pt x="67" y="0"/>
                  </a:cubicBezTo>
                  <a:cubicBezTo>
                    <a:pt x="87" y="0"/>
                    <a:pt x="104" y="6"/>
                    <a:pt x="115" y="16"/>
                  </a:cubicBezTo>
                  <a:cubicBezTo>
                    <a:pt x="128" y="27"/>
                    <a:pt x="133" y="43"/>
                    <a:pt x="133" y="62"/>
                  </a:cubicBezTo>
                  <a:lnTo>
                    <a:pt x="133" y="181"/>
                  </a:lnTo>
                  <a:lnTo>
                    <a:pt x="102" y="181"/>
                  </a:lnTo>
                  <a:lnTo>
                    <a:pt x="102" y="62"/>
                  </a:lnTo>
                  <a:cubicBezTo>
                    <a:pt x="102" y="50"/>
                    <a:pt x="100" y="41"/>
                    <a:pt x="93" y="34"/>
                  </a:cubicBezTo>
                  <a:cubicBezTo>
                    <a:pt x="87" y="28"/>
                    <a:pt x="78" y="25"/>
                    <a:pt x="67" y="25"/>
                  </a:cubicBezTo>
                  <a:cubicBezTo>
                    <a:pt x="43" y="25"/>
                    <a:pt x="31" y="38"/>
                    <a:pt x="31" y="63"/>
                  </a:cubicBezTo>
                  <a:lnTo>
                    <a:pt x="31" y="181"/>
                  </a:lnTo>
                  <a:lnTo>
                    <a:pt x="0" y="181"/>
                  </a:lnTo>
                  <a:close/>
                </a:path>
              </a:pathLst>
            </a:custGeom>
            <a:solidFill>
              <a:schemeClr val="dk2"/>
            </a:solidFill>
            <a:ln>
              <a:noFill/>
            </a:ln>
          </p:spPr>
          <p:txBody>
            <a:bodyPr spcFirstLastPara="1" wrap="square" lIns="90000" tIns="20150" rIns="90000" bIns="2015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11" name="Google Shape;1711;p47"/>
            <p:cNvSpPr/>
            <p:nvPr/>
          </p:nvSpPr>
          <p:spPr>
            <a:xfrm>
              <a:off x="5675384" y="4742345"/>
              <a:ext cx="45000" cy="63720"/>
            </a:xfrm>
            <a:custGeom>
              <a:avLst/>
              <a:gdLst/>
              <a:ahLst/>
              <a:cxnLst/>
              <a:rect l="l" t="t" r="r" b="b"/>
              <a:pathLst>
                <a:path w="127" h="179" extrusionOk="0">
                  <a:moveTo>
                    <a:pt x="127" y="0"/>
                  </a:moveTo>
                  <a:lnTo>
                    <a:pt x="127" y="179"/>
                  </a:lnTo>
                  <a:lnTo>
                    <a:pt x="66" y="179"/>
                  </a:lnTo>
                  <a:cubicBezTo>
                    <a:pt x="46" y="179"/>
                    <a:pt x="30" y="175"/>
                    <a:pt x="20" y="167"/>
                  </a:cubicBezTo>
                  <a:cubicBezTo>
                    <a:pt x="10" y="158"/>
                    <a:pt x="4" y="146"/>
                    <a:pt x="4" y="130"/>
                  </a:cubicBezTo>
                  <a:cubicBezTo>
                    <a:pt x="4" y="122"/>
                    <a:pt x="6" y="115"/>
                    <a:pt x="11" y="108"/>
                  </a:cubicBezTo>
                  <a:cubicBezTo>
                    <a:pt x="15" y="102"/>
                    <a:pt x="22" y="97"/>
                    <a:pt x="30" y="93"/>
                  </a:cubicBezTo>
                  <a:cubicBezTo>
                    <a:pt x="21" y="90"/>
                    <a:pt x="13" y="85"/>
                    <a:pt x="8" y="78"/>
                  </a:cubicBezTo>
                  <a:cubicBezTo>
                    <a:pt x="2" y="71"/>
                    <a:pt x="0" y="62"/>
                    <a:pt x="0" y="52"/>
                  </a:cubicBezTo>
                  <a:cubicBezTo>
                    <a:pt x="0" y="35"/>
                    <a:pt x="5" y="22"/>
                    <a:pt x="16" y="13"/>
                  </a:cubicBezTo>
                  <a:cubicBezTo>
                    <a:pt x="27" y="4"/>
                    <a:pt x="42" y="0"/>
                    <a:pt x="62" y="0"/>
                  </a:cubicBezTo>
                  <a:lnTo>
                    <a:pt x="127" y="0"/>
                  </a:lnTo>
                  <a:moveTo>
                    <a:pt x="96" y="81"/>
                  </a:moveTo>
                  <a:lnTo>
                    <a:pt x="96" y="25"/>
                  </a:lnTo>
                  <a:lnTo>
                    <a:pt x="62" y="25"/>
                  </a:lnTo>
                  <a:cubicBezTo>
                    <a:pt x="52" y="25"/>
                    <a:pt x="44" y="27"/>
                    <a:pt x="39" y="32"/>
                  </a:cubicBezTo>
                  <a:cubicBezTo>
                    <a:pt x="33" y="37"/>
                    <a:pt x="31" y="44"/>
                    <a:pt x="31" y="52"/>
                  </a:cubicBezTo>
                  <a:cubicBezTo>
                    <a:pt x="31" y="71"/>
                    <a:pt x="40" y="80"/>
                    <a:pt x="59" y="81"/>
                  </a:cubicBezTo>
                  <a:lnTo>
                    <a:pt x="96" y="81"/>
                  </a:lnTo>
                  <a:moveTo>
                    <a:pt x="96" y="104"/>
                  </a:moveTo>
                  <a:lnTo>
                    <a:pt x="66" y="104"/>
                  </a:lnTo>
                  <a:cubicBezTo>
                    <a:pt x="56" y="104"/>
                    <a:pt x="48" y="106"/>
                    <a:pt x="43" y="110"/>
                  </a:cubicBezTo>
                  <a:cubicBezTo>
                    <a:pt x="37" y="115"/>
                    <a:pt x="35" y="121"/>
                    <a:pt x="35" y="129"/>
                  </a:cubicBezTo>
                  <a:cubicBezTo>
                    <a:pt x="35" y="137"/>
                    <a:pt x="37" y="144"/>
                    <a:pt x="42" y="148"/>
                  </a:cubicBezTo>
                  <a:cubicBezTo>
                    <a:pt x="47" y="152"/>
                    <a:pt x="55" y="154"/>
                    <a:pt x="66" y="154"/>
                  </a:cubicBezTo>
                  <a:lnTo>
                    <a:pt x="96" y="154"/>
                  </a:lnTo>
                  <a:lnTo>
                    <a:pt x="96" y="104"/>
                  </a:lnTo>
                  <a:close/>
                </a:path>
              </a:pathLst>
            </a:custGeom>
            <a:solidFill>
              <a:schemeClr val="dk2"/>
            </a:solidFill>
            <a:ln>
              <a:noFill/>
            </a:ln>
          </p:spPr>
          <p:txBody>
            <a:bodyPr spcFirstLastPara="1" wrap="square" lIns="90000" tIns="19425" rIns="90000" bIns="1942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12" name="Google Shape;1712;p47"/>
            <p:cNvSpPr/>
            <p:nvPr/>
          </p:nvSpPr>
          <p:spPr>
            <a:xfrm>
              <a:off x="5400000" y="4450320"/>
              <a:ext cx="63720" cy="50400"/>
            </a:xfrm>
            <a:custGeom>
              <a:avLst/>
              <a:gdLst/>
              <a:ahLst/>
              <a:cxnLst/>
              <a:rect l="l" t="t" r="r" b="b"/>
              <a:pathLst>
                <a:path w="179" h="142" extrusionOk="0">
                  <a:moveTo>
                    <a:pt x="25" y="0"/>
                  </a:moveTo>
                  <a:lnTo>
                    <a:pt x="25" y="56"/>
                  </a:lnTo>
                  <a:lnTo>
                    <a:pt x="179" y="56"/>
                  </a:lnTo>
                  <a:lnTo>
                    <a:pt x="179" y="87"/>
                  </a:lnTo>
                  <a:lnTo>
                    <a:pt x="25" y="87"/>
                  </a:lnTo>
                  <a:lnTo>
                    <a:pt x="25" y="142"/>
                  </a:lnTo>
                  <a:lnTo>
                    <a:pt x="0" y="142"/>
                  </a:lnTo>
                  <a:lnTo>
                    <a:pt x="0" y="0"/>
                  </a:lnTo>
                  <a:lnTo>
                    <a:pt x="25" y="0"/>
                  </a:lnTo>
                  <a:close/>
                </a:path>
              </a:pathLst>
            </a:custGeom>
            <a:solidFill>
              <a:schemeClr val="dk2"/>
            </a:solidFill>
            <a:ln>
              <a:noFill/>
            </a:ln>
          </p:spPr>
          <p:txBody>
            <a:bodyPr spcFirstLastPara="1" wrap="square" lIns="90000" tIns="6100" rIns="90000" bIns="61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13" name="Google Shape;1713;p47"/>
            <p:cNvSpPr/>
            <p:nvPr/>
          </p:nvSpPr>
          <p:spPr>
            <a:xfrm>
              <a:off x="5400000" y="4430520"/>
              <a:ext cx="63360" cy="10440"/>
            </a:xfrm>
            <a:custGeom>
              <a:avLst/>
              <a:gdLst/>
              <a:ahLst/>
              <a:cxnLst/>
              <a:rect l="l" t="t" r="r" b="b"/>
              <a:pathLst>
                <a:path w="178" h="31" extrusionOk="0">
                  <a:moveTo>
                    <a:pt x="178" y="0"/>
                  </a:moveTo>
                  <a:lnTo>
                    <a:pt x="178" y="31"/>
                  </a:lnTo>
                  <a:lnTo>
                    <a:pt x="0" y="31"/>
                  </a:lnTo>
                  <a:lnTo>
                    <a:pt x="0" y="0"/>
                  </a:lnTo>
                  <a:lnTo>
                    <a:pt x="178" y="0"/>
                  </a:lnTo>
                  <a:close/>
                </a:path>
              </a:pathLst>
            </a:custGeom>
            <a:solidFill>
              <a:schemeClr val="dk2"/>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14" name="Google Shape;1714;p47"/>
            <p:cNvSpPr/>
            <p:nvPr/>
          </p:nvSpPr>
          <p:spPr>
            <a:xfrm>
              <a:off x="5400000" y="4365360"/>
              <a:ext cx="63360" cy="50400"/>
            </a:xfrm>
            <a:custGeom>
              <a:avLst/>
              <a:gdLst/>
              <a:ahLst/>
              <a:cxnLst/>
              <a:rect l="l" t="t" r="r" b="b"/>
              <a:pathLst>
                <a:path w="178" h="142" extrusionOk="0">
                  <a:moveTo>
                    <a:pt x="178" y="0"/>
                  </a:moveTo>
                  <a:lnTo>
                    <a:pt x="178" y="31"/>
                  </a:lnTo>
                  <a:lnTo>
                    <a:pt x="52" y="111"/>
                  </a:lnTo>
                  <a:lnTo>
                    <a:pt x="178" y="111"/>
                  </a:lnTo>
                  <a:lnTo>
                    <a:pt x="178" y="142"/>
                  </a:lnTo>
                  <a:lnTo>
                    <a:pt x="0" y="142"/>
                  </a:lnTo>
                  <a:lnTo>
                    <a:pt x="0" y="111"/>
                  </a:lnTo>
                  <a:lnTo>
                    <a:pt x="127" y="31"/>
                  </a:lnTo>
                  <a:lnTo>
                    <a:pt x="0" y="31"/>
                  </a:lnTo>
                  <a:lnTo>
                    <a:pt x="0" y="0"/>
                  </a:lnTo>
                  <a:lnTo>
                    <a:pt x="178" y="0"/>
                  </a:lnTo>
                  <a:close/>
                </a:path>
              </a:pathLst>
            </a:custGeom>
            <a:solidFill>
              <a:schemeClr val="dk2"/>
            </a:solidFill>
            <a:ln>
              <a:noFill/>
            </a:ln>
          </p:spPr>
          <p:txBody>
            <a:bodyPr spcFirstLastPara="1" wrap="square" lIns="90000" tIns="6100" rIns="90000" bIns="61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15" name="Google Shape;1715;p47"/>
            <p:cNvSpPr/>
            <p:nvPr/>
          </p:nvSpPr>
          <p:spPr>
            <a:xfrm>
              <a:off x="5400000" y="4305240"/>
              <a:ext cx="63720" cy="53640"/>
            </a:xfrm>
            <a:custGeom>
              <a:avLst/>
              <a:gdLst/>
              <a:ahLst/>
              <a:cxnLst/>
              <a:rect l="l" t="t" r="r" b="b"/>
              <a:pathLst>
                <a:path w="179" h="151" extrusionOk="0">
                  <a:moveTo>
                    <a:pt x="85" y="76"/>
                  </a:moveTo>
                  <a:lnTo>
                    <a:pt x="0" y="35"/>
                  </a:lnTo>
                  <a:lnTo>
                    <a:pt x="0" y="0"/>
                  </a:lnTo>
                  <a:lnTo>
                    <a:pt x="113" y="60"/>
                  </a:lnTo>
                  <a:lnTo>
                    <a:pt x="179" y="60"/>
                  </a:lnTo>
                  <a:lnTo>
                    <a:pt x="179" y="91"/>
                  </a:lnTo>
                  <a:lnTo>
                    <a:pt x="113" y="91"/>
                  </a:lnTo>
                  <a:lnTo>
                    <a:pt x="0" y="151"/>
                  </a:lnTo>
                  <a:lnTo>
                    <a:pt x="0" y="117"/>
                  </a:lnTo>
                  <a:lnTo>
                    <a:pt x="85" y="76"/>
                  </a:lnTo>
                  <a:close/>
                </a:path>
              </a:pathLst>
            </a:custGeom>
            <a:solidFill>
              <a:schemeClr val="dk2"/>
            </a:solidFill>
            <a:ln>
              <a:noFill/>
            </a:ln>
          </p:spPr>
          <p:txBody>
            <a:bodyPr spcFirstLastPara="1" wrap="square" lIns="90000" tIns="9350" rIns="90000" bIns="935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16" name="Google Shape;1716;p47"/>
            <p:cNvSpPr/>
            <p:nvPr/>
          </p:nvSpPr>
          <p:spPr>
            <a:xfrm>
              <a:off x="5400000" y="4230000"/>
              <a:ext cx="63720" cy="45360"/>
            </a:xfrm>
            <a:custGeom>
              <a:avLst/>
              <a:gdLst/>
              <a:ahLst/>
              <a:cxnLst/>
              <a:rect l="l" t="t" r="r" b="b"/>
              <a:pathLst>
                <a:path w="179" h="128" extrusionOk="0">
                  <a:moveTo>
                    <a:pt x="178" y="128"/>
                  </a:moveTo>
                  <a:lnTo>
                    <a:pt x="0" y="128"/>
                  </a:lnTo>
                  <a:lnTo>
                    <a:pt x="0" y="66"/>
                  </a:lnTo>
                  <a:cubicBezTo>
                    <a:pt x="0" y="46"/>
                    <a:pt x="4" y="31"/>
                    <a:pt x="12" y="20"/>
                  </a:cubicBezTo>
                  <a:cubicBezTo>
                    <a:pt x="20" y="10"/>
                    <a:pt x="32" y="5"/>
                    <a:pt x="48" y="5"/>
                  </a:cubicBezTo>
                  <a:cubicBezTo>
                    <a:pt x="57" y="5"/>
                    <a:pt x="64" y="7"/>
                    <a:pt x="70" y="11"/>
                  </a:cubicBezTo>
                  <a:cubicBezTo>
                    <a:pt x="77" y="16"/>
                    <a:pt x="82" y="22"/>
                    <a:pt x="86" y="30"/>
                  </a:cubicBezTo>
                  <a:cubicBezTo>
                    <a:pt x="88" y="21"/>
                    <a:pt x="93" y="13"/>
                    <a:pt x="100" y="8"/>
                  </a:cubicBezTo>
                  <a:cubicBezTo>
                    <a:pt x="108" y="3"/>
                    <a:pt x="116" y="0"/>
                    <a:pt x="127" y="0"/>
                  </a:cubicBezTo>
                  <a:cubicBezTo>
                    <a:pt x="143" y="0"/>
                    <a:pt x="156" y="5"/>
                    <a:pt x="165" y="16"/>
                  </a:cubicBezTo>
                  <a:cubicBezTo>
                    <a:pt x="174" y="27"/>
                    <a:pt x="179" y="42"/>
                    <a:pt x="179" y="62"/>
                  </a:cubicBezTo>
                  <a:lnTo>
                    <a:pt x="179" y="128"/>
                  </a:lnTo>
                  <a:lnTo>
                    <a:pt x="178" y="128"/>
                  </a:lnTo>
                  <a:moveTo>
                    <a:pt x="75" y="96"/>
                  </a:moveTo>
                  <a:lnTo>
                    <a:pt x="75" y="66"/>
                  </a:lnTo>
                  <a:cubicBezTo>
                    <a:pt x="75" y="56"/>
                    <a:pt x="72" y="49"/>
                    <a:pt x="68" y="43"/>
                  </a:cubicBezTo>
                  <a:cubicBezTo>
                    <a:pt x="63" y="38"/>
                    <a:pt x="58" y="35"/>
                    <a:pt x="50" y="35"/>
                  </a:cubicBezTo>
                  <a:cubicBezTo>
                    <a:pt x="41" y="35"/>
                    <a:pt x="35" y="38"/>
                    <a:pt x="31" y="43"/>
                  </a:cubicBezTo>
                  <a:cubicBezTo>
                    <a:pt x="27" y="48"/>
                    <a:pt x="25" y="56"/>
                    <a:pt x="25" y="66"/>
                  </a:cubicBezTo>
                  <a:lnTo>
                    <a:pt x="25" y="96"/>
                  </a:lnTo>
                  <a:lnTo>
                    <a:pt x="75" y="96"/>
                  </a:lnTo>
                  <a:moveTo>
                    <a:pt x="98" y="96"/>
                  </a:moveTo>
                  <a:lnTo>
                    <a:pt x="154" y="96"/>
                  </a:lnTo>
                  <a:lnTo>
                    <a:pt x="154" y="62"/>
                  </a:lnTo>
                  <a:cubicBezTo>
                    <a:pt x="154" y="52"/>
                    <a:pt x="151" y="44"/>
                    <a:pt x="147" y="39"/>
                  </a:cubicBezTo>
                  <a:cubicBezTo>
                    <a:pt x="142" y="34"/>
                    <a:pt x="135" y="31"/>
                    <a:pt x="127" y="31"/>
                  </a:cubicBezTo>
                  <a:cubicBezTo>
                    <a:pt x="108" y="31"/>
                    <a:pt x="99" y="41"/>
                    <a:pt x="98" y="60"/>
                  </a:cubicBezTo>
                  <a:lnTo>
                    <a:pt x="98" y="96"/>
                  </a:lnTo>
                  <a:close/>
                </a:path>
              </a:pathLst>
            </a:custGeom>
            <a:solidFill>
              <a:schemeClr val="dk2"/>
            </a:solidFill>
            <a:ln>
              <a:noFill/>
            </a:ln>
          </p:spPr>
          <p:txBody>
            <a:bodyPr spcFirstLastPara="1" wrap="square" lIns="90000" tIns="1075" rIns="90000" bIns="10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17" name="Google Shape;1717;p47"/>
            <p:cNvSpPr/>
            <p:nvPr/>
          </p:nvSpPr>
          <p:spPr>
            <a:xfrm>
              <a:off x="5399280" y="4167360"/>
              <a:ext cx="65160" cy="52560"/>
            </a:xfrm>
            <a:custGeom>
              <a:avLst/>
              <a:gdLst/>
              <a:ahLst/>
              <a:cxnLst/>
              <a:rect l="l" t="t" r="r" b="b"/>
              <a:pathLst>
                <a:path w="183" h="148" extrusionOk="0">
                  <a:moveTo>
                    <a:pt x="96" y="0"/>
                  </a:moveTo>
                  <a:cubicBezTo>
                    <a:pt x="113" y="0"/>
                    <a:pt x="129" y="3"/>
                    <a:pt x="142" y="9"/>
                  </a:cubicBezTo>
                  <a:cubicBezTo>
                    <a:pt x="155" y="15"/>
                    <a:pt x="165" y="24"/>
                    <a:pt x="172" y="35"/>
                  </a:cubicBezTo>
                  <a:cubicBezTo>
                    <a:pt x="179" y="47"/>
                    <a:pt x="183" y="59"/>
                    <a:pt x="183" y="74"/>
                  </a:cubicBezTo>
                  <a:cubicBezTo>
                    <a:pt x="183" y="89"/>
                    <a:pt x="179" y="102"/>
                    <a:pt x="172" y="113"/>
                  </a:cubicBezTo>
                  <a:cubicBezTo>
                    <a:pt x="165" y="124"/>
                    <a:pt x="155" y="133"/>
                    <a:pt x="142" y="139"/>
                  </a:cubicBezTo>
                  <a:cubicBezTo>
                    <a:pt x="129" y="145"/>
                    <a:pt x="114" y="148"/>
                    <a:pt x="97" y="148"/>
                  </a:cubicBezTo>
                  <a:lnTo>
                    <a:pt x="87" y="148"/>
                  </a:lnTo>
                  <a:cubicBezTo>
                    <a:pt x="69" y="148"/>
                    <a:pt x="54" y="145"/>
                    <a:pt x="41" y="139"/>
                  </a:cubicBezTo>
                  <a:cubicBezTo>
                    <a:pt x="28" y="133"/>
                    <a:pt x="17" y="124"/>
                    <a:pt x="10" y="113"/>
                  </a:cubicBezTo>
                  <a:cubicBezTo>
                    <a:pt x="3" y="102"/>
                    <a:pt x="0" y="89"/>
                    <a:pt x="0" y="74"/>
                  </a:cubicBezTo>
                  <a:cubicBezTo>
                    <a:pt x="0" y="60"/>
                    <a:pt x="3" y="47"/>
                    <a:pt x="10" y="35"/>
                  </a:cubicBezTo>
                  <a:cubicBezTo>
                    <a:pt x="17" y="24"/>
                    <a:pt x="27" y="16"/>
                    <a:pt x="40" y="9"/>
                  </a:cubicBezTo>
                  <a:cubicBezTo>
                    <a:pt x="53" y="3"/>
                    <a:pt x="69" y="0"/>
                    <a:pt x="86" y="0"/>
                  </a:cubicBezTo>
                  <a:lnTo>
                    <a:pt x="96" y="0"/>
                  </a:lnTo>
                  <a:moveTo>
                    <a:pt x="87" y="31"/>
                  </a:moveTo>
                  <a:cubicBezTo>
                    <a:pt x="67" y="31"/>
                    <a:pt x="52" y="35"/>
                    <a:pt x="41" y="42"/>
                  </a:cubicBezTo>
                  <a:cubicBezTo>
                    <a:pt x="30" y="50"/>
                    <a:pt x="25" y="60"/>
                    <a:pt x="25" y="74"/>
                  </a:cubicBezTo>
                  <a:cubicBezTo>
                    <a:pt x="25" y="88"/>
                    <a:pt x="30" y="99"/>
                    <a:pt x="41" y="106"/>
                  </a:cubicBezTo>
                  <a:cubicBezTo>
                    <a:pt x="52" y="114"/>
                    <a:pt x="66" y="117"/>
                    <a:pt x="86" y="117"/>
                  </a:cubicBezTo>
                  <a:lnTo>
                    <a:pt x="96" y="117"/>
                  </a:lnTo>
                  <a:cubicBezTo>
                    <a:pt x="116" y="117"/>
                    <a:pt x="131" y="113"/>
                    <a:pt x="142" y="106"/>
                  </a:cubicBezTo>
                  <a:cubicBezTo>
                    <a:pt x="152" y="98"/>
                    <a:pt x="158" y="88"/>
                    <a:pt x="158" y="74"/>
                  </a:cubicBezTo>
                  <a:cubicBezTo>
                    <a:pt x="158" y="60"/>
                    <a:pt x="152" y="50"/>
                    <a:pt x="142" y="42"/>
                  </a:cubicBezTo>
                  <a:cubicBezTo>
                    <a:pt x="132" y="35"/>
                    <a:pt x="116" y="31"/>
                    <a:pt x="96" y="31"/>
                  </a:cubicBezTo>
                  <a:lnTo>
                    <a:pt x="87" y="31"/>
                  </a:lnTo>
                  <a:close/>
                </a:path>
              </a:pathLst>
            </a:custGeom>
            <a:solidFill>
              <a:schemeClr val="dk2"/>
            </a:solidFill>
            <a:ln>
              <a:noFill/>
            </a:ln>
          </p:spPr>
          <p:txBody>
            <a:bodyPr spcFirstLastPara="1" wrap="square" lIns="90000" tIns="8275" rIns="90000" bIns="82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18" name="Google Shape;1718;p47"/>
            <p:cNvSpPr/>
            <p:nvPr/>
          </p:nvSpPr>
          <p:spPr>
            <a:xfrm>
              <a:off x="5399280" y="4105080"/>
              <a:ext cx="65160" cy="52920"/>
            </a:xfrm>
            <a:custGeom>
              <a:avLst/>
              <a:gdLst/>
              <a:ahLst/>
              <a:cxnLst/>
              <a:rect l="l" t="t" r="r" b="b"/>
              <a:pathLst>
                <a:path w="183" h="149" extrusionOk="0">
                  <a:moveTo>
                    <a:pt x="96" y="1"/>
                  </a:moveTo>
                  <a:cubicBezTo>
                    <a:pt x="113" y="1"/>
                    <a:pt x="129" y="4"/>
                    <a:pt x="142" y="10"/>
                  </a:cubicBezTo>
                  <a:cubicBezTo>
                    <a:pt x="155" y="16"/>
                    <a:pt x="165" y="25"/>
                    <a:pt x="172" y="36"/>
                  </a:cubicBezTo>
                  <a:cubicBezTo>
                    <a:pt x="179" y="47"/>
                    <a:pt x="183" y="60"/>
                    <a:pt x="183" y="75"/>
                  </a:cubicBezTo>
                  <a:cubicBezTo>
                    <a:pt x="183" y="89"/>
                    <a:pt x="179" y="102"/>
                    <a:pt x="172" y="113"/>
                  </a:cubicBezTo>
                  <a:cubicBezTo>
                    <a:pt x="165" y="125"/>
                    <a:pt x="155" y="133"/>
                    <a:pt x="142" y="139"/>
                  </a:cubicBezTo>
                  <a:cubicBezTo>
                    <a:pt x="129" y="145"/>
                    <a:pt x="114" y="149"/>
                    <a:pt x="97" y="149"/>
                  </a:cubicBezTo>
                  <a:lnTo>
                    <a:pt x="87" y="149"/>
                  </a:lnTo>
                  <a:cubicBezTo>
                    <a:pt x="69" y="149"/>
                    <a:pt x="54" y="145"/>
                    <a:pt x="41" y="139"/>
                  </a:cubicBezTo>
                  <a:cubicBezTo>
                    <a:pt x="28" y="133"/>
                    <a:pt x="17" y="125"/>
                    <a:pt x="10" y="113"/>
                  </a:cubicBezTo>
                  <a:cubicBezTo>
                    <a:pt x="3" y="102"/>
                    <a:pt x="0" y="89"/>
                    <a:pt x="0" y="75"/>
                  </a:cubicBezTo>
                  <a:cubicBezTo>
                    <a:pt x="0" y="60"/>
                    <a:pt x="3" y="47"/>
                    <a:pt x="10" y="36"/>
                  </a:cubicBezTo>
                  <a:cubicBezTo>
                    <a:pt x="17" y="25"/>
                    <a:pt x="27" y="16"/>
                    <a:pt x="40" y="10"/>
                  </a:cubicBezTo>
                  <a:cubicBezTo>
                    <a:pt x="53" y="3"/>
                    <a:pt x="69" y="0"/>
                    <a:pt x="86" y="0"/>
                  </a:cubicBezTo>
                  <a:lnTo>
                    <a:pt x="96" y="0"/>
                  </a:lnTo>
                  <a:lnTo>
                    <a:pt x="96" y="1"/>
                  </a:lnTo>
                  <a:moveTo>
                    <a:pt x="87" y="32"/>
                  </a:moveTo>
                  <a:cubicBezTo>
                    <a:pt x="67" y="32"/>
                    <a:pt x="52" y="35"/>
                    <a:pt x="41" y="43"/>
                  </a:cubicBezTo>
                  <a:cubicBezTo>
                    <a:pt x="30" y="50"/>
                    <a:pt x="25" y="61"/>
                    <a:pt x="25" y="75"/>
                  </a:cubicBezTo>
                  <a:cubicBezTo>
                    <a:pt x="25" y="88"/>
                    <a:pt x="30" y="98"/>
                    <a:pt x="41" y="106"/>
                  </a:cubicBezTo>
                  <a:cubicBezTo>
                    <a:pt x="52" y="114"/>
                    <a:pt x="66" y="117"/>
                    <a:pt x="86" y="118"/>
                  </a:cubicBezTo>
                  <a:lnTo>
                    <a:pt x="96" y="118"/>
                  </a:lnTo>
                  <a:cubicBezTo>
                    <a:pt x="116" y="118"/>
                    <a:pt x="131" y="114"/>
                    <a:pt x="142" y="106"/>
                  </a:cubicBezTo>
                  <a:cubicBezTo>
                    <a:pt x="152" y="99"/>
                    <a:pt x="158" y="88"/>
                    <a:pt x="158" y="75"/>
                  </a:cubicBezTo>
                  <a:cubicBezTo>
                    <a:pt x="158" y="61"/>
                    <a:pt x="152" y="50"/>
                    <a:pt x="142" y="43"/>
                  </a:cubicBezTo>
                  <a:cubicBezTo>
                    <a:pt x="132" y="35"/>
                    <a:pt x="116" y="32"/>
                    <a:pt x="96" y="32"/>
                  </a:cubicBezTo>
                  <a:lnTo>
                    <a:pt x="87" y="32"/>
                  </a:lnTo>
                  <a:close/>
                </a:path>
              </a:pathLst>
            </a:custGeom>
            <a:solidFill>
              <a:schemeClr val="dk2"/>
            </a:solidFill>
            <a:ln>
              <a:noFill/>
            </a:ln>
          </p:spPr>
          <p:txBody>
            <a:bodyPr spcFirstLastPara="1" wrap="square" lIns="90000" tIns="8625" rIns="90000" bIns="862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19" name="Google Shape;1719;p47"/>
            <p:cNvSpPr/>
            <p:nvPr/>
          </p:nvSpPr>
          <p:spPr>
            <a:xfrm>
              <a:off x="5400000" y="4043160"/>
              <a:ext cx="63720" cy="50400"/>
            </a:xfrm>
            <a:custGeom>
              <a:avLst/>
              <a:gdLst/>
              <a:ahLst/>
              <a:cxnLst/>
              <a:rect l="l" t="t" r="r" b="b"/>
              <a:pathLst>
                <a:path w="179" h="142" extrusionOk="0">
                  <a:moveTo>
                    <a:pt x="101" y="90"/>
                  </a:moveTo>
                  <a:lnTo>
                    <a:pt x="123" y="111"/>
                  </a:lnTo>
                  <a:lnTo>
                    <a:pt x="179" y="111"/>
                  </a:lnTo>
                  <a:lnTo>
                    <a:pt x="179" y="142"/>
                  </a:lnTo>
                  <a:lnTo>
                    <a:pt x="0" y="142"/>
                  </a:lnTo>
                  <a:lnTo>
                    <a:pt x="0" y="111"/>
                  </a:lnTo>
                  <a:lnTo>
                    <a:pt x="84" y="111"/>
                  </a:lnTo>
                  <a:lnTo>
                    <a:pt x="63" y="93"/>
                  </a:lnTo>
                  <a:lnTo>
                    <a:pt x="0" y="41"/>
                  </a:lnTo>
                  <a:lnTo>
                    <a:pt x="0" y="3"/>
                  </a:lnTo>
                  <a:lnTo>
                    <a:pt x="79" y="70"/>
                  </a:lnTo>
                  <a:lnTo>
                    <a:pt x="179" y="0"/>
                  </a:lnTo>
                  <a:lnTo>
                    <a:pt x="179" y="37"/>
                  </a:lnTo>
                  <a:lnTo>
                    <a:pt x="101" y="90"/>
                  </a:lnTo>
                  <a:close/>
                </a:path>
              </a:pathLst>
            </a:custGeom>
            <a:solidFill>
              <a:schemeClr val="dk2"/>
            </a:solidFill>
            <a:ln>
              <a:noFill/>
            </a:ln>
          </p:spPr>
          <p:txBody>
            <a:bodyPr spcFirstLastPara="1" wrap="square" lIns="90000" tIns="6100" rIns="90000" bIns="61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20" name="Google Shape;1720;p47"/>
            <p:cNvSpPr/>
            <p:nvPr/>
          </p:nvSpPr>
          <p:spPr>
            <a:xfrm>
              <a:off x="5399280" y="3965400"/>
              <a:ext cx="65160" cy="50400"/>
            </a:xfrm>
            <a:custGeom>
              <a:avLst/>
              <a:gdLst/>
              <a:ahLst/>
              <a:cxnLst/>
              <a:rect l="l" t="t" r="r" b="b"/>
              <a:pathLst>
                <a:path w="183" h="142" extrusionOk="0">
                  <a:moveTo>
                    <a:pt x="123" y="0"/>
                  </a:moveTo>
                  <a:cubicBezTo>
                    <a:pt x="142" y="2"/>
                    <a:pt x="156" y="9"/>
                    <a:pt x="167" y="22"/>
                  </a:cubicBezTo>
                  <a:cubicBezTo>
                    <a:pt x="178" y="34"/>
                    <a:pt x="183" y="50"/>
                    <a:pt x="183" y="71"/>
                  </a:cubicBezTo>
                  <a:cubicBezTo>
                    <a:pt x="183" y="85"/>
                    <a:pt x="179" y="97"/>
                    <a:pt x="173" y="108"/>
                  </a:cubicBezTo>
                  <a:cubicBezTo>
                    <a:pt x="166" y="119"/>
                    <a:pt x="157" y="127"/>
                    <a:pt x="145" y="133"/>
                  </a:cubicBezTo>
                  <a:cubicBezTo>
                    <a:pt x="132" y="139"/>
                    <a:pt x="118" y="142"/>
                    <a:pt x="101" y="142"/>
                  </a:cubicBezTo>
                  <a:lnTo>
                    <a:pt x="84" y="142"/>
                  </a:lnTo>
                  <a:cubicBezTo>
                    <a:pt x="68" y="142"/>
                    <a:pt x="53" y="140"/>
                    <a:pt x="40" y="133"/>
                  </a:cubicBezTo>
                  <a:cubicBezTo>
                    <a:pt x="27" y="127"/>
                    <a:pt x="17" y="119"/>
                    <a:pt x="10" y="108"/>
                  </a:cubicBezTo>
                  <a:cubicBezTo>
                    <a:pt x="3" y="97"/>
                    <a:pt x="0" y="84"/>
                    <a:pt x="0" y="69"/>
                  </a:cubicBezTo>
                  <a:cubicBezTo>
                    <a:pt x="0" y="49"/>
                    <a:pt x="5" y="33"/>
                    <a:pt x="16" y="22"/>
                  </a:cubicBezTo>
                  <a:cubicBezTo>
                    <a:pt x="27" y="10"/>
                    <a:pt x="42" y="3"/>
                    <a:pt x="61" y="1"/>
                  </a:cubicBezTo>
                  <a:lnTo>
                    <a:pt x="61" y="32"/>
                  </a:lnTo>
                  <a:cubicBezTo>
                    <a:pt x="48" y="33"/>
                    <a:pt x="39" y="37"/>
                    <a:pt x="34" y="43"/>
                  </a:cubicBezTo>
                  <a:cubicBezTo>
                    <a:pt x="28" y="49"/>
                    <a:pt x="25" y="58"/>
                    <a:pt x="25" y="69"/>
                  </a:cubicBezTo>
                  <a:cubicBezTo>
                    <a:pt x="25" y="83"/>
                    <a:pt x="30" y="93"/>
                    <a:pt x="40" y="100"/>
                  </a:cubicBezTo>
                  <a:cubicBezTo>
                    <a:pt x="50" y="108"/>
                    <a:pt x="64" y="111"/>
                    <a:pt x="83" y="112"/>
                  </a:cubicBezTo>
                  <a:lnTo>
                    <a:pt x="99" y="112"/>
                  </a:lnTo>
                  <a:cubicBezTo>
                    <a:pt x="119" y="112"/>
                    <a:pt x="133" y="108"/>
                    <a:pt x="143" y="101"/>
                  </a:cubicBezTo>
                  <a:cubicBezTo>
                    <a:pt x="153" y="94"/>
                    <a:pt x="159" y="84"/>
                    <a:pt x="159" y="71"/>
                  </a:cubicBezTo>
                  <a:cubicBezTo>
                    <a:pt x="159" y="59"/>
                    <a:pt x="156" y="49"/>
                    <a:pt x="151" y="43"/>
                  </a:cubicBezTo>
                  <a:cubicBezTo>
                    <a:pt x="145" y="37"/>
                    <a:pt x="136" y="33"/>
                    <a:pt x="123" y="32"/>
                  </a:cubicBezTo>
                  <a:lnTo>
                    <a:pt x="123" y="0"/>
                  </a:lnTo>
                  <a:close/>
                </a:path>
              </a:pathLst>
            </a:custGeom>
            <a:solidFill>
              <a:schemeClr val="dk2"/>
            </a:solidFill>
            <a:ln>
              <a:noFill/>
            </a:ln>
          </p:spPr>
          <p:txBody>
            <a:bodyPr spcFirstLastPara="1" wrap="square" lIns="90000" tIns="6100" rIns="90000" bIns="61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21" name="Google Shape;1721;p47"/>
            <p:cNvSpPr/>
            <p:nvPr/>
          </p:nvSpPr>
          <p:spPr>
            <a:xfrm>
              <a:off x="5400000" y="3915000"/>
              <a:ext cx="63720" cy="39960"/>
            </a:xfrm>
            <a:custGeom>
              <a:avLst/>
              <a:gdLst/>
              <a:ahLst/>
              <a:cxnLst/>
              <a:rect l="l" t="t" r="r" b="b"/>
              <a:pathLst>
                <a:path w="179" h="113" extrusionOk="0">
                  <a:moveTo>
                    <a:pt x="154" y="82"/>
                  </a:moveTo>
                  <a:lnTo>
                    <a:pt x="154" y="0"/>
                  </a:lnTo>
                  <a:lnTo>
                    <a:pt x="179" y="0"/>
                  </a:lnTo>
                  <a:lnTo>
                    <a:pt x="179" y="113"/>
                  </a:lnTo>
                  <a:lnTo>
                    <a:pt x="0" y="113"/>
                  </a:lnTo>
                  <a:lnTo>
                    <a:pt x="0" y="82"/>
                  </a:lnTo>
                  <a:lnTo>
                    <a:pt x="154" y="82"/>
                  </a:lnTo>
                  <a:close/>
                </a:path>
              </a:pathLst>
            </a:custGeom>
            <a:solidFill>
              <a:schemeClr val="dk2"/>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22" name="Google Shape;1722;p47"/>
            <p:cNvSpPr/>
            <p:nvPr/>
          </p:nvSpPr>
          <p:spPr>
            <a:xfrm>
              <a:off x="5400000" y="3860640"/>
              <a:ext cx="64440" cy="47160"/>
            </a:xfrm>
            <a:custGeom>
              <a:avLst/>
              <a:gdLst/>
              <a:ahLst/>
              <a:cxnLst/>
              <a:rect l="l" t="t" r="r" b="b"/>
              <a:pathLst>
                <a:path w="181" h="133" extrusionOk="0">
                  <a:moveTo>
                    <a:pt x="0" y="0"/>
                  </a:moveTo>
                  <a:lnTo>
                    <a:pt x="119" y="0"/>
                  </a:lnTo>
                  <a:cubicBezTo>
                    <a:pt x="138" y="0"/>
                    <a:pt x="152" y="6"/>
                    <a:pt x="164" y="18"/>
                  </a:cubicBezTo>
                  <a:cubicBezTo>
                    <a:pt x="175" y="30"/>
                    <a:pt x="181" y="46"/>
                    <a:pt x="181" y="67"/>
                  </a:cubicBezTo>
                  <a:cubicBezTo>
                    <a:pt x="181" y="87"/>
                    <a:pt x="176" y="103"/>
                    <a:pt x="165" y="115"/>
                  </a:cubicBezTo>
                  <a:cubicBezTo>
                    <a:pt x="154" y="127"/>
                    <a:pt x="139" y="133"/>
                    <a:pt x="119" y="133"/>
                  </a:cubicBezTo>
                  <a:lnTo>
                    <a:pt x="0" y="133"/>
                  </a:lnTo>
                  <a:lnTo>
                    <a:pt x="0" y="102"/>
                  </a:lnTo>
                  <a:lnTo>
                    <a:pt x="119" y="102"/>
                  </a:lnTo>
                  <a:cubicBezTo>
                    <a:pt x="131" y="102"/>
                    <a:pt x="141" y="99"/>
                    <a:pt x="147" y="93"/>
                  </a:cubicBezTo>
                  <a:cubicBezTo>
                    <a:pt x="153" y="87"/>
                    <a:pt x="156" y="78"/>
                    <a:pt x="156" y="67"/>
                  </a:cubicBezTo>
                  <a:cubicBezTo>
                    <a:pt x="156" y="43"/>
                    <a:pt x="144" y="31"/>
                    <a:pt x="118" y="31"/>
                  </a:cubicBezTo>
                  <a:lnTo>
                    <a:pt x="0" y="31"/>
                  </a:lnTo>
                  <a:lnTo>
                    <a:pt x="0" y="0"/>
                  </a:lnTo>
                  <a:close/>
                </a:path>
              </a:pathLst>
            </a:custGeom>
            <a:solidFill>
              <a:schemeClr val="dk2"/>
            </a:solidFill>
            <a:ln>
              <a:noFill/>
            </a:ln>
          </p:spPr>
          <p:txBody>
            <a:bodyPr spcFirstLastPara="1" wrap="square" lIns="90000" tIns="2875" rIns="90000" bIns="28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23" name="Google Shape;1723;p47"/>
            <p:cNvSpPr/>
            <p:nvPr/>
          </p:nvSpPr>
          <p:spPr>
            <a:xfrm>
              <a:off x="5400000" y="3802680"/>
              <a:ext cx="63720" cy="45360"/>
            </a:xfrm>
            <a:custGeom>
              <a:avLst/>
              <a:gdLst/>
              <a:ahLst/>
              <a:cxnLst/>
              <a:rect l="l" t="t" r="r" b="b"/>
              <a:pathLst>
                <a:path w="179" h="128" extrusionOk="0">
                  <a:moveTo>
                    <a:pt x="178" y="128"/>
                  </a:moveTo>
                  <a:lnTo>
                    <a:pt x="0" y="128"/>
                  </a:lnTo>
                  <a:lnTo>
                    <a:pt x="0" y="67"/>
                  </a:lnTo>
                  <a:cubicBezTo>
                    <a:pt x="0" y="47"/>
                    <a:pt x="4" y="31"/>
                    <a:pt x="12" y="21"/>
                  </a:cubicBezTo>
                  <a:cubicBezTo>
                    <a:pt x="20" y="10"/>
                    <a:pt x="32" y="5"/>
                    <a:pt x="48" y="5"/>
                  </a:cubicBezTo>
                  <a:cubicBezTo>
                    <a:pt x="57" y="5"/>
                    <a:pt x="64" y="7"/>
                    <a:pt x="70" y="11"/>
                  </a:cubicBezTo>
                  <a:cubicBezTo>
                    <a:pt x="77" y="16"/>
                    <a:pt x="82" y="22"/>
                    <a:pt x="86" y="31"/>
                  </a:cubicBezTo>
                  <a:cubicBezTo>
                    <a:pt x="88" y="21"/>
                    <a:pt x="93" y="14"/>
                    <a:pt x="100" y="8"/>
                  </a:cubicBezTo>
                  <a:cubicBezTo>
                    <a:pt x="108" y="3"/>
                    <a:pt x="116" y="0"/>
                    <a:pt x="127" y="0"/>
                  </a:cubicBezTo>
                  <a:cubicBezTo>
                    <a:pt x="143" y="0"/>
                    <a:pt x="156" y="5"/>
                    <a:pt x="165" y="16"/>
                  </a:cubicBezTo>
                  <a:cubicBezTo>
                    <a:pt x="174" y="26"/>
                    <a:pt x="179" y="43"/>
                    <a:pt x="179" y="63"/>
                  </a:cubicBezTo>
                  <a:lnTo>
                    <a:pt x="179" y="128"/>
                  </a:lnTo>
                  <a:lnTo>
                    <a:pt x="178" y="128"/>
                  </a:lnTo>
                  <a:moveTo>
                    <a:pt x="75" y="97"/>
                  </a:moveTo>
                  <a:lnTo>
                    <a:pt x="75" y="66"/>
                  </a:lnTo>
                  <a:cubicBezTo>
                    <a:pt x="75" y="57"/>
                    <a:pt x="72" y="49"/>
                    <a:pt x="68" y="44"/>
                  </a:cubicBezTo>
                  <a:cubicBezTo>
                    <a:pt x="63" y="38"/>
                    <a:pt x="58" y="36"/>
                    <a:pt x="50" y="36"/>
                  </a:cubicBezTo>
                  <a:cubicBezTo>
                    <a:pt x="41" y="36"/>
                    <a:pt x="35" y="38"/>
                    <a:pt x="31" y="43"/>
                  </a:cubicBezTo>
                  <a:cubicBezTo>
                    <a:pt x="27" y="48"/>
                    <a:pt x="25" y="56"/>
                    <a:pt x="25" y="67"/>
                  </a:cubicBezTo>
                  <a:lnTo>
                    <a:pt x="25" y="97"/>
                  </a:lnTo>
                  <a:lnTo>
                    <a:pt x="75" y="97"/>
                  </a:lnTo>
                  <a:moveTo>
                    <a:pt x="98" y="97"/>
                  </a:moveTo>
                  <a:lnTo>
                    <a:pt x="154" y="97"/>
                  </a:lnTo>
                  <a:lnTo>
                    <a:pt x="154" y="63"/>
                  </a:lnTo>
                  <a:cubicBezTo>
                    <a:pt x="154" y="53"/>
                    <a:pt x="151" y="45"/>
                    <a:pt x="147" y="40"/>
                  </a:cubicBezTo>
                  <a:cubicBezTo>
                    <a:pt x="142" y="34"/>
                    <a:pt x="135" y="32"/>
                    <a:pt x="127" y="32"/>
                  </a:cubicBezTo>
                  <a:cubicBezTo>
                    <a:pt x="108" y="32"/>
                    <a:pt x="99" y="41"/>
                    <a:pt x="98" y="60"/>
                  </a:cubicBezTo>
                  <a:lnTo>
                    <a:pt x="98" y="97"/>
                  </a:lnTo>
                  <a:close/>
                </a:path>
              </a:pathLst>
            </a:custGeom>
            <a:solidFill>
              <a:schemeClr val="dk2"/>
            </a:solidFill>
            <a:ln>
              <a:noFill/>
            </a:ln>
          </p:spPr>
          <p:txBody>
            <a:bodyPr spcFirstLastPara="1" wrap="square" lIns="90000" tIns="1075" rIns="90000" bIns="10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nvGrpSpPr>
          <p:cNvPr id="1724" name="Google Shape;1724;p47"/>
          <p:cNvGrpSpPr/>
          <p:nvPr/>
        </p:nvGrpSpPr>
        <p:grpSpPr>
          <a:xfrm>
            <a:off x="7009843" y="2060949"/>
            <a:ext cx="413454" cy="413454"/>
            <a:chOff x="3537000" y="3031200"/>
            <a:chExt cx="955080" cy="955080"/>
          </a:xfrm>
        </p:grpSpPr>
        <p:sp>
          <p:nvSpPr>
            <p:cNvPr id="1725" name="Google Shape;1725;p47"/>
            <p:cNvSpPr/>
            <p:nvPr/>
          </p:nvSpPr>
          <p:spPr>
            <a:xfrm>
              <a:off x="3537000" y="3031200"/>
              <a:ext cx="955080" cy="955080"/>
            </a:xfrm>
            <a:custGeom>
              <a:avLst/>
              <a:gdLst/>
              <a:ahLst/>
              <a:cxnLst/>
              <a:rect l="l" t="t" r="r" b="b"/>
              <a:pathLst>
                <a:path w="2653" h="2653" extrusionOk="0">
                  <a:moveTo>
                    <a:pt x="962" y="2209"/>
                  </a:moveTo>
                  <a:lnTo>
                    <a:pt x="647" y="2523"/>
                  </a:lnTo>
                  <a:lnTo>
                    <a:pt x="130" y="2006"/>
                  </a:lnTo>
                  <a:lnTo>
                    <a:pt x="445" y="1692"/>
                  </a:lnTo>
                  <a:lnTo>
                    <a:pt x="0" y="1692"/>
                  </a:lnTo>
                  <a:lnTo>
                    <a:pt x="0" y="962"/>
                  </a:lnTo>
                  <a:lnTo>
                    <a:pt x="445" y="962"/>
                  </a:lnTo>
                  <a:lnTo>
                    <a:pt x="130" y="647"/>
                  </a:lnTo>
                  <a:lnTo>
                    <a:pt x="647" y="131"/>
                  </a:lnTo>
                  <a:lnTo>
                    <a:pt x="962" y="445"/>
                  </a:lnTo>
                  <a:lnTo>
                    <a:pt x="962" y="0"/>
                  </a:lnTo>
                  <a:lnTo>
                    <a:pt x="1691" y="0"/>
                  </a:lnTo>
                  <a:lnTo>
                    <a:pt x="1691" y="445"/>
                  </a:lnTo>
                  <a:lnTo>
                    <a:pt x="2006" y="131"/>
                  </a:lnTo>
                  <a:lnTo>
                    <a:pt x="2523" y="647"/>
                  </a:lnTo>
                  <a:lnTo>
                    <a:pt x="2208" y="962"/>
                  </a:lnTo>
                  <a:lnTo>
                    <a:pt x="2653" y="962"/>
                  </a:lnTo>
                  <a:lnTo>
                    <a:pt x="2653" y="1692"/>
                  </a:lnTo>
                  <a:lnTo>
                    <a:pt x="2208" y="1692"/>
                  </a:lnTo>
                  <a:lnTo>
                    <a:pt x="2523" y="2006"/>
                  </a:lnTo>
                  <a:lnTo>
                    <a:pt x="2006" y="2523"/>
                  </a:lnTo>
                  <a:lnTo>
                    <a:pt x="1691" y="2209"/>
                  </a:lnTo>
                  <a:lnTo>
                    <a:pt x="1691" y="2653"/>
                  </a:lnTo>
                  <a:lnTo>
                    <a:pt x="962" y="2653"/>
                  </a:lnTo>
                  <a:lnTo>
                    <a:pt x="962" y="2209"/>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26" name="Google Shape;1726;p47"/>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27" name="Google Shape;1727;p47"/>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773"/>
        <p:cNvGrpSpPr/>
        <p:nvPr/>
      </p:nvGrpSpPr>
      <p:grpSpPr>
        <a:xfrm>
          <a:off x="0" y="0"/>
          <a:ext cx="0" cy="0"/>
          <a:chOff x="0" y="0"/>
          <a:chExt cx="0" cy="0"/>
        </a:xfrm>
      </p:grpSpPr>
      <p:sp>
        <p:nvSpPr>
          <p:cNvPr id="1774" name="Google Shape;1774;p49"/>
          <p:cNvSpPr txBox="1">
            <a:spLocks noGrp="1"/>
          </p:cNvSpPr>
          <p:nvPr>
            <p:ph type="title"/>
          </p:nvPr>
        </p:nvSpPr>
        <p:spPr>
          <a:xfrm>
            <a:off x="1532937" y="1073209"/>
            <a:ext cx="5648700" cy="2179156"/>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4000" dirty="0" err="1">
                <a:solidFill>
                  <a:schemeClr val="accent1"/>
                </a:solidFill>
              </a:rPr>
              <a:t>Mükemmel</a:t>
            </a:r>
            <a:r>
              <a:rPr lang="en" sz="4000" dirty="0">
                <a:solidFill>
                  <a:schemeClr val="accent1"/>
                </a:solidFill>
              </a:rPr>
              <a:t> </a:t>
            </a:r>
            <a:r>
              <a:rPr lang="en" sz="4000" dirty="0" err="1">
                <a:solidFill>
                  <a:schemeClr val="accent1"/>
                </a:solidFill>
              </a:rPr>
              <a:t>ders</a:t>
            </a:r>
            <a:r>
              <a:rPr lang="en" sz="4000" dirty="0">
                <a:solidFill>
                  <a:schemeClr val="accent1"/>
                </a:solidFill>
              </a:rPr>
              <a:t> </a:t>
            </a:r>
            <a:r>
              <a:rPr lang="en" sz="4000" dirty="0" err="1">
                <a:solidFill>
                  <a:schemeClr val="accent1"/>
                </a:solidFill>
              </a:rPr>
              <a:t>ortamını</a:t>
            </a:r>
            <a:r>
              <a:rPr lang="en" sz="4000" dirty="0">
                <a:solidFill>
                  <a:schemeClr val="accent1"/>
                </a:solidFill>
              </a:rPr>
              <a:t> </a:t>
            </a:r>
            <a:r>
              <a:rPr lang="en" sz="4000" dirty="0" err="1">
                <a:solidFill>
                  <a:schemeClr val="accent1"/>
                </a:solidFill>
              </a:rPr>
              <a:t>beklemeyin</a:t>
            </a:r>
            <a:r>
              <a:rPr lang="en" sz="4000" dirty="0">
                <a:solidFill>
                  <a:schemeClr val="accent1"/>
                </a:solidFill>
              </a:rPr>
              <a:t>.</a:t>
            </a:r>
            <a:endParaRPr sz="4000" dirty="0">
              <a:solidFill>
                <a:schemeClr val="accent1"/>
              </a:solidFill>
            </a:endParaRPr>
          </a:p>
        </p:txBody>
      </p:sp>
      <p:grpSp>
        <p:nvGrpSpPr>
          <p:cNvPr id="1782" name="Google Shape;1782;p49"/>
          <p:cNvGrpSpPr/>
          <p:nvPr/>
        </p:nvGrpSpPr>
        <p:grpSpPr>
          <a:xfrm>
            <a:off x="7979360" y="4096744"/>
            <a:ext cx="413454" cy="413454"/>
            <a:chOff x="3537000" y="3031200"/>
            <a:chExt cx="955080" cy="955080"/>
          </a:xfrm>
        </p:grpSpPr>
        <p:sp>
          <p:nvSpPr>
            <p:cNvPr id="1783" name="Google Shape;1783;p49"/>
            <p:cNvSpPr/>
            <p:nvPr/>
          </p:nvSpPr>
          <p:spPr>
            <a:xfrm>
              <a:off x="3537000" y="3031200"/>
              <a:ext cx="955080" cy="955080"/>
            </a:xfrm>
            <a:custGeom>
              <a:avLst/>
              <a:gdLst/>
              <a:ahLst/>
              <a:cxnLst/>
              <a:rect l="l" t="t" r="r" b="b"/>
              <a:pathLst>
                <a:path w="2653" h="2653" extrusionOk="0">
                  <a:moveTo>
                    <a:pt x="962" y="2209"/>
                  </a:moveTo>
                  <a:lnTo>
                    <a:pt x="647" y="2523"/>
                  </a:lnTo>
                  <a:lnTo>
                    <a:pt x="130" y="2006"/>
                  </a:lnTo>
                  <a:lnTo>
                    <a:pt x="445" y="1692"/>
                  </a:lnTo>
                  <a:lnTo>
                    <a:pt x="0" y="1692"/>
                  </a:lnTo>
                  <a:lnTo>
                    <a:pt x="0" y="962"/>
                  </a:lnTo>
                  <a:lnTo>
                    <a:pt x="445" y="962"/>
                  </a:lnTo>
                  <a:lnTo>
                    <a:pt x="130" y="647"/>
                  </a:lnTo>
                  <a:lnTo>
                    <a:pt x="647" y="131"/>
                  </a:lnTo>
                  <a:lnTo>
                    <a:pt x="962" y="445"/>
                  </a:lnTo>
                  <a:lnTo>
                    <a:pt x="962" y="0"/>
                  </a:lnTo>
                  <a:lnTo>
                    <a:pt x="1691" y="0"/>
                  </a:lnTo>
                  <a:lnTo>
                    <a:pt x="1691" y="445"/>
                  </a:lnTo>
                  <a:lnTo>
                    <a:pt x="2006" y="131"/>
                  </a:lnTo>
                  <a:lnTo>
                    <a:pt x="2523" y="647"/>
                  </a:lnTo>
                  <a:lnTo>
                    <a:pt x="2208" y="962"/>
                  </a:lnTo>
                  <a:lnTo>
                    <a:pt x="2653" y="962"/>
                  </a:lnTo>
                  <a:lnTo>
                    <a:pt x="2653" y="1692"/>
                  </a:lnTo>
                  <a:lnTo>
                    <a:pt x="2208" y="1692"/>
                  </a:lnTo>
                  <a:lnTo>
                    <a:pt x="2523" y="2006"/>
                  </a:lnTo>
                  <a:lnTo>
                    <a:pt x="2006" y="2523"/>
                  </a:lnTo>
                  <a:lnTo>
                    <a:pt x="1691" y="2209"/>
                  </a:lnTo>
                  <a:lnTo>
                    <a:pt x="1691" y="2653"/>
                  </a:lnTo>
                  <a:lnTo>
                    <a:pt x="962" y="2653"/>
                  </a:lnTo>
                  <a:lnTo>
                    <a:pt x="962" y="2209"/>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84" name="Google Shape;1784;p49"/>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85" name="Google Shape;1785;p49"/>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786" name="Google Shape;1786;p49"/>
          <p:cNvGrpSpPr/>
          <p:nvPr/>
        </p:nvGrpSpPr>
        <p:grpSpPr>
          <a:xfrm>
            <a:off x="839207" y="318230"/>
            <a:ext cx="413420" cy="413517"/>
            <a:chOff x="1020960" y="2953800"/>
            <a:chExt cx="973440" cy="973440"/>
          </a:xfrm>
        </p:grpSpPr>
        <p:sp>
          <p:nvSpPr>
            <p:cNvPr id="1787" name="Google Shape;1787;p49"/>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88" name="Google Shape;1788;p49"/>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89" name="Google Shape;1789;p49"/>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790" name="Google Shape;1790;p49"/>
          <p:cNvGrpSpPr/>
          <p:nvPr/>
        </p:nvGrpSpPr>
        <p:grpSpPr>
          <a:xfrm rot="-1030663">
            <a:off x="900082" y="3989315"/>
            <a:ext cx="890791" cy="807274"/>
            <a:chOff x="5601600" y="842400"/>
            <a:chExt cx="1355400" cy="1228680"/>
          </a:xfrm>
        </p:grpSpPr>
        <p:sp>
          <p:nvSpPr>
            <p:cNvPr id="1791" name="Google Shape;1791;p49"/>
            <p:cNvSpPr/>
            <p:nvPr/>
          </p:nvSpPr>
          <p:spPr>
            <a:xfrm>
              <a:off x="5601600" y="842400"/>
              <a:ext cx="1355400" cy="1228680"/>
            </a:xfrm>
            <a:custGeom>
              <a:avLst/>
              <a:gdLst/>
              <a:ahLst/>
              <a:cxnLst/>
              <a:rect l="l" t="t" r="r" b="b"/>
              <a:pathLst>
                <a:path w="3765" h="3413" extrusionOk="0">
                  <a:moveTo>
                    <a:pt x="1537" y="3413"/>
                  </a:moveTo>
                  <a:cubicBezTo>
                    <a:pt x="1520" y="3413"/>
                    <a:pt x="1503" y="3412"/>
                    <a:pt x="1486" y="3409"/>
                  </a:cubicBezTo>
                  <a:cubicBezTo>
                    <a:pt x="1403" y="3395"/>
                    <a:pt x="1330" y="3350"/>
                    <a:pt x="1281" y="3282"/>
                  </a:cubicBezTo>
                  <a:lnTo>
                    <a:pt x="357" y="1995"/>
                  </a:lnTo>
                  <a:cubicBezTo>
                    <a:pt x="-33" y="1458"/>
                    <a:pt x="-108" y="881"/>
                    <a:pt x="156" y="453"/>
                  </a:cubicBezTo>
                  <a:cubicBezTo>
                    <a:pt x="331" y="169"/>
                    <a:pt x="640" y="0"/>
                    <a:pt x="982" y="0"/>
                  </a:cubicBezTo>
                  <a:cubicBezTo>
                    <a:pt x="1040" y="0"/>
                    <a:pt x="1099" y="5"/>
                    <a:pt x="1158" y="14"/>
                  </a:cubicBezTo>
                  <a:cubicBezTo>
                    <a:pt x="1363" y="48"/>
                    <a:pt x="1664" y="156"/>
                    <a:pt x="1965" y="474"/>
                  </a:cubicBezTo>
                  <a:cubicBezTo>
                    <a:pt x="2233" y="327"/>
                    <a:pt x="2506" y="250"/>
                    <a:pt x="2759" y="250"/>
                  </a:cubicBezTo>
                  <a:cubicBezTo>
                    <a:pt x="2824" y="250"/>
                    <a:pt x="2889" y="255"/>
                    <a:pt x="2951" y="265"/>
                  </a:cubicBezTo>
                  <a:cubicBezTo>
                    <a:pt x="3349" y="330"/>
                    <a:pt x="3651" y="603"/>
                    <a:pt x="3738" y="976"/>
                  </a:cubicBezTo>
                  <a:cubicBezTo>
                    <a:pt x="3855" y="1474"/>
                    <a:pt x="3581" y="2017"/>
                    <a:pt x="3006" y="2430"/>
                  </a:cubicBezTo>
                  <a:lnTo>
                    <a:pt x="1721" y="3354"/>
                  </a:lnTo>
                  <a:cubicBezTo>
                    <a:pt x="1667" y="3393"/>
                    <a:pt x="1604" y="3413"/>
                    <a:pt x="1537" y="3413"/>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92" name="Google Shape;1792;p49"/>
            <p:cNvSpPr/>
            <p:nvPr/>
          </p:nvSpPr>
          <p:spPr>
            <a:xfrm>
              <a:off x="5648400" y="889200"/>
              <a:ext cx="1261440" cy="1135440"/>
            </a:xfrm>
            <a:custGeom>
              <a:avLst/>
              <a:gdLst/>
              <a:ahLst/>
              <a:cxnLst/>
              <a:rect l="l" t="t" r="r" b="b"/>
              <a:pathLst>
                <a:path w="3504" h="3154" extrusionOk="0">
                  <a:moveTo>
                    <a:pt x="1377" y="3151"/>
                  </a:moveTo>
                  <a:cubicBezTo>
                    <a:pt x="1328" y="3143"/>
                    <a:pt x="1285" y="3116"/>
                    <a:pt x="1256" y="3076"/>
                  </a:cubicBezTo>
                  <a:lnTo>
                    <a:pt x="333" y="1790"/>
                  </a:lnTo>
                  <a:cubicBezTo>
                    <a:pt x="-26" y="1296"/>
                    <a:pt x="-99" y="773"/>
                    <a:pt x="136" y="392"/>
                  </a:cubicBezTo>
                  <a:cubicBezTo>
                    <a:pt x="317" y="99"/>
                    <a:pt x="650" y="-46"/>
                    <a:pt x="1007" y="13"/>
                  </a:cubicBezTo>
                  <a:cubicBezTo>
                    <a:pt x="1215" y="47"/>
                    <a:pt x="1513" y="163"/>
                    <a:pt x="1809" y="509"/>
                  </a:cubicBezTo>
                  <a:cubicBezTo>
                    <a:pt x="2150" y="301"/>
                    <a:pt x="2497" y="214"/>
                    <a:pt x="2800" y="263"/>
                  </a:cubicBezTo>
                  <a:cubicBezTo>
                    <a:pt x="3145" y="320"/>
                    <a:pt x="3406" y="555"/>
                    <a:pt x="3481" y="876"/>
                  </a:cubicBezTo>
                  <a:cubicBezTo>
                    <a:pt x="3586" y="1321"/>
                    <a:pt x="3331" y="1814"/>
                    <a:pt x="2801" y="2195"/>
                  </a:cubicBezTo>
                  <a:lnTo>
                    <a:pt x="1515" y="3118"/>
                  </a:lnTo>
                  <a:cubicBezTo>
                    <a:pt x="1475" y="3147"/>
                    <a:pt x="1426" y="3159"/>
                    <a:pt x="1377" y="3151"/>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93" name="Google Shape;1793;p49"/>
            <p:cNvSpPr/>
            <p:nvPr/>
          </p:nvSpPr>
          <p:spPr>
            <a:xfrm>
              <a:off x="5648400" y="889200"/>
              <a:ext cx="1261440" cy="1135440"/>
            </a:xfrm>
            <a:custGeom>
              <a:avLst/>
              <a:gdLst/>
              <a:ahLst/>
              <a:cxnLst/>
              <a:rect l="l" t="t" r="r" b="b"/>
              <a:pathLst>
                <a:path w="3504" h="3154" extrusionOk="0">
                  <a:moveTo>
                    <a:pt x="1377" y="3151"/>
                  </a:moveTo>
                  <a:cubicBezTo>
                    <a:pt x="1328" y="3143"/>
                    <a:pt x="1285" y="3116"/>
                    <a:pt x="1256" y="3076"/>
                  </a:cubicBezTo>
                  <a:lnTo>
                    <a:pt x="333" y="1790"/>
                  </a:lnTo>
                  <a:cubicBezTo>
                    <a:pt x="-26" y="1296"/>
                    <a:pt x="-99" y="773"/>
                    <a:pt x="136" y="392"/>
                  </a:cubicBezTo>
                  <a:cubicBezTo>
                    <a:pt x="317" y="99"/>
                    <a:pt x="650" y="-46"/>
                    <a:pt x="1007" y="13"/>
                  </a:cubicBezTo>
                  <a:cubicBezTo>
                    <a:pt x="1215" y="47"/>
                    <a:pt x="1513" y="163"/>
                    <a:pt x="1809" y="509"/>
                  </a:cubicBezTo>
                  <a:cubicBezTo>
                    <a:pt x="2150" y="301"/>
                    <a:pt x="2497" y="214"/>
                    <a:pt x="2800" y="263"/>
                  </a:cubicBezTo>
                  <a:cubicBezTo>
                    <a:pt x="3145" y="320"/>
                    <a:pt x="3406" y="555"/>
                    <a:pt x="3481" y="876"/>
                  </a:cubicBezTo>
                  <a:cubicBezTo>
                    <a:pt x="3586" y="1321"/>
                    <a:pt x="3331" y="1814"/>
                    <a:pt x="2801" y="2195"/>
                  </a:cubicBezTo>
                  <a:lnTo>
                    <a:pt x="1515" y="3118"/>
                  </a:lnTo>
                  <a:cubicBezTo>
                    <a:pt x="1475" y="3147"/>
                    <a:pt x="1426" y="3159"/>
                    <a:pt x="1377" y="3151"/>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94" name="Google Shape;1794;p49"/>
            <p:cNvSpPr/>
            <p:nvPr/>
          </p:nvSpPr>
          <p:spPr>
            <a:xfrm>
              <a:off x="5835600" y="1249200"/>
              <a:ext cx="322920" cy="172080"/>
            </a:xfrm>
            <a:custGeom>
              <a:avLst/>
              <a:gdLst/>
              <a:ahLst/>
              <a:cxnLst/>
              <a:rect l="l" t="t" r="r" b="b"/>
              <a:pathLst>
                <a:path w="897" h="478" extrusionOk="0">
                  <a:moveTo>
                    <a:pt x="888" y="253"/>
                  </a:moveTo>
                  <a:cubicBezTo>
                    <a:pt x="908" y="216"/>
                    <a:pt x="894" y="170"/>
                    <a:pt x="858" y="150"/>
                  </a:cubicBezTo>
                  <a:cubicBezTo>
                    <a:pt x="668" y="48"/>
                    <a:pt x="440" y="-40"/>
                    <a:pt x="64" y="20"/>
                  </a:cubicBezTo>
                  <a:cubicBezTo>
                    <a:pt x="23" y="26"/>
                    <a:pt x="-5" y="65"/>
                    <a:pt x="1" y="106"/>
                  </a:cubicBezTo>
                  <a:cubicBezTo>
                    <a:pt x="7" y="139"/>
                    <a:pt x="32" y="164"/>
                    <a:pt x="64" y="169"/>
                  </a:cubicBezTo>
                  <a:cubicBezTo>
                    <a:pt x="71" y="170"/>
                    <a:pt x="80" y="170"/>
                    <a:pt x="88" y="169"/>
                  </a:cubicBezTo>
                  <a:cubicBezTo>
                    <a:pt x="122" y="163"/>
                    <a:pt x="155" y="160"/>
                    <a:pt x="187" y="157"/>
                  </a:cubicBezTo>
                  <a:lnTo>
                    <a:pt x="148" y="391"/>
                  </a:lnTo>
                  <a:cubicBezTo>
                    <a:pt x="142" y="432"/>
                    <a:pt x="169" y="471"/>
                    <a:pt x="211" y="478"/>
                  </a:cubicBezTo>
                  <a:cubicBezTo>
                    <a:pt x="252" y="484"/>
                    <a:pt x="291" y="457"/>
                    <a:pt x="297" y="415"/>
                  </a:cubicBezTo>
                  <a:lnTo>
                    <a:pt x="340" y="152"/>
                  </a:lnTo>
                  <a:cubicBezTo>
                    <a:pt x="516" y="159"/>
                    <a:pt x="651" y="210"/>
                    <a:pt x="786" y="283"/>
                  </a:cubicBezTo>
                  <a:cubicBezTo>
                    <a:pt x="822" y="303"/>
                    <a:pt x="868" y="289"/>
                    <a:pt x="888" y="25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795" name="Google Shape;1795;p49"/>
            <p:cNvSpPr/>
            <p:nvPr/>
          </p:nvSpPr>
          <p:spPr>
            <a:xfrm>
              <a:off x="6359400" y="1335240"/>
              <a:ext cx="322560" cy="172080"/>
            </a:xfrm>
            <a:custGeom>
              <a:avLst/>
              <a:gdLst/>
              <a:ahLst/>
              <a:cxnLst/>
              <a:rect l="l" t="t" r="r" b="b"/>
              <a:pathLst>
                <a:path w="896" h="478" extrusionOk="0">
                  <a:moveTo>
                    <a:pt x="857" y="150"/>
                  </a:moveTo>
                  <a:cubicBezTo>
                    <a:pt x="667" y="47"/>
                    <a:pt x="439" y="-40"/>
                    <a:pt x="63" y="20"/>
                  </a:cubicBezTo>
                  <a:cubicBezTo>
                    <a:pt x="22" y="26"/>
                    <a:pt x="-6" y="65"/>
                    <a:pt x="0" y="106"/>
                  </a:cubicBezTo>
                  <a:cubicBezTo>
                    <a:pt x="6" y="139"/>
                    <a:pt x="32" y="164"/>
                    <a:pt x="63" y="169"/>
                  </a:cubicBezTo>
                  <a:cubicBezTo>
                    <a:pt x="71" y="170"/>
                    <a:pt x="79" y="170"/>
                    <a:pt x="87" y="169"/>
                  </a:cubicBezTo>
                  <a:cubicBezTo>
                    <a:pt x="121" y="163"/>
                    <a:pt x="154" y="159"/>
                    <a:pt x="186" y="156"/>
                  </a:cubicBezTo>
                  <a:lnTo>
                    <a:pt x="147" y="391"/>
                  </a:lnTo>
                  <a:cubicBezTo>
                    <a:pt x="141" y="432"/>
                    <a:pt x="168" y="471"/>
                    <a:pt x="210" y="477"/>
                  </a:cubicBezTo>
                  <a:cubicBezTo>
                    <a:pt x="251" y="484"/>
                    <a:pt x="290" y="456"/>
                    <a:pt x="296" y="415"/>
                  </a:cubicBezTo>
                  <a:lnTo>
                    <a:pt x="340" y="152"/>
                  </a:lnTo>
                  <a:cubicBezTo>
                    <a:pt x="515" y="159"/>
                    <a:pt x="650" y="210"/>
                    <a:pt x="785" y="283"/>
                  </a:cubicBezTo>
                  <a:cubicBezTo>
                    <a:pt x="821" y="303"/>
                    <a:pt x="867" y="289"/>
                    <a:pt x="887" y="252"/>
                  </a:cubicBezTo>
                  <a:cubicBezTo>
                    <a:pt x="907" y="216"/>
                    <a:pt x="893" y="170"/>
                    <a:pt x="857" y="15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796" name="Google Shape;1796;p49"/>
            <p:cNvSpPr/>
            <p:nvPr/>
          </p:nvSpPr>
          <p:spPr>
            <a:xfrm>
              <a:off x="6048360" y="1303560"/>
              <a:ext cx="196560" cy="338760"/>
            </a:xfrm>
            <a:custGeom>
              <a:avLst/>
              <a:gdLst/>
              <a:ahLst/>
              <a:cxnLst/>
              <a:rect l="l" t="t" r="r" b="b"/>
              <a:pathLst>
                <a:path w="546" h="941" extrusionOk="0">
                  <a:moveTo>
                    <a:pt x="546" y="877"/>
                  </a:moveTo>
                  <a:cubicBezTo>
                    <a:pt x="552" y="836"/>
                    <a:pt x="525" y="798"/>
                    <a:pt x="483" y="791"/>
                  </a:cubicBezTo>
                  <a:lnTo>
                    <a:pt x="193" y="743"/>
                  </a:lnTo>
                  <a:lnTo>
                    <a:pt x="537" y="112"/>
                  </a:lnTo>
                  <a:cubicBezTo>
                    <a:pt x="556" y="76"/>
                    <a:pt x="543" y="30"/>
                    <a:pt x="506" y="10"/>
                  </a:cubicBezTo>
                  <a:cubicBezTo>
                    <a:pt x="470" y="-10"/>
                    <a:pt x="424" y="3"/>
                    <a:pt x="404" y="40"/>
                  </a:cubicBezTo>
                  <a:lnTo>
                    <a:pt x="9" y="764"/>
                  </a:lnTo>
                  <a:cubicBezTo>
                    <a:pt x="-2" y="786"/>
                    <a:pt x="-3" y="811"/>
                    <a:pt x="8" y="833"/>
                  </a:cubicBezTo>
                  <a:cubicBezTo>
                    <a:pt x="19" y="855"/>
                    <a:pt x="39" y="871"/>
                    <a:pt x="63" y="875"/>
                  </a:cubicBezTo>
                  <a:lnTo>
                    <a:pt x="459" y="940"/>
                  </a:lnTo>
                  <a:cubicBezTo>
                    <a:pt x="500" y="946"/>
                    <a:pt x="539" y="919"/>
                    <a:pt x="546" y="877"/>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797" name="Google Shape;1797;p49"/>
            <p:cNvSpPr/>
            <p:nvPr/>
          </p:nvSpPr>
          <p:spPr>
            <a:xfrm>
              <a:off x="6108480" y="1666440"/>
              <a:ext cx="288360" cy="101520"/>
            </a:xfrm>
            <a:custGeom>
              <a:avLst/>
              <a:gdLst/>
              <a:ahLst/>
              <a:cxnLst/>
              <a:rect l="l" t="t" r="r" b="b"/>
              <a:pathLst>
                <a:path w="801" h="282" extrusionOk="0">
                  <a:moveTo>
                    <a:pt x="710" y="108"/>
                  </a:moveTo>
                  <a:cubicBezTo>
                    <a:pt x="339" y="189"/>
                    <a:pt x="134" y="24"/>
                    <a:pt x="124" y="17"/>
                  </a:cubicBezTo>
                  <a:cubicBezTo>
                    <a:pt x="92" y="-10"/>
                    <a:pt x="45" y="-6"/>
                    <a:pt x="18" y="26"/>
                  </a:cubicBezTo>
                  <a:cubicBezTo>
                    <a:pt x="-9" y="58"/>
                    <a:pt x="-5" y="105"/>
                    <a:pt x="27" y="132"/>
                  </a:cubicBezTo>
                  <a:cubicBezTo>
                    <a:pt x="34" y="138"/>
                    <a:pt x="151" y="235"/>
                    <a:pt x="360" y="269"/>
                  </a:cubicBezTo>
                  <a:cubicBezTo>
                    <a:pt x="464" y="287"/>
                    <a:pt x="592" y="288"/>
                    <a:pt x="741" y="255"/>
                  </a:cubicBezTo>
                  <a:cubicBezTo>
                    <a:pt x="782" y="247"/>
                    <a:pt x="808" y="206"/>
                    <a:pt x="799" y="166"/>
                  </a:cubicBezTo>
                  <a:cubicBezTo>
                    <a:pt x="790" y="125"/>
                    <a:pt x="750" y="99"/>
                    <a:pt x="710" y="108"/>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798" name="Google Shape;1798;p49"/>
          <p:cNvGrpSpPr/>
          <p:nvPr/>
        </p:nvGrpSpPr>
        <p:grpSpPr>
          <a:xfrm>
            <a:off x="839207" y="3550057"/>
            <a:ext cx="413420" cy="413517"/>
            <a:chOff x="1020960" y="2953800"/>
            <a:chExt cx="973440" cy="973440"/>
          </a:xfrm>
        </p:grpSpPr>
        <p:sp>
          <p:nvSpPr>
            <p:cNvPr id="1799" name="Google Shape;1799;p49"/>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00" name="Google Shape;1800;p49"/>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01" name="Google Shape;1801;p49"/>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802" name="Google Shape;1802;p49"/>
          <p:cNvGrpSpPr/>
          <p:nvPr/>
        </p:nvGrpSpPr>
        <p:grpSpPr>
          <a:xfrm rot="940215">
            <a:off x="7017325" y="406453"/>
            <a:ext cx="1402024" cy="916380"/>
            <a:chOff x="4926960" y="3393000"/>
            <a:chExt cx="2068200" cy="1351800"/>
          </a:xfrm>
        </p:grpSpPr>
        <p:sp>
          <p:nvSpPr>
            <p:cNvPr id="1803" name="Google Shape;1803;p49"/>
            <p:cNvSpPr/>
            <p:nvPr/>
          </p:nvSpPr>
          <p:spPr>
            <a:xfrm>
              <a:off x="4926960" y="3393000"/>
              <a:ext cx="2068200" cy="1351800"/>
            </a:xfrm>
            <a:custGeom>
              <a:avLst/>
              <a:gdLst/>
              <a:ahLst/>
              <a:cxnLst/>
              <a:rect l="l" t="t" r="r" b="b"/>
              <a:pathLst>
                <a:path w="5745" h="3755" extrusionOk="0">
                  <a:moveTo>
                    <a:pt x="677" y="3755"/>
                  </a:moveTo>
                  <a:lnTo>
                    <a:pt x="677" y="3597"/>
                  </a:lnTo>
                  <a:cubicBezTo>
                    <a:pt x="677" y="3311"/>
                    <a:pt x="445" y="3079"/>
                    <a:pt x="159" y="3079"/>
                  </a:cubicBezTo>
                  <a:lnTo>
                    <a:pt x="0" y="3079"/>
                  </a:lnTo>
                  <a:lnTo>
                    <a:pt x="0" y="677"/>
                  </a:lnTo>
                  <a:lnTo>
                    <a:pt x="159" y="677"/>
                  </a:lnTo>
                  <a:cubicBezTo>
                    <a:pt x="444" y="677"/>
                    <a:pt x="677" y="445"/>
                    <a:pt x="677" y="159"/>
                  </a:cubicBezTo>
                  <a:lnTo>
                    <a:pt x="677" y="0"/>
                  </a:lnTo>
                  <a:lnTo>
                    <a:pt x="5069" y="0"/>
                  </a:lnTo>
                  <a:lnTo>
                    <a:pt x="5069" y="159"/>
                  </a:lnTo>
                  <a:cubicBezTo>
                    <a:pt x="5069" y="445"/>
                    <a:pt x="5301" y="677"/>
                    <a:pt x="5587" y="677"/>
                  </a:cubicBezTo>
                  <a:lnTo>
                    <a:pt x="5745" y="677"/>
                  </a:lnTo>
                  <a:lnTo>
                    <a:pt x="5745" y="3079"/>
                  </a:lnTo>
                  <a:lnTo>
                    <a:pt x="5587" y="3079"/>
                  </a:lnTo>
                  <a:cubicBezTo>
                    <a:pt x="5301" y="3079"/>
                    <a:pt x="5069" y="3311"/>
                    <a:pt x="5069" y="3597"/>
                  </a:cubicBezTo>
                  <a:lnTo>
                    <a:pt x="5069" y="3755"/>
                  </a:lnTo>
                  <a:lnTo>
                    <a:pt x="677" y="3755"/>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04" name="Google Shape;1804;p49"/>
            <p:cNvSpPr/>
            <p:nvPr/>
          </p:nvSpPr>
          <p:spPr>
            <a:xfrm>
              <a:off x="4984200" y="3450240"/>
              <a:ext cx="1954080" cy="1237680"/>
            </a:xfrm>
            <a:custGeom>
              <a:avLst/>
              <a:gdLst/>
              <a:ahLst/>
              <a:cxnLst/>
              <a:rect l="l" t="t" r="r" b="b"/>
              <a:pathLst>
                <a:path w="5428" h="3438" extrusionOk="0">
                  <a:moveTo>
                    <a:pt x="4751" y="3438"/>
                  </a:moveTo>
                  <a:lnTo>
                    <a:pt x="677" y="3438"/>
                  </a:lnTo>
                  <a:cubicBezTo>
                    <a:pt x="677" y="3064"/>
                    <a:pt x="374" y="2761"/>
                    <a:pt x="0" y="2761"/>
                  </a:cubicBezTo>
                  <a:lnTo>
                    <a:pt x="0" y="676"/>
                  </a:lnTo>
                  <a:cubicBezTo>
                    <a:pt x="374" y="676"/>
                    <a:pt x="677" y="374"/>
                    <a:pt x="677" y="0"/>
                  </a:cubicBezTo>
                  <a:lnTo>
                    <a:pt x="4751" y="0"/>
                  </a:lnTo>
                  <a:cubicBezTo>
                    <a:pt x="4751" y="374"/>
                    <a:pt x="5054" y="676"/>
                    <a:pt x="5428" y="676"/>
                  </a:cubicBezTo>
                  <a:lnTo>
                    <a:pt x="5428" y="2761"/>
                  </a:lnTo>
                  <a:cubicBezTo>
                    <a:pt x="5054" y="2761"/>
                    <a:pt x="4751" y="3064"/>
                    <a:pt x="4751" y="3438"/>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05" name="Google Shape;1805;p49"/>
            <p:cNvSpPr/>
            <p:nvPr/>
          </p:nvSpPr>
          <p:spPr>
            <a:xfrm>
              <a:off x="4984200" y="3450240"/>
              <a:ext cx="1954080" cy="1237680"/>
            </a:xfrm>
            <a:custGeom>
              <a:avLst/>
              <a:gdLst/>
              <a:ahLst/>
              <a:cxnLst/>
              <a:rect l="l" t="t" r="r" b="b"/>
              <a:pathLst>
                <a:path w="5428" h="3438" extrusionOk="0">
                  <a:moveTo>
                    <a:pt x="4751" y="3438"/>
                  </a:moveTo>
                  <a:lnTo>
                    <a:pt x="677" y="3438"/>
                  </a:lnTo>
                  <a:cubicBezTo>
                    <a:pt x="677" y="3064"/>
                    <a:pt x="374" y="2761"/>
                    <a:pt x="0" y="2761"/>
                  </a:cubicBezTo>
                  <a:lnTo>
                    <a:pt x="0" y="676"/>
                  </a:lnTo>
                  <a:cubicBezTo>
                    <a:pt x="374" y="676"/>
                    <a:pt x="677" y="374"/>
                    <a:pt x="677" y="0"/>
                  </a:cubicBezTo>
                  <a:lnTo>
                    <a:pt x="4751" y="0"/>
                  </a:lnTo>
                  <a:cubicBezTo>
                    <a:pt x="4751" y="374"/>
                    <a:pt x="5054" y="676"/>
                    <a:pt x="5428" y="676"/>
                  </a:cubicBezTo>
                  <a:lnTo>
                    <a:pt x="5428" y="2761"/>
                  </a:lnTo>
                  <a:cubicBezTo>
                    <a:pt x="5054" y="2761"/>
                    <a:pt x="4751" y="3064"/>
                    <a:pt x="4751" y="3438"/>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06" name="Google Shape;1806;p49"/>
            <p:cNvSpPr/>
            <p:nvPr/>
          </p:nvSpPr>
          <p:spPr>
            <a:xfrm>
              <a:off x="5101560" y="3588840"/>
              <a:ext cx="1719000" cy="960480"/>
            </a:xfrm>
            <a:custGeom>
              <a:avLst/>
              <a:gdLst/>
              <a:ahLst/>
              <a:cxnLst/>
              <a:rect l="l" t="t" r="r" b="b"/>
              <a:pathLst>
                <a:path w="4775" h="2668" extrusionOk="0">
                  <a:moveTo>
                    <a:pt x="4775" y="1334"/>
                  </a:moveTo>
                  <a:cubicBezTo>
                    <a:pt x="4775" y="1567"/>
                    <a:pt x="4665" y="1798"/>
                    <a:pt x="4455" y="2000"/>
                  </a:cubicBezTo>
                  <a:cubicBezTo>
                    <a:pt x="4246" y="2203"/>
                    <a:pt x="3944" y="2372"/>
                    <a:pt x="3581" y="2489"/>
                  </a:cubicBezTo>
                  <a:cubicBezTo>
                    <a:pt x="3218" y="2606"/>
                    <a:pt x="2806" y="2668"/>
                    <a:pt x="2388" y="2668"/>
                  </a:cubicBezTo>
                  <a:cubicBezTo>
                    <a:pt x="1969" y="2668"/>
                    <a:pt x="1557" y="2606"/>
                    <a:pt x="1194" y="2489"/>
                  </a:cubicBezTo>
                  <a:cubicBezTo>
                    <a:pt x="831" y="2372"/>
                    <a:pt x="530" y="2203"/>
                    <a:pt x="320" y="2000"/>
                  </a:cubicBezTo>
                  <a:cubicBezTo>
                    <a:pt x="110" y="1798"/>
                    <a:pt x="0" y="1567"/>
                    <a:pt x="0" y="1334"/>
                  </a:cubicBezTo>
                  <a:cubicBezTo>
                    <a:pt x="0" y="1100"/>
                    <a:pt x="110" y="870"/>
                    <a:pt x="320" y="667"/>
                  </a:cubicBezTo>
                  <a:cubicBezTo>
                    <a:pt x="530" y="464"/>
                    <a:pt x="831" y="295"/>
                    <a:pt x="1194" y="178"/>
                  </a:cubicBezTo>
                  <a:cubicBezTo>
                    <a:pt x="1557" y="60"/>
                    <a:pt x="1969" y="0"/>
                    <a:pt x="2388" y="0"/>
                  </a:cubicBezTo>
                  <a:cubicBezTo>
                    <a:pt x="2806" y="0"/>
                    <a:pt x="3218" y="60"/>
                    <a:pt x="3581" y="178"/>
                  </a:cubicBezTo>
                  <a:cubicBezTo>
                    <a:pt x="3944" y="295"/>
                    <a:pt x="4246" y="464"/>
                    <a:pt x="4455" y="667"/>
                  </a:cubicBezTo>
                  <a:cubicBezTo>
                    <a:pt x="4665" y="870"/>
                    <a:pt x="4775" y="1100"/>
                    <a:pt x="4775" y="1334"/>
                  </a:cubicBezTo>
                  <a:close/>
                </a:path>
              </a:pathLst>
            </a:custGeom>
            <a:solidFill>
              <a:schemeClr val="l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07" name="Google Shape;1807;p49"/>
            <p:cNvSpPr/>
            <p:nvPr/>
          </p:nvSpPr>
          <p:spPr>
            <a:xfrm>
              <a:off x="5050811" y="3529096"/>
              <a:ext cx="1820773" cy="1079985"/>
            </a:xfrm>
            <a:custGeom>
              <a:avLst/>
              <a:gdLst/>
              <a:ahLst/>
              <a:cxnLst/>
              <a:rect l="l" t="t" r="r" b="b"/>
              <a:pathLst>
                <a:path w="5057" h="3000" extrusionOk="0">
                  <a:moveTo>
                    <a:pt x="660" y="3000"/>
                  </a:moveTo>
                  <a:cubicBezTo>
                    <a:pt x="566" y="2684"/>
                    <a:pt x="316" y="2434"/>
                    <a:pt x="0" y="2340"/>
                  </a:cubicBezTo>
                  <a:lnTo>
                    <a:pt x="0" y="659"/>
                  </a:lnTo>
                  <a:cubicBezTo>
                    <a:pt x="316" y="565"/>
                    <a:pt x="566" y="316"/>
                    <a:pt x="660" y="0"/>
                  </a:cubicBezTo>
                  <a:lnTo>
                    <a:pt x="4398" y="0"/>
                  </a:lnTo>
                  <a:cubicBezTo>
                    <a:pt x="4491" y="316"/>
                    <a:pt x="4741" y="565"/>
                    <a:pt x="5057" y="659"/>
                  </a:cubicBezTo>
                  <a:lnTo>
                    <a:pt x="5057" y="2340"/>
                  </a:lnTo>
                  <a:cubicBezTo>
                    <a:pt x="4741" y="2434"/>
                    <a:pt x="4491" y="2683"/>
                    <a:pt x="4398" y="3000"/>
                  </a:cubicBezTo>
                  <a:lnTo>
                    <a:pt x="660" y="3000"/>
                  </a:lnTo>
                  <a:close/>
                </a:path>
              </a:pathLst>
            </a:custGeom>
            <a:noFill/>
            <a:ln w="9525" cap="flat" cmpd="sng">
              <a:solidFill>
                <a:schemeClr val="accent2"/>
              </a:solidFill>
              <a:prstDash val="solid"/>
              <a:miter lim="8000"/>
              <a:headEnd type="none" w="sm" len="sm"/>
              <a:tailEnd type="none" w="sm" len="sm"/>
            </a:ln>
          </p:spPr>
          <p:txBody>
            <a:bodyPr spcFirstLastPara="1" wrap="square" lIns="94675" tIns="49675" rIns="94675" bIns="496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08" name="Google Shape;1808;p49"/>
            <p:cNvSpPr/>
            <p:nvPr/>
          </p:nvSpPr>
          <p:spPr>
            <a:xfrm>
              <a:off x="5409360" y="3772080"/>
              <a:ext cx="79200" cy="86760"/>
            </a:xfrm>
            <a:custGeom>
              <a:avLst/>
              <a:gdLst/>
              <a:ahLst/>
              <a:cxnLst/>
              <a:rect l="l" t="t" r="r" b="b"/>
              <a:pathLst>
                <a:path w="220" h="241" extrusionOk="0">
                  <a:moveTo>
                    <a:pt x="111" y="241"/>
                  </a:moveTo>
                  <a:lnTo>
                    <a:pt x="0" y="47"/>
                  </a:lnTo>
                  <a:lnTo>
                    <a:pt x="58" y="14"/>
                  </a:lnTo>
                  <a:cubicBezTo>
                    <a:pt x="75" y="4"/>
                    <a:pt x="92" y="0"/>
                    <a:pt x="110" y="0"/>
                  </a:cubicBezTo>
                  <a:cubicBezTo>
                    <a:pt x="128" y="0"/>
                    <a:pt x="144" y="5"/>
                    <a:pt x="160" y="15"/>
                  </a:cubicBezTo>
                  <a:cubicBezTo>
                    <a:pt x="175" y="24"/>
                    <a:pt x="188" y="39"/>
                    <a:pt x="198" y="57"/>
                  </a:cubicBezTo>
                  <a:lnTo>
                    <a:pt x="204" y="67"/>
                  </a:lnTo>
                  <a:cubicBezTo>
                    <a:pt x="214" y="85"/>
                    <a:pt x="219" y="103"/>
                    <a:pt x="220" y="122"/>
                  </a:cubicBezTo>
                  <a:cubicBezTo>
                    <a:pt x="220" y="140"/>
                    <a:pt x="217" y="156"/>
                    <a:pt x="207" y="172"/>
                  </a:cubicBezTo>
                  <a:cubicBezTo>
                    <a:pt x="198" y="187"/>
                    <a:pt x="185" y="200"/>
                    <a:pt x="167" y="210"/>
                  </a:cubicBezTo>
                  <a:lnTo>
                    <a:pt x="111" y="241"/>
                  </a:lnTo>
                  <a:moveTo>
                    <a:pt x="50" y="55"/>
                  </a:moveTo>
                  <a:lnTo>
                    <a:pt x="129" y="195"/>
                  </a:lnTo>
                  <a:lnTo>
                    <a:pt x="151" y="182"/>
                  </a:lnTo>
                  <a:cubicBezTo>
                    <a:pt x="169" y="172"/>
                    <a:pt x="179" y="158"/>
                    <a:pt x="183" y="142"/>
                  </a:cubicBezTo>
                  <a:cubicBezTo>
                    <a:pt x="186" y="125"/>
                    <a:pt x="182" y="107"/>
                    <a:pt x="170" y="86"/>
                  </a:cubicBezTo>
                  <a:lnTo>
                    <a:pt x="164" y="76"/>
                  </a:lnTo>
                  <a:cubicBezTo>
                    <a:pt x="152" y="54"/>
                    <a:pt x="138" y="41"/>
                    <a:pt x="123" y="35"/>
                  </a:cubicBezTo>
                  <a:cubicBezTo>
                    <a:pt x="107" y="29"/>
                    <a:pt x="91" y="31"/>
                    <a:pt x="73" y="41"/>
                  </a:cubicBezTo>
                  <a:lnTo>
                    <a:pt x="50" y="55"/>
                  </a:lnTo>
                  <a:close/>
                </a:path>
              </a:pathLst>
            </a:custGeom>
            <a:solidFill>
              <a:schemeClr val="accent2"/>
            </a:solidFill>
            <a:ln>
              <a:noFill/>
            </a:ln>
          </p:spPr>
          <p:txBody>
            <a:bodyPr spcFirstLastPara="1" wrap="square" lIns="90000" tIns="41750" rIns="90000" bIns="41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09" name="Google Shape;1809;p49"/>
            <p:cNvSpPr/>
            <p:nvPr/>
          </p:nvSpPr>
          <p:spPr>
            <a:xfrm>
              <a:off x="5488560" y="3733920"/>
              <a:ext cx="72000" cy="81720"/>
            </a:xfrm>
            <a:custGeom>
              <a:avLst/>
              <a:gdLst/>
              <a:ahLst/>
              <a:cxnLst/>
              <a:rect l="l" t="t" r="r" b="b"/>
              <a:pathLst>
                <a:path w="200" h="227" extrusionOk="0">
                  <a:moveTo>
                    <a:pt x="187" y="82"/>
                  </a:moveTo>
                  <a:cubicBezTo>
                    <a:pt x="196" y="102"/>
                    <a:pt x="200" y="121"/>
                    <a:pt x="200" y="139"/>
                  </a:cubicBezTo>
                  <a:cubicBezTo>
                    <a:pt x="200" y="157"/>
                    <a:pt x="194" y="173"/>
                    <a:pt x="185" y="187"/>
                  </a:cubicBezTo>
                  <a:cubicBezTo>
                    <a:pt x="175" y="201"/>
                    <a:pt x="163" y="211"/>
                    <a:pt x="146" y="219"/>
                  </a:cubicBezTo>
                  <a:cubicBezTo>
                    <a:pt x="129" y="226"/>
                    <a:pt x="113" y="229"/>
                    <a:pt x="96" y="226"/>
                  </a:cubicBezTo>
                  <a:cubicBezTo>
                    <a:pt x="80" y="224"/>
                    <a:pt x="64" y="216"/>
                    <a:pt x="51" y="204"/>
                  </a:cubicBezTo>
                  <a:cubicBezTo>
                    <a:pt x="37" y="192"/>
                    <a:pt x="26" y="177"/>
                    <a:pt x="17" y="157"/>
                  </a:cubicBezTo>
                  <a:lnTo>
                    <a:pt x="12" y="145"/>
                  </a:lnTo>
                  <a:cubicBezTo>
                    <a:pt x="4" y="125"/>
                    <a:pt x="-1" y="106"/>
                    <a:pt x="0" y="88"/>
                  </a:cubicBezTo>
                  <a:cubicBezTo>
                    <a:pt x="0" y="69"/>
                    <a:pt x="4" y="53"/>
                    <a:pt x="14" y="40"/>
                  </a:cubicBezTo>
                  <a:cubicBezTo>
                    <a:pt x="23" y="26"/>
                    <a:pt x="37" y="15"/>
                    <a:pt x="54" y="8"/>
                  </a:cubicBezTo>
                  <a:cubicBezTo>
                    <a:pt x="70" y="1"/>
                    <a:pt x="87" y="-2"/>
                    <a:pt x="103" y="1"/>
                  </a:cubicBezTo>
                  <a:cubicBezTo>
                    <a:pt x="120" y="3"/>
                    <a:pt x="135" y="10"/>
                    <a:pt x="148" y="22"/>
                  </a:cubicBezTo>
                  <a:cubicBezTo>
                    <a:pt x="162" y="34"/>
                    <a:pt x="173" y="50"/>
                    <a:pt x="182" y="70"/>
                  </a:cubicBezTo>
                  <a:lnTo>
                    <a:pt x="187" y="82"/>
                  </a:lnTo>
                  <a:moveTo>
                    <a:pt x="147" y="87"/>
                  </a:moveTo>
                  <a:cubicBezTo>
                    <a:pt x="137" y="64"/>
                    <a:pt x="125" y="48"/>
                    <a:pt x="111" y="40"/>
                  </a:cubicBezTo>
                  <a:cubicBezTo>
                    <a:pt x="97" y="32"/>
                    <a:pt x="82" y="31"/>
                    <a:pt x="67" y="38"/>
                  </a:cubicBezTo>
                  <a:cubicBezTo>
                    <a:pt x="51" y="45"/>
                    <a:pt x="41" y="56"/>
                    <a:pt x="38" y="72"/>
                  </a:cubicBezTo>
                  <a:cubicBezTo>
                    <a:pt x="34" y="88"/>
                    <a:pt x="38" y="107"/>
                    <a:pt x="47" y="129"/>
                  </a:cubicBezTo>
                  <a:lnTo>
                    <a:pt x="53" y="141"/>
                  </a:lnTo>
                  <a:cubicBezTo>
                    <a:pt x="62" y="163"/>
                    <a:pt x="75" y="178"/>
                    <a:pt x="89" y="187"/>
                  </a:cubicBezTo>
                  <a:cubicBezTo>
                    <a:pt x="103" y="195"/>
                    <a:pt x="118" y="197"/>
                    <a:pt x="133" y="190"/>
                  </a:cubicBezTo>
                  <a:cubicBezTo>
                    <a:pt x="149" y="183"/>
                    <a:pt x="159" y="171"/>
                    <a:pt x="162" y="156"/>
                  </a:cubicBezTo>
                  <a:cubicBezTo>
                    <a:pt x="165" y="140"/>
                    <a:pt x="162" y="121"/>
                    <a:pt x="151" y="98"/>
                  </a:cubicBezTo>
                  <a:lnTo>
                    <a:pt x="147" y="87"/>
                  </a:lnTo>
                  <a:close/>
                </a:path>
              </a:pathLst>
            </a:custGeom>
            <a:solidFill>
              <a:schemeClr val="accent2"/>
            </a:solidFill>
            <a:ln>
              <a:noFill/>
            </a:ln>
          </p:spPr>
          <p:txBody>
            <a:bodyPr spcFirstLastPara="1" wrap="square" lIns="90000" tIns="36700" rIns="90000" bIns="367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10" name="Google Shape;1810;p49"/>
            <p:cNvSpPr/>
            <p:nvPr/>
          </p:nvSpPr>
          <p:spPr>
            <a:xfrm>
              <a:off x="5557320" y="3697560"/>
              <a:ext cx="86040" cy="96480"/>
            </a:xfrm>
            <a:custGeom>
              <a:avLst/>
              <a:gdLst/>
              <a:ahLst/>
              <a:cxnLst/>
              <a:rect l="l" t="t" r="r" b="b"/>
              <a:pathLst>
                <a:path w="239" h="268" extrusionOk="0">
                  <a:moveTo>
                    <a:pt x="239" y="212"/>
                  </a:moveTo>
                  <a:lnTo>
                    <a:pt x="202" y="225"/>
                  </a:lnTo>
                  <a:lnTo>
                    <a:pt x="58" y="105"/>
                  </a:lnTo>
                  <a:lnTo>
                    <a:pt x="108" y="256"/>
                  </a:lnTo>
                  <a:lnTo>
                    <a:pt x="71" y="268"/>
                  </a:lnTo>
                  <a:lnTo>
                    <a:pt x="0" y="55"/>
                  </a:lnTo>
                  <a:lnTo>
                    <a:pt x="37" y="43"/>
                  </a:lnTo>
                  <a:lnTo>
                    <a:pt x="182" y="163"/>
                  </a:lnTo>
                  <a:lnTo>
                    <a:pt x="132" y="12"/>
                  </a:lnTo>
                  <a:lnTo>
                    <a:pt x="169" y="0"/>
                  </a:lnTo>
                  <a:lnTo>
                    <a:pt x="239" y="212"/>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11" name="Google Shape;1811;p49"/>
            <p:cNvSpPr/>
            <p:nvPr/>
          </p:nvSpPr>
          <p:spPr>
            <a:xfrm>
              <a:off x="5636160" y="3685320"/>
              <a:ext cx="14040" cy="29880"/>
            </a:xfrm>
            <a:custGeom>
              <a:avLst/>
              <a:gdLst/>
              <a:ahLst/>
              <a:cxnLst/>
              <a:rect l="l" t="t" r="r" b="b"/>
              <a:pathLst>
                <a:path w="39" h="83" extrusionOk="0">
                  <a:moveTo>
                    <a:pt x="25" y="83"/>
                  </a:moveTo>
                  <a:lnTo>
                    <a:pt x="4" y="77"/>
                  </a:lnTo>
                  <a:cubicBezTo>
                    <a:pt x="9" y="61"/>
                    <a:pt x="10" y="46"/>
                    <a:pt x="7" y="32"/>
                  </a:cubicBezTo>
                  <a:lnTo>
                    <a:pt x="0" y="8"/>
                  </a:lnTo>
                  <a:lnTo>
                    <a:pt x="32" y="0"/>
                  </a:lnTo>
                  <a:lnTo>
                    <a:pt x="38" y="20"/>
                  </a:lnTo>
                  <a:cubicBezTo>
                    <a:pt x="40" y="30"/>
                    <a:pt x="40" y="41"/>
                    <a:pt x="38" y="53"/>
                  </a:cubicBezTo>
                  <a:cubicBezTo>
                    <a:pt x="35" y="65"/>
                    <a:pt x="31" y="75"/>
                    <a:pt x="25" y="83"/>
                  </a:cubicBezTo>
                  <a:close/>
                </a:path>
              </a:pathLst>
            </a:custGeom>
            <a:solidFill>
              <a:schemeClr val="accent2"/>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12" name="Google Shape;1812;p49"/>
            <p:cNvSpPr/>
            <p:nvPr/>
          </p:nvSpPr>
          <p:spPr>
            <a:xfrm>
              <a:off x="5658480" y="3672360"/>
              <a:ext cx="64800" cy="87480"/>
            </a:xfrm>
            <a:custGeom>
              <a:avLst/>
              <a:gdLst/>
              <a:ahLst/>
              <a:cxnLst/>
              <a:rect l="l" t="t" r="r" b="b"/>
              <a:pathLst>
                <a:path w="180" h="243" extrusionOk="0">
                  <a:moveTo>
                    <a:pt x="180" y="31"/>
                  </a:moveTo>
                  <a:lnTo>
                    <a:pt x="112" y="47"/>
                  </a:lnTo>
                  <a:lnTo>
                    <a:pt x="154" y="234"/>
                  </a:lnTo>
                  <a:lnTo>
                    <a:pt x="116" y="243"/>
                  </a:lnTo>
                  <a:lnTo>
                    <a:pt x="74" y="55"/>
                  </a:lnTo>
                  <a:lnTo>
                    <a:pt x="7" y="70"/>
                  </a:lnTo>
                  <a:lnTo>
                    <a:pt x="0" y="39"/>
                  </a:lnTo>
                  <a:lnTo>
                    <a:pt x="173" y="0"/>
                  </a:lnTo>
                  <a:lnTo>
                    <a:pt x="180" y="31"/>
                  </a:lnTo>
                  <a:close/>
                </a:path>
              </a:pathLst>
            </a:custGeom>
            <a:solidFill>
              <a:schemeClr val="accen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13" name="Google Shape;1813;p49"/>
            <p:cNvSpPr/>
            <p:nvPr/>
          </p:nvSpPr>
          <p:spPr>
            <a:xfrm>
              <a:off x="5760360" y="3658680"/>
              <a:ext cx="52560" cy="87120"/>
            </a:xfrm>
            <a:custGeom>
              <a:avLst/>
              <a:gdLst/>
              <a:ahLst/>
              <a:cxnLst/>
              <a:rect l="l" t="t" r="r" b="b"/>
              <a:pathLst>
                <a:path w="146" h="242" extrusionOk="0">
                  <a:moveTo>
                    <a:pt x="146" y="129"/>
                  </a:moveTo>
                  <a:lnTo>
                    <a:pt x="57" y="142"/>
                  </a:lnTo>
                  <a:lnTo>
                    <a:pt x="70" y="236"/>
                  </a:lnTo>
                  <a:lnTo>
                    <a:pt x="31" y="242"/>
                  </a:lnTo>
                  <a:lnTo>
                    <a:pt x="0" y="20"/>
                  </a:lnTo>
                  <a:lnTo>
                    <a:pt x="141" y="0"/>
                  </a:lnTo>
                  <a:lnTo>
                    <a:pt x="145" y="31"/>
                  </a:lnTo>
                  <a:lnTo>
                    <a:pt x="43" y="46"/>
                  </a:lnTo>
                  <a:lnTo>
                    <a:pt x="52" y="111"/>
                  </a:lnTo>
                  <a:lnTo>
                    <a:pt x="141" y="99"/>
                  </a:lnTo>
                  <a:lnTo>
                    <a:pt x="146" y="129"/>
                  </a:lnTo>
                  <a:close/>
                </a:path>
              </a:pathLst>
            </a:custGeom>
            <a:solidFill>
              <a:schemeClr val="accent2"/>
            </a:solidFill>
            <a:ln>
              <a:noFill/>
            </a:ln>
          </p:spPr>
          <p:txBody>
            <a:bodyPr spcFirstLastPara="1" wrap="square" lIns="90000" tIns="42100" rIns="90000" bIns="421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14" name="Google Shape;1814;p49"/>
            <p:cNvSpPr/>
            <p:nvPr/>
          </p:nvSpPr>
          <p:spPr>
            <a:xfrm>
              <a:off x="5825880" y="3652920"/>
              <a:ext cx="67680" cy="82800"/>
            </a:xfrm>
            <a:custGeom>
              <a:avLst/>
              <a:gdLst/>
              <a:ahLst/>
              <a:cxnLst/>
              <a:rect l="l" t="t" r="r" b="b"/>
              <a:pathLst>
                <a:path w="188" h="230" extrusionOk="0">
                  <a:moveTo>
                    <a:pt x="188" y="114"/>
                  </a:moveTo>
                  <a:cubicBezTo>
                    <a:pt x="189" y="136"/>
                    <a:pt x="187" y="154"/>
                    <a:pt x="181" y="172"/>
                  </a:cubicBezTo>
                  <a:cubicBezTo>
                    <a:pt x="175" y="189"/>
                    <a:pt x="165" y="203"/>
                    <a:pt x="152" y="213"/>
                  </a:cubicBezTo>
                  <a:cubicBezTo>
                    <a:pt x="138" y="223"/>
                    <a:pt x="122" y="229"/>
                    <a:pt x="104" y="230"/>
                  </a:cubicBezTo>
                  <a:cubicBezTo>
                    <a:pt x="86" y="232"/>
                    <a:pt x="70" y="229"/>
                    <a:pt x="55" y="221"/>
                  </a:cubicBezTo>
                  <a:cubicBezTo>
                    <a:pt x="40" y="213"/>
                    <a:pt x="28" y="202"/>
                    <a:pt x="19" y="186"/>
                  </a:cubicBezTo>
                  <a:cubicBezTo>
                    <a:pt x="10" y="170"/>
                    <a:pt x="4" y="152"/>
                    <a:pt x="2" y="130"/>
                  </a:cubicBezTo>
                  <a:lnTo>
                    <a:pt x="1" y="118"/>
                  </a:lnTo>
                  <a:cubicBezTo>
                    <a:pt x="-1" y="96"/>
                    <a:pt x="1" y="76"/>
                    <a:pt x="8" y="59"/>
                  </a:cubicBezTo>
                  <a:cubicBezTo>
                    <a:pt x="14" y="42"/>
                    <a:pt x="24" y="28"/>
                    <a:pt x="38" y="18"/>
                  </a:cubicBezTo>
                  <a:cubicBezTo>
                    <a:pt x="51" y="8"/>
                    <a:pt x="67" y="3"/>
                    <a:pt x="85" y="1"/>
                  </a:cubicBezTo>
                  <a:cubicBezTo>
                    <a:pt x="103" y="-1"/>
                    <a:pt x="120" y="2"/>
                    <a:pt x="135" y="10"/>
                  </a:cubicBezTo>
                  <a:cubicBezTo>
                    <a:pt x="149" y="17"/>
                    <a:pt x="161" y="30"/>
                    <a:pt x="170" y="45"/>
                  </a:cubicBezTo>
                  <a:cubicBezTo>
                    <a:pt x="179" y="61"/>
                    <a:pt x="185" y="80"/>
                    <a:pt x="187" y="102"/>
                  </a:cubicBezTo>
                  <a:lnTo>
                    <a:pt x="188" y="114"/>
                  </a:lnTo>
                  <a:moveTo>
                    <a:pt x="148" y="106"/>
                  </a:moveTo>
                  <a:cubicBezTo>
                    <a:pt x="146" y="81"/>
                    <a:pt x="140" y="62"/>
                    <a:pt x="129" y="50"/>
                  </a:cubicBezTo>
                  <a:cubicBezTo>
                    <a:pt x="119" y="37"/>
                    <a:pt x="105" y="32"/>
                    <a:pt x="88" y="33"/>
                  </a:cubicBezTo>
                  <a:cubicBezTo>
                    <a:pt x="71" y="35"/>
                    <a:pt x="58" y="42"/>
                    <a:pt x="50" y="56"/>
                  </a:cubicBezTo>
                  <a:cubicBezTo>
                    <a:pt x="41" y="70"/>
                    <a:pt x="38" y="89"/>
                    <a:pt x="40" y="113"/>
                  </a:cubicBezTo>
                  <a:lnTo>
                    <a:pt x="41" y="126"/>
                  </a:lnTo>
                  <a:cubicBezTo>
                    <a:pt x="43" y="151"/>
                    <a:pt x="49" y="169"/>
                    <a:pt x="60" y="182"/>
                  </a:cubicBezTo>
                  <a:cubicBezTo>
                    <a:pt x="71" y="194"/>
                    <a:pt x="84" y="200"/>
                    <a:pt x="102" y="199"/>
                  </a:cubicBezTo>
                  <a:cubicBezTo>
                    <a:pt x="119" y="197"/>
                    <a:pt x="131" y="190"/>
                    <a:pt x="140" y="176"/>
                  </a:cubicBezTo>
                  <a:cubicBezTo>
                    <a:pt x="148" y="162"/>
                    <a:pt x="151" y="143"/>
                    <a:pt x="149" y="117"/>
                  </a:cubicBezTo>
                  <a:lnTo>
                    <a:pt x="148" y="106"/>
                  </a:lnTo>
                  <a:close/>
                </a:path>
              </a:pathLst>
            </a:custGeom>
            <a:solidFill>
              <a:schemeClr val="accent2"/>
            </a:solidFill>
            <a:ln>
              <a:noFill/>
            </a:ln>
          </p:spPr>
          <p:txBody>
            <a:bodyPr spcFirstLastPara="1" wrap="square" lIns="90000" tIns="37800" rIns="90000" bIns="378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15" name="Google Shape;1815;p49"/>
            <p:cNvSpPr/>
            <p:nvPr/>
          </p:nvSpPr>
          <p:spPr>
            <a:xfrm>
              <a:off x="5907600" y="3650400"/>
              <a:ext cx="62280" cy="81000"/>
            </a:xfrm>
            <a:custGeom>
              <a:avLst/>
              <a:gdLst/>
              <a:ahLst/>
              <a:cxnLst/>
              <a:rect l="l" t="t" r="r" b="b"/>
              <a:pathLst>
                <a:path w="173" h="225" extrusionOk="0">
                  <a:moveTo>
                    <a:pt x="85" y="138"/>
                  </a:moveTo>
                  <a:lnTo>
                    <a:pt x="41" y="139"/>
                  </a:lnTo>
                  <a:lnTo>
                    <a:pt x="43" y="225"/>
                  </a:lnTo>
                  <a:lnTo>
                    <a:pt x="4" y="225"/>
                  </a:lnTo>
                  <a:lnTo>
                    <a:pt x="0" y="2"/>
                  </a:lnTo>
                  <a:lnTo>
                    <a:pt x="79" y="0"/>
                  </a:lnTo>
                  <a:cubicBezTo>
                    <a:pt x="104" y="0"/>
                    <a:pt x="124" y="4"/>
                    <a:pt x="139" y="16"/>
                  </a:cubicBezTo>
                  <a:cubicBezTo>
                    <a:pt x="153" y="27"/>
                    <a:pt x="160" y="44"/>
                    <a:pt x="161" y="66"/>
                  </a:cubicBezTo>
                  <a:cubicBezTo>
                    <a:pt x="161" y="81"/>
                    <a:pt x="158" y="94"/>
                    <a:pt x="151" y="104"/>
                  </a:cubicBezTo>
                  <a:cubicBezTo>
                    <a:pt x="144" y="114"/>
                    <a:pt x="134" y="122"/>
                    <a:pt x="121" y="128"/>
                  </a:cubicBezTo>
                  <a:lnTo>
                    <a:pt x="173" y="220"/>
                  </a:lnTo>
                  <a:lnTo>
                    <a:pt x="173" y="222"/>
                  </a:lnTo>
                  <a:lnTo>
                    <a:pt x="132" y="223"/>
                  </a:lnTo>
                  <a:lnTo>
                    <a:pt x="85" y="138"/>
                  </a:lnTo>
                  <a:moveTo>
                    <a:pt x="41" y="107"/>
                  </a:moveTo>
                  <a:lnTo>
                    <a:pt x="81" y="106"/>
                  </a:lnTo>
                  <a:cubicBezTo>
                    <a:pt x="94" y="106"/>
                    <a:pt x="104" y="103"/>
                    <a:pt x="112" y="96"/>
                  </a:cubicBezTo>
                  <a:cubicBezTo>
                    <a:pt x="119" y="89"/>
                    <a:pt x="122" y="80"/>
                    <a:pt x="122" y="69"/>
                  </a:cubicBezTo>
                  <a:cubicBezTo>
                    <a:pt x="122" y="57"/>
                    <a:pt x="118" y="47"/>
                    <a:pt x="111" y="41"/>
                  </a:cubicBezTo>
                  <a:cubicBezTo>
                    <a:pt x="104" y="35"/>
                    <a:pt x="94" y="32"/>
                    <a:pt x="81" y="32"/>
                  </a:cubicBezTo>
                  <a:lnTo>
                    <a:pt x="40" y="32"/>
                  </a:lnTo>
                  <a:lnTo>
                    <a:pt x="41" y="107"/>
                  </a:lnTo>
                  <a:close/>
                </a:path>
              </a:pathLst>
            </a:custGeom>
            <a:solidFill>
              <a:schemeClr val="accent2"/>
            </a:solidFill>
            <a:ln>
              <a:noFill/>
            </a:ln>
          </p:spPr>
          <p:txBody>
            <a:bodyPr spcFirstLastPara="1" wrap="square" lIns="90000" tIns="36000" rIns="90000" bIns="36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16" name="Google Shape;1816;p49"/>
            <p:cNvSpPr/>
            <p:nvPr/>
          </p:nvSpPr>
          <p:spPr>
            <a:xfrm>
              <a:off x="5977800" y="3650040"/>
              <a:ext cx="64440" cy="82800"/>
            </a:xfrm>
            <a:custGeom>
              <a:avLst/>
              <a:gdLst/>
              <a:ahLst/>
              <a:cxnLst/>
              <a:rect l="l" t="t" r="r" b="b"/>
              <a:pathLst>
                <a:path w="179" h="230" extrusionOk="0">
                  <a:moveTo>
                    <a:pt x="175" y="201"/>
                  </a:moveTo>
                  <a:cubicBezTo>
                    <a:pt x="166" y="212"/>
                    <a:pt x="154" y="219"/>
                    <a:pt x="140" y="224"/>
                  </a:cubicBezTo>
                  <a:cubicBezTo>
                    <a:pt x="125" y="229"/>
                    <a:pt x="109" y="231"/>
                    <a:pt x="91" y="230"/>
                  </a:cubicBezTo>
                  <a:cubicBezTo>
                    <a:pt x="72" y="229"/>
                    <a:pt x="56" y="225"/>
                    <a:pt x="42" y="215"/>
                  </a:cubicBezTo>
                  <a:cubicBezTo>
                    <a:pt x="28" y="206"/>
                    <a:pt x="18" y="194"/>
                    <a:pt x="10" y="178"/>
                  </a:cubicBezTo>
                  <a:cubicBezTo>
                    <a:pt x="3" y="161"/>
                    <a:pt x="0" y="143"/>
                    <a:pt x="0" y="122"/>
                  </a:cubicBezTo>
                  <a:lnTo>
                    <a:pt x="1" y="104"/>
                  </a:lnTo>
                  <a:cubicBezTo>
                    <a:pt x="3" y="70"/>
                    <a:pt x="11" y="44"/>
                    <a:pt x="28" y="26"/>
                  </a:cubicBezTo>
                  <a:cubicBezTo>
                    <a:pt x="45" y="8"/>
                    <a:pt x="68" y="-1"/>
                    <a:pt x="97" y="0"/>
                  </a:cubicBezTo>
                  <a:cubicBezTo>
                    <a:pt x="121" y="1"/>
                    <a:pt x="141" y="8"/>
                    <a:pt x="155" y="21"/>
                  </a:cubicBezTo>
                  <a:cubicBezTo>
                    <a:pt x="169" y="34"/>
                    <a:pt x="177" y="52"/>
                    <a:pt x="179" y="75"/>
                  </a:cubicBezTo>
                  <a:lnTo>
                    <a:pt x="141" y="74"/>
                  </a:lnTo>
                  <a:cubicBezTo>
                    <a:pt x="138" y="47"/>
                    <a:pt x="123" y="32"/>
                    <a:pt x="96" y="31"/>
                  </a:cubicBezTo>
                  <a:cubicBezTo>
                    <a:pt x="79" y="30"/>
                    <a:pt x="66" y="35"/>
                    <a:pt x="56" y="48"/>
                  </a:cubicBezTo>
                  <a:cubicBezTo>
                    <a:pt x="47" y="60"/>
                    <a:pt x="40" y="79"/>
                    <a:pt x="39" y="103"/>
                  </a:cubicBezTo>
                  <a:lnTo>
                    <a:pt x="39" y="120"/>
                  </a:lnTo>
                  <a:cubicBezTo>
                    <a:pt x="38" y="144"/>
                    <a:pt x="43" y="163"/>
                    <a:pt x="52" y="177"/>
                  </a:cubicBezTo>
                  <a:cubicBezTo>
                    <a:pt x="62" y="191"/>
                    <a:pt x="75" y="198"/>
                    <a:pt x="93" y="199"/>
                  </a:cubicBezTo>
                  <a:cubicBezTo>
                    <a:pt x="113" y="199"/>
                    <a:pt x="128" y="196"/>
                    <a:pt x="136" y="187"/>
                  </a:cubicBezTo>
                  <a:lnTo>
                    <a:pt x="138" y="143"/>
                  </a:lnTo>
                  <a:lnTo>
                    <a:pt x="92" y="141"/>
                  </a:lnTo>
                  <a:lnTo>
                    <a:pt x="93" y="111"/>
                  </a:lnTo>
                  <a:lnTo>
                    <a:pt x="178" y="115"/>
                  </a:lnTo>
                  <a:lnTo>
                    <a:pt x="175" y="201"/>
                  </a:lnTo>
                  <a:close/>
                </a:path>
              </a:pathLst>
            </a:custGeom>
            <a:solidFill>
              <a:schemeClr val="accent2"/>
            </a:solidFill>
            <a:ln>
              <a:noFill/>
            </a:ln>
          </p:spPr>
          <p:txBody>
            <a:bodyPr spcFirstLastPara="1" wrap="square" lIns="90000" tIns="37800" rIns="90000" bIns="378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17" name="Google Shape;1817;p49"/>
            <p:cNvSpPr/>
            <p:nvPr/>
          </p:nvSpPr>
          <p:spPr>
            <a:xfrm>
              <a:off x="6054480" y="3654000"/>
              <a:ext cx="59760" cy="85320"/>
            </a:xfrm>
            <a:custGeom>
              <a:avLst/>
              <a:gdLst/>
              <a:ahLst/>
              <a:cxnLst/>
              <a:rect l="l" t="t" r="r" b="b"/>
              <a:pathLst>
                <a:path w="166" h="237" extrusionOk="0">
                  <a:moveTo>
                    <a:pt x="140" y="136"/>
                  </a:moveTo>
                  <a:lnTo>
                    <a:pt x="48" y="127"/>
                  </a:lnTo>
                  <a:lnTo>
                    <a:pt x="42" y="195"/>
                  </a:lnTo>
                  <a:lnTo>
                    <a:pt x="149" y="206"/>
                  </a:lnTo>
                  <a:lnTo>
                    <a:pt x="146" y="237"/>
                  </a:lnTo>
                  <a:lnTo>
                    <a:pt x="0" y="223"/>
                  </a:lnTo>
                  <a:lnTo>
                    <a:pt x="22" y="0"/>
                  </a:lnTo>
                  <a:lnTo>
                    <a:pt x="166" y="14"/>
                  </a:lnTo>
                  <a:lnTo>
                    <a:pt x="163" y="45"/>
                  </a:lnTo>
                  <a:lnTo>
                    <a:pt x="57" y="35"/>
                  </a:lnTo>
                  <a:lnTo>
                    <a:pt x="51" y="96"/>
                  </a:lnTo>
                  <a:lnTo>
                    <a:pt x="143" y="105"/>
                  </a:lnTo>
                  <a:lnTo>
                    <a:pt x="140" y="136"/>
                  </a:lnTo>
                  <a:close/>
                </a:path>
              </a:pathLst>
            </a:custGeom>
            <a:solidFill>
              <a:schemeClr val="accent2"/>
            </a:solidFill>
            <a:ln>
              <a:noFill/>
            </a:ln>
          </p:spPr>
          <p:txBody>
            <a:bodyPr spcFirstLastPara="1" wrap="square" lIns="90000" tIns="40300" rIns="90000" bIns="403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18" name="Google Shape;1818;p49"/>
            <p:cNvSpPr/>
            <p:nvPr/>
          </p:nvSpPr>
          <p:spPr>
            <a:xfrm>
              <a:off x="6123240" y="3660480"/>
              <a:ext cx="64800" cy="85320"/>
            </a:xfrm>
            <a:custGeom>
              <a:avLst/>
              <a:gdLst/>
              <a:ahLst/>
              <a:cxnLst/>
              <a:rect l="l" t="t" r="r" b="b"/>
              <a:pathLst>
                <a:path w="180" h="237" extrusionOk="0">
                  <a:moveTo>
                    <a:pt x="176" y="58"/>
                  </a:moveTo>
                  <a:lnTo>
                    <a:pt x="107" y="47"/>
                  </a:lnTo>
                  <a:lnTo>
                    <a:pt x="77" y="237"/>
                  </a:lnTo>
                  <a:lnTo>
                    <a:pt x="39" y="231"/>
                  </a:lnTo>
                  <a:lnTo>
                    <a:pt x="68" y="41"/>
                  </a:lnTo>
                  <a:lnTo>
                    <a:pt x="0" y="31"/>
                  </a:lnTo>
                  <a:lnTo>
                    <a:pt x="5" y="0"/>
                  </a:lnTo>
                  <a:lnTo>
                    <a:pt x="180" y="27"/>
                  </a:lnTo>
                  <a:lnTo>
                    <a:pt x="176" y="58"/>
                  </a:lnTo>
                  <a:close/>
                </a:path>
              </a:pathLst>
            </a:custGeom>
            <a:solidFill>
              <a:schemeClr val="accent2"/>
            </a:solidFill>
            <a:ln>
              <a:noFill/>
            </a:ln>
          </p:spPr>
          <p:txBody>
            <a:bodyPr spcFirstLastPara="1" wrap="square" lIns="90000" tIns="40300" rIns="90000" bIns="403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19" name="Google Shape;1819;p49"/>
            <p:cNvSpPr/>
            <p:nvPr/>
          </p:nvSpPr>
          <p:spPr>
            <a:xfrm>
              <a:off x="6216480" y="3676320"/>
              <a:ext cx="64800" cy="87480"/>
            </a:xfrm>
            <a:custGeom>
              <a:avLst/>
              <a:gdLst/>
              <a:ahLst/>
              <a:cxnLst/>
              <a:rect l="l" t="t" r="r" b="b"/>
              <a:pathLst>
                <a:path w="180" h="243" extrusionOk="0">
                  <a:moveTo>
                    <a:pt x="173" y="72"/>
                  </a:moveTo>
                  <a:lnTo>
                    <a:pt x="105" y="55"/>
                  </a:lnTo>
                  <a:lnTo>
                    <a:pt x="60" y="243"/>
                  </a:lnTo>
                  <a:lnTo>
                    <a:pt x="22" y="234"/>
                  </a:lnTo>
                  <a:lnTo>
                    <a:pt x="67" y="46"/>
                  </a:lnTo>
                  <a:lnTo>
                    <a:pt x="0" y="30"/>
                  </a:lnTo>
                  <a:lnTo>
                    <a:pt x="8" y="0"/>
                  </a:lnTo>
                  <a:lnTo>
                    <a:pt x="180" y="41"/>
                  </a:lnTo>
                  <a:lnTo>
                    <a:pt x="173" y="72"/>
                  </a:lnTo>
                  <a:close/>
                </a:path>
              </a:pathLst>
            </a:custGeom>
            <a:solidFill>
              <a:schemeClr val="accen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20" name="Google Shape;1820;p49"/>
            <p:cNvSpPr/>
            <p:nvPr/>
          </p:nvSpPr>
          <p:spPr>
            <a:xfrm>
              <a:off x="6276240" y="3701160"/>
              <a:ext cx="70560" cy="82440"/>
            </a:xfrm>
            <a:custGeom>
              <a:avLst/>
              <a:gdLst/>
              <a:ahLst/>
              <a:cxnLst/>
              <a:rect l="l" t="t" r="r" b="b"/>
              <a:pathLst>
                <a:path w="196" h="229" extrusionOk="0">
                  <a:moveTo>
                    <a:pt x="185" y="148"/>
                  </a:moveTo>
                  <a:cubicBezTo>
                    <a:pt x="178" y="169"/>
                    <a:pt x="169" y="187"/>
                    <a:pt x="156" y="200"/>
                  </a:cubicBezTo>
                  <a:cubicBezTo>
                    <a:pt x="144" y="214"/>
                    <a:pt x="130" y="222"/>
                    <a:pt x="114" y="227"/>
                  </a:cubicBezTo>
                  <a:cubicBezTo>
                    <a:pt x="98" y="231"/>
                    <a:pt x="81" y="230"/>
                    <a:pt x="63" y="224"/>
                  </a:cubicBezTo>
                  <a:cubicBezTo>
                    <a:pt x="46" y="219"/>
                    <a:pt x="32" y="210"/>
                    <a:pt x="21" y="197"/>
                  </a:cubicBezTo>
                  <a:cubicBezTo>
                    <a:pt x="10" y="184"/>
                    <a:pt x="4" y="169"/>
                    <a:pt x="1" y="151"/>
                  </a:cubicBezTo>
                  <a:cubicBezTo>
                    <a:pt x="-1" y="133"/>
                    <a:pt x="1" y="114"/>
                    <a:pt x="7" y="93"/>
                  </a:cubicBezTo>
                  <a:lnTo>
                    <a:pt x="11" y="82"/>
                  </a:lnTo>
                  <a:cubicBezTo>
                    <a:pt x="18" y="61"/>
                    <a:pt x="27" y="43"/>
                    <a:pt x="40" y="30"/>
                  </a:cubicBezTo>
                  <a:cubicBezTo>
                    <a:pt x="52" y="16"/>
                    <a:pt x="66" y="7"/>
                    <a:pt x="82" y="3"/>
                  </a:cubicBezTo>
                  <a:cubicBezTo>
                    <a:pt x="99" y="-2"/>
                    <a:pt x="116" y="-1"/>
                    <a:pt x="133" y="5"/>
                  </a:cubicBezTo>
                  <a:cubicBezTo>
                    <a:pt x="151" y="10"/>
                    <a:pt x="164" y="20"/>
                    <a:pt x="175" y="33"/>
                  </a:cubicBezTo>
                  <a:cubicBezTo>
                    <a:pt x="186" y="45"/>
                    <a:pt x="193" y="61"/>
                    <a:pt x="195" y="79"/>
                  </a:cubicBezTo>
                  <a:cubicBezTo>
                    <a:pt x="198" y="97"/>
                    <a:pt x="195" y="116"/>
                    <a:pt x="188" y="137"/>
                  </a:cubicBezTo>
                  <a:lnTo>
                    <a:pt x="185" y="148"/>
                  </a:lnTo>
                  <a:moveTo>
                    <a:pt x="151" y="126"/>
                  </a:moveTo>
                  <a:cubicBezTo>
                    <a:pt x="159" y="102"/>
                    <a:pt x="160" y="83"/>
                    <a:pt x="155" y="67"/>
                  </a:cubicBezTo>
                  <a:cubicBezTo>
                    <a:pt x="150" y="52"/>
                    <a:pt x="140" y="41"/>
                    <a:pt x="123" y="36"/>
                  </a:cubicBezTo>
                  <a:cubicBezTo>
                    <a:pt x="107" y="31"/>
                    <a:pt x="93" y="33"/>
                    <a:pt x="80" y="43"/>
                  </a:cubicBezTo>
                  <a:cubicBezTo>
                    <a:pt x="67" y="53"/>
                    <a:pt x="56" y="69"/>
                    <a:pt x="49" y="92"/>
                  </a:cubicBezTo>
                  <a:lnTo>
                    <a:pt x="45" y="104"/>
                  </a:lnTo>
                  <a:cubicBezTo>
                    <a:pt x="38" y="128"/>
                    <a:pt x="36" y="147"/>
                    <a:pt x="41" y="163"/>
                  </a:cubicBezTo>
                  <a:cubicBezTo>
                    <a:pt x="46" y="178"/>
                    <a:pt x="57" y="189"/>
                    <a:pt x="73" y="194"/>
                  </a:cubicBezTo>
                  <a:cubicBezTo>
                    <a:pt x="90" y="199"/>
                    <a:pt x="104" y="197"/>
                    <a:pt x="117" y="187"/>
                  </a:cubicBezTo>
                  <a:cubicBezTo>
                    <a:pt x="130" y="178"/>
                    <a:pt x="140" y="161"/>
                    <a:pt x="148" y="137"/>
                  </a:cubicBezTo>
                  <a:lnTo>
                    <a:pt x="151" y="126"/>
                  </a:lnTo>
                  <a:close/>
                </a:path>
              </a:pathLst>
            </a:custGeom>
            <a:solidFill>
              <a:schemeClr val="accent2"/>
            </a:solidFill>
            <a:ln>
              <a:noFill/>
            </a:ln>
          </p:spPr>
          <p:txBody>
            <a:bodyPr spcFirstLastPara="1" wrap="square" lIns="90000" tIns="37425" rIns="90000" bIns="374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21" name="Google Shape;1821;p49"/>
            <p:cNvSpPr/>
            <p:nvPr/>
          </p:nvSpPr>
          <p:spPr>
            <a:xfrm>
              <a:off x="6368400" y="3732120"/>
              <a:ext cx="77400" cy="89280"/>
            </a:xfrm>
            <a:custGeom>
              <a:avLst/>
              <a:gdLst/>
              <a:ahLst/>
              <a:cxnLst/>
              <a:rect l="l" t="t" r="r" b="b"/>
              <a:pathLst>
                <a:path w="215" h="248" extrusionOk="0">
                  <a:moveTo>
                    <a:pt x="0" y="204"/>
                  </a:moveTo>
                  <a:lnTo>
                    <a:pt x="93" y="0"/>
                  </a:lnTo>
                  <a:lnTo>
                    <a:pt x="163" y="32"/>
                  </a:lnTo>
                  <a:cubicBezTo>
                    <a:pt x="186" y="43"/>
                    <a:pt x="201" y="55"/>
                    <a:pt x="209" y="70"/>
                  </a:cubicBezTo>
                  <a:cubicBezTo>
                    <a:pt x="217" y="85"/>
                    <a:pt x="217" y="101"/>
                    <a:pt x="208" y="119"/>
                  </a:cubicBezTo>
                  <a:cubicBezTo>
                    <a:pt x="204" y="129"/>
                    <a:pt x="198" y="136"/>
                    <a:pt x="189" y="141"/>
                  </a:cubicBezTo>
                  <a:cubicBezTo>
                    <a:pt x="181" y="146"/>
                    <a:pt x="171" y="149"/>
                    <a:pt x="159" y="148"/>
                  </a:cubicBezTo>
                  <a:cubicBezTo>
                    <a:pt x="169" y="156"/>
                    <a:pt x="175" y="166"/>
                    <a:pt x="177" y="177"/>
                  </a:cubicBezTo>
                  <a:cubicBezTo>
                    <a:pt x="179" y="188"/>
                    <a:pt x="178" y="199"/>
                    <a:pt x="172" y="211"/>
                  </a:cubicBezTo>
                  <a:cubicBezTo>
                    <a:pt x="164" y="230"/>
                    <a:pt x="151" y="241"/>
                    <a:pt x="134" y="246"/>
                  </a:cubicBezTo>
                  <a:cubicBezTo>
                    <a:pt x="117" y="250"/>
                    <a:pt x="97" y="248"/>
                    <a:pt x="74" y="238"/>
                  </a:cubicBezTo>
                  <a:lnTo>
                    <a:pt x="0" y="204"/>
                  </a:lnTo>
                  <a:moveTo>
                    <a:pt x="77" y="128"/>
                  </a:moveTo>
                  <a:lnTo>
                    <a:pt x="48" y="192"/>
                  </a:lnTo>
                  <a:lnTo>
                    <a:pt x="88" y="210"/>
                  </a:lnTo>
                  <a:cubicBezTo>
                    <a:pt x="99" y="215"/>
                    <a:pt x="108" y="216"/>
                    <a:pt x="117" y="214"/>
                  </a:cubicBezTo>
                  <a:cubicBezTo>
                    <a:pt x="126" y="211"/>
                    <a:pt x="132" y="205"/>
                    <a:pt x="137" y="195"/>
                  </a:cubicBezTo>
                  <a:cubicBezTo>
                    <a:pt x="147" y="174"/>
                    <a:pt x="141" y="158"/>
                    <a:pt x="119" y="147"/>
                  </a:cubicBezTo>
                  <a:lnTo>
                    <a:pt x="77" y="128"/>
                  </a:lnTo>
                  <a:moveTo>
                    <a:pt x="89" y="102"/>
                  </a:moveTo>
                  <a:lnTo>
                    <a:pt x="124" y="118"/>
                  </a:lnTo>
                  <a:cubicBezTo>
                    <a:pt x="135" y="123"/>
                    <a:pt x="144" y="124"/>
                    <a:pt x="153" y="122"/>
                  </a:cubicBezTo>
                  <a:cubicBezTo>
                    <a:pt x="161" y="120"/>
                    <a:pt x="168" y="115"/>
                    <a:pt x="172" y="105"/>
                  </a:cubicBezTo>
                  <a:cubicBezTo>
                    <a:pt x="176" y="95"/>
                    <a:pt x="177" y="87"/>
                    <a:pt x="173" y="80"/>
                  </a:cubicBezTo>
                  <a:cubicBezTo>
                    <a:pt x="170" y="73"/>
                    <a:pt x="162" y="66"/>
                    <a:pt x="149" y="61"/>
                  </a:cubicBezTo>
                  <a:lnTo>
                    <a:pt x="115" y="45"/>
                  </a:lnTo>
                  <a:lnTo>
                    <a:pt x="89" y="102"/>
                  </a:lnTo>
                  <a:close/>
                </a:path>
              </a:pathLst>
            </a:custGeom>
            <a:solidFill>
              <a:schemeClr val="accent2"/>
            </a:solidFill>
            <a:ln>
              <a:noFill/>
            </a:ln>
          </p:spPr>
          <p:txBody>
            <a:bodyPr spcFirstLastPara="1" wrap="square" lIns="90000" tIns="44275" rIns="90000" bIns="442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22" name="Google Shape;1822;p49"/>
            <p:cNvSpPr/>
            <p:nvPr/>
          </p:nvSpPr>
          <p:spPr>
            <a:xfrm>
              <a:off x="6431400" y="3765240"/>
              <a:ext cx="85320" cy="96480"/>
            </a:xfrm>
            <a:custGeom>
              <a:avLst/>
              <a:gdLst/>
              <a:ahLst/>
              <a:cxnLst/>
              <a:rect l="l" t="t" r="r" b="b"/>
              <a:pathLst>
                <a:path w="237" h="268" extrusionOk="0">
                  <a:moveTo>
                    <a:pt x="163" y="173"/>
                  </a:moveTo>
                  <a:lnTo>
                    <a:pt x="84" y="127"/>
                  </a:lnTo>
                  <a:lnTo>
                    <a:pt x="49" y="187"/>
                  </a:lnTo>
                  <a:lnTo>
                    <a:pt x="142" y="241"/>
                  </a:lnTo>
                  <a:lnTo>
                    <a:pt x="127" y="268"/>
                  </a:lnTo>
                  <a:lnTo>
                    <a:pt x="0" y="195"/>
                  </a:lnTo>
                  <a:lnTo>
                    <a:pt x="111" y="0"/>
                  </a:lnTo>
                  <a:lnTo>
                    <a:pt x="237" y="73"/>
                  </a:lnTo>
                  <a:lnTo>
                    <a:pt x="222" y="100"/>
                  </a:lnTo>
                  <a:lnTo>
                    <a:pt x="129" y="47"/>
                  </a:lnTo>
                  <a:lnTo>
                    <a:pt x="99" y="101"/>
                  </a:lnTo>
                  <a:lnTo>
                    <a:pt x="178" y="147"/>
                  </a:lnTo>
                  <a:lnTo>
                    <a:pt x="163" y="173"/>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23" name="Google Shape;1823;p49"/>
            <p:cNvSpPr/>
            <p:nvPr/>
          </p:nvSpPr>
          <p:spPr>
            <a:xfrm>
              <a:off x="5429880" y="4298400"/>
              <a:ext cx="79560" cy="87120"/>
            </a:xfrm>
            <a:custGeom>
              <a:avLst/>
              <a:gdLst/>
              <a:ahLst/>
              <a:cxnLst/>
              <a:rect l="l" t="t" r="r" b="b"/>
              <a:pathLst>
                <a:path w="221" h="242" extrusionOk="0">
                  <a:moveTo>
                    <a:pt x="0" y="194"/>
                  </a:moveTo>
                  <a:lnTo>
                    <a:pt x="112" y="0"/>
                  </a:lnTo>
                  <a:lnTo>
                    <a:pt x="169" y="33"/>
                  </a:lnTo>
                  <a:cubicBezTo>
                    <a:pt x="186" y="43"/>
                    <a:pt x="199" y="56"/>
                    <a:pt x="208" y="71"/>
                  </a:cubicBezTo>
                  <a:cubicBezTo>
                    <a:pt x="217" y="87"/>
                    <a:pt x="221" y="103"/>
                    <a:pt x="221" y="121"/>
                  </a:cubicBezTo>
                  <a:cubicBezTo>
                    <a:pt x="220" y="139"/>
                    <a:pt x="214" y="158"/>
                    <a:pt x="204" y="176"/>
                  </a:cubicBezTo>
                  <a:lnTo>
                    <a:pt x="198" y="185"/>
                  </a:lnTo>
                  <a:cubicBezTo>
                    <a:pt x="188" y="204"/>
                    <a:pt x="174" y="219"/>
                    <a:pt x="159" y="228"/>
                  </a:cubicBezTo>
                  <a:cubicBezTo>
                    <a:pt x="143" y="238"/>
                    <a:pt x="127" y="242"/>
                    <a:pt x="110" y="242"/>
                  </a:cubicBezTo>
                  <a:cubicBezTo>
                    <a:pt x="92" y="242"/>
                    <a:pt x="74" y="237"/>
                    <a:pt x="57" y="227"/>
                  </a:cubicBezTo>
                  <a:lnTo>
                    <a:pt x="0" y="194"/>
                  </a:lnTo>
                  <a:moveTo>
                    <a:pt x="130" y="47"/>
                  </a:moveTo>
                  <a:lnTo>
                    <a:pt x="49" y="187"/>
                  </a:lnTo>
                  <a:lnTo>
                    <a:pt x="71" y="199"/>
                  </a:lnTo>
                  <a:cubicBezTo>
                    <a:pt x="89" y="209"/>
                    <a:pt x="106" y="212"/>
                    <a:pt x="122" y="206"/>
                  </a:cubicBezTo>
                  <a:cubicBezTo>
                    <a:pt x="138" y="201"/>
                    <a:pt x="151" y="187"/>
                    <a:pt x="163" y="167"/>
                  </a:cubicBezTo>
                  <a:lnTo>
                    <a:pt x="170" y="156"/>
                  </a:lnTo>
                  <a:cubicBezTo>
                    <a:pt x="182" y="135"/>
                    <a:pt x="186" y="116"/>
                    <a:pt x="184" y="100"/>
                  </a:cubicBezTo>
                  <a:cubicBezTo>
                    <a:pt x="181" y="84"/>
                    <a:pt x="171" y="70"/>
                    <a:pt x="153" y="60"/>
                  </a:cubicBezTo>
                  <a:lnTo>
                    <a:pt x="130" y="47"/>
                  </a:lnTo>
                  <a:close/>
                </a:path>
              </a:pathLst>
            </a:custGeom>
            <a:solidFill>
              <a:schemeClr val="accent2"/>
            </a:solidFill>
            <a:ln>
              <a:noFill/>
            </a:ln>
          </p:spPr>
          <p:txBody>
            <a:bodyPr spcFirstLastPara="1" wrap="square" lIns="90000" tIns="42100" rIns="90000" bIns="421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24" name="Google Shape;1824;p49"/>
            <p:cNvSpPr/>
            <p:nvPr/>
          </p:nvSpPr>
          <p:spPr>
            <a:xfrm>
              <a:off x="5507640" y="4341600"/>
              <a:ext cx="72000" cy="81720"/>
            </a:xfrm>
            <a:custGeom>
              <a:avLst/>
              <a:gdLst/>
              <a:ahLst/>
              <a:cxnLst/>
              <a:rect l="l" t="t" r="r" b="b"/>
              <a:pathLst>
                <a:path w="200" h="227" extrusionOk="0">
                  <a:moveTo>
                    <a:pt x="183" y="156"/>
                  </a:moveTo>
                  <a:cubicBezTo>
                    <a:pt x="174" y="176"/>
                    <a:pt x="163" y="192"/>
                    <a:pt x="150" y="204"/>
                  </a:cubicBezTo>
                  <a:cubicBezTo>
                    <a:pt x="136" y="216"/>
                    <a:pt x="121" y="224"/>
                    <a:pt x="105" y="226"/>
                  </a:cubicBezTo>
                  <a:cubicBezTo>
                    <a:pt x="88" y="228"/>
                    <a:pt x="72" y="226"/>
                    <a:pt x="55" y="219"/>
                  </a:cubicBezTo>
                  <a:cubicBezTo>
                    <a:pt x="38" y="212"/>
                    <a:pt x="24" y="201"/>
                    <a:pt x="15" y="187"/>
                  </a:cubicBezTo>
                  <a:cubicBezTo>
                    <a:pt x="5" y="174"/>
                    <a:pt x="0" y="158"/>
                    <a:pt x="0" y="139"/>
                  </a:cubicBezTo>
                  <a:cubicBezTo>
                    <a:pt x="-1" y="121"/>
                    <a:pt x="4" y="102"/>
                    <a:pt x="12" y="83"/>
                  </a:cubicBezTo>
                  <a:lnTo>
                    <a:pt x="17" y="71"/>
                  </a:lnTo>
                  <a:cubicBezTo>
                    <a:pt x="26" y="51"/>
                    <a:pt x="37" y="35"/>
                    <a:pt x="51" y="23"/>
                  </a:cubicBezTo>
                  <a:cubicBezTo>
                    <a:pt x="65" y="11"/>
                    <a:pt x="80" y="3"/>
                    <a:pt x="96" y="1"/>
                  </a:cubicBezTo>
                  <a:cubicBezTo>
                    <a:pt x="113" y="-2"/>
                    <a:pt x="129" y="1"/>
                    <a:pt x="146" y="8"/>
                  </a:cubicBezTo>
                  <a:cubicBezTo>
                    <a:pt x="163" y="15"/>
                    <a:pt x="176" y="26"/>
                    <a:pt x="185" y="39"/>
                  </a:cubicBezTo>
                  <a:cubicBezTo>
                    <a:pt x="195" y="53"/>
                    <a:pt x="199" y="69"/>
                    <a:pt x="200" y="87"/>
                  </a:cubicBezTo>
                  <a:cubicBezTo>
                    <a:pt x="200" y="105"/>
                    <a:pt x="196" y="124"/>
                    <a:pt x="188" y="144"/>
                  </a:cubicBezTo>
                  <a:lnTo>
                    <a:pt x="183" y="156"/>
                  </a:lnTo>
                  <a:moveTo>
                    <a:pt x="152" y="129"/>
                  </a:moveTo>
                  <a:cubicBezTo>
                    <a:pt x="162" y="107"/>
                    <a:pt x="165" y="87"/>
                    <a:pt x="162" y="71"/>
                  </a:cubicBezTo>
                  <a:cubicBezTo>
                    <a:pt x="159" y="56"/>
                    <a:pt x="149" y="44"/>
                    <a:pt x="133" y="37"/>
                  </a:cubicBezTo>
                  <a:cubicBezTo>
                    <a:pt x="118" y="31"/>
                    <a:pt x="103" y="32"/>
                    <a:pt x="89" y="40"/>
                  </a:cubicBezTo>
                  <a:cubicBezTo>
                    <a:pt x="75" y="48"/>
                    <a:pt x="64" y="63"/>
                    <a:pt x="54" y="85"/>
                  </a:cubicBezTo>
                  <a:lnTo>
                    <a:pt x="48" y="97"/>
                  </a:lnTo>
                  <a:cubicBezTo>
                    <a:pt x="39" y="120"/>
                    <a:pt x="36" y="139"/>
                    <a:pt x="39" y="155"/>
                  </a:cubicBezTo>
                  <a:cubicBezTo>
                    <a:pt x="42" y="171"/>
                    <a:pt x="52" y="183"/>
                    <a:pt x="68" y="189"/>
                  </a:cubicBezTo>
                  <a:cubicBezTo>
                    <a:pt x="83" y="196"/>
                    <a:pt x="98" y="196"/>
                    <a:pt x="112" y="187"/>
                  </a:cubicBezTo>
                  <a:cubicBezTo>
                    <a:pt x="126" y="179"/>
                    <a:pt x="138" y="163"/>
                    <a:pt x="148" y="140"/>
                  </a:cubicBezTo>
                  <a:lnTo>
                    <a:pt x="152" y="129"/>
                  </a:lnTo>
                  <a:close/>
                </a:path>
              </a:pathLst>
            </a:custGeom>
            <a:solidFill>
              <a:schemeClr val="accent2"/>
            </a:solidFill>
            <a:ln>
              <a:noFill/>
            </a:ln>
          </p:spPr>
          <p:txBody>
            <a:bodyPr spcFirstLastPara="1" wrap="square" lIns="90000" tIns="36700" rIns="90000" bIns="367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25" name="Google Shape;1825;p49"/>
            <p:cNvSpPr/>
            <p:nvPr/>
          </p:nvSpPr>
          <p:spPr>
            <a:xfrm>
              <a:off x="5576040" y="4362480"/>
              <a:ext cx="85680" cy="96480"/>
            </a:xfrm>
            <a:custGeom>
              <a:avLst/>
              <a:gdLst/>
              <a:ahLst/>
              <a:cxnLst/>
              <a:rect l="l" t="t" r="r" b="b"/>
              <a:pathLst>
                <a:path w="238" h="268" extrusionOk="0">
                  <a:moveTo>
                    <a:pt x="169" y="268"/>
                  </a:moveTo>
                  <a:lnTo>
                    <a:pt x="132" y="256"/>
                  </a:lnTo>
                  <a:lnTo>
                    <a:pt x="86" y="74"/>
                  </a:lnTo>
                  <a:lnTo>
                    <a:pt x="37" y="225"/>
                  </a:lnTo>
                  <a:lnTo>
                    <a:pt x="0" y="213"/>
                  </a:lnTo>
                  <a:lnTo>
                    <a:pt x="69" y="0"/>
                  </a:lnTo>
                  <a:lnTo>
                    <a:pt x="106" y="12"/>
                  </a:lnTo>
                  <a:lnTo>
                    <a:pt x="152" y="194"/>
                  </a:lnTo>
                  <a:lnTo>
                    <a:pt x="201" y="43"/>
                  </a:lnTo>
                  <a:lnTo>
                    <a:pt x="238" y="55"/>
                  </a:lnTo>
                  <a:lnTo>
                    <a:pt x="169" y="268"/>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26" name="Google Shape;1826;p49"/>
            <p:cNvSpPr/>
            <p:nvPr/>
          </p:nvSpPr>
          <p:spPr>
            <a:xfrm>
              <a:off x="5666040" y="4381200"/>
              <a:ext cx="22320" cy="28080"/>
            </a:xfrm>
            <a:custGeom>
              <a:avLst/>
              <a:gdLst/>
              <a:ahLst/>
              <a:cxnLst/>
              <a:rect l="l" t="t" r="r" b="b"/>
              <a:pathLst>
                <a:path w="62" h="78" extrusionOk="0">
                  <a:moveTo>
                    <a:pt x="15" y="78"/>
                  </a:moveTo>
                  <a:lnTo>
                    <a:pt x="0" y="61"/>
                  </a:lnTo>
                  <a:cubicBezTo>
                    <a:pt x="12" y="51"/>
                    <a:pt x="20" y="38"/>
                    <a:pt x="24" y="24"/>
                  </a:cubicBezTo>
                  <a:lnTo>
                    <a:pt x="30" y="0"/>
                  </a:lnTo>
                  <a:lnTo>
                    <a:pt x="62" y="9"/>
                  </a:lnTo>
                  <a:lnTo>
                    <a:pt x="56" y="29"/>
                  </a:lnTo>
                  <a:cubicBezTo>
                    <a:pt x="54" y="39"/>
                    <a:pt x="48" y="49"/>
                    <a:pt x="41" y="58"/>
                  </a:cubicBezTo>
                  <a:cubicBezTo>
                    <a:pt x="33" y="67"/>
                    <a:pt x="24" y="73"/>
                    <a:pt x="15" y="78"/>
                  </a:cubicBezTo>
                  <a:close/>
                </a:path>
              </a:pathLst>
            </a:custGeom>
            <a:solidFill>
              <a:schemeClr val="accent2"/>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27" name="Google Shape;1827;p49"/>
            <p:cNvSpPr/>
            <p:nvPr/>
          </p:nvSpPr>
          <p:spPr>
            <a:xfrm>
              <a:off x="5690160" y="4390200"/>
              <a:ext cx="64800" cy="87120"/>
            </a:xfrm>
            <a:custGeom>
              <a:avLst/>
              <a:gdLst/>
              <a:ahLst/>
              <a:cxnLst/>
              <a:rect l="l" t="t" r="r" b="b"/>
              <a:pathLst>
                <a:path w="180" h="242" extrusionOk="0">
                  <a:moveTo>
                    <a:pt x="174" y="69"/>
                  </a:moveTo>
                  <a:lnTo>
                    <a:pt x="106" y="54"/>
                  </a:lnTo>
                  <a:lnTo>
                    <a:pt x="65" y="242"/>
                  </a:lnTo>
                  <a:lnTo>
                    <a:pt x="27" y="234"/>
                  </a:lnTo>
                  <a:lnTo>
                    <a:pt x="68" y="46"/>
                  </a:lnTo>
                  <a:lnTo>
                    <a:pt x="0" y="31"/>
                  </a:lnTo>
                  <a:lnTo>
                    <a:pt x="7" y="0"/>
                  </a:lnTo>
                  <a:lnTo>
                    <a:pt x="180" y="38"/>
                  </a:lnTo>
                  <a:lnTo>
                    <a:pt x="174" y="69"/>
                  </a:lnTo>
                  <a:close/>
                </a:path>
              </a:pathLst>
            </a:custGeom>
            <a:solidFill>
              <a:schemeClr val="accent2"/>
            </a:solidFill>
            <a:ln>
              <a:noFill/>
            </a:ln>
          </p:spPr>
          <p:txBody>
            <a:bodyPr spcFirstLastPara="1" wrap="square" lIns="90000" tIns="42100" rIns="90000" bIns="421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28" name="Google Shape;1828;p49"/>
            <p:cNvSpPr/>
            <p:nvPr/>
          </p:nvSpPr>
          <p:spPr>
            <a:xfrm>
              <a:off x="5777280" y="4409280"/>
              <a:ext cx="61200" cy="81720"/>
            </a:xfrm>
            <a:custGeom>
              <a:avLst/>
              <a:gdLst/>
              <a:ahLst/>
              <a:cxnLst/>
              <a:rect l="l" t="t" r="r" b="b"/>
              <a:pathLst>
                <a:path w="170" h="227" extrusionOk="0">
                  <a:moveTo>
                    <a:pt x="140" y="145"/>
                  </a:moveTo>
                  <a:lnTo>
                    <a:pt x="51" y="133"/>
                  </a:lnTo>
                  <a:lnTo>
                    <a:pt x="38" y="227"/>
                  </a:lnTo>
                  <a:lnTo>
                    <a:pt x="0" y="222"/>
                  </a:lnTo>
                  <a:lnTo>
                    <a:pt x="29" y="0"/>
                  </a:lnTo>
                  <a:lnTo>
                    <a:pt x="170" y="18"/>
                  </a:lnTo>
                  <a:lnTo>
                    <a:pt x="166" y="50"/>
                  </a:lnTo>
                  <a:lnTo>
                    <a:pt x="64" y="36"/>
                  </a:lnTo>
                  <a:lnTo>
                    <a:pt x="55" y="102"/>
                  </a:lnTo>
                  <a:lnTo>
                    <a:pt x="144" y="114"/>
                  </a:lnTo>
                  <a:lnTo>
                    <a:pt x="140" y="145"/>
                  </a:lnTo>
                  <a:close/>
                </a:path>
              </a:pathLst>
            </a:custGeom>
            <a:solidFill>
              <a:schemeClr val="accent2"/>
            </a:solidFill>
            <a:ln>
              <a:noFill/>
            </a:ln>
          </p:spPr>
          <p:txBody>
            <a:bodyPr spcFirstLastPara="1" wrap="square" lIns="90000" tIns="36700" rIns="90000" bIns="367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29" name="Google Shape;1829;p49"/>
            <p:cNvSpPr/>
            <p:nvPr/>
          </p:nvSpPr>
          <p:spPr>
            <a:xfrm>
              <a:off x="5841720" y="4417920"/>
              <a:ext cx="67320" cy="82800"/>
            </a:xfrm>
            <a:custGeom>
              <a:avLst/>
              <a:gdLst/>
              <a:ahLst/>
              <a:cxnLst/>
              <a:rect l="l" t="t" r="r" b="b"/>
              <a:pathLst>
                <a:path w="187" h="230" extrusionOk="0">
                  <a:moveTo>
                    <a:pt x="186" y="127"/>
                  </a:moveTo>
                  <a:cubicBezTo>
                    <a:pt x="185" y="149"/>
                    <a:pt x="180" y="168"/>
                    <a:pt x="171" y="184"/>
                  </a:cubicBezTo>
                  <a:cubicBezTo>
                    <a:pt x="162" y="200"/>
                    <a:pt x="151" y="212"/>
                    <a:pt x="136" y="220"/>
                  </a:cubicBezTo>
                  <a:cubicBezTo>
                    <a:pt x="121" y="228"/>
                    <a:pt x="105" y="231"/>
                    <a:pt x="86" y="230"/>
                  </a:cubicBezTo>
                  <a:cubicBezTo>
                    <a:pt x="68" y="228"/>
                    <a:pt x="52" y="223"/>
                    <a:pt x="39" y="213"/>
                  </a:cubicBezTo>
                  <a:cubicBezTo>
                    <a:pt x="25" y="203"/>
                    <a:pt x="15" y="190"/>
                    <a:pt x="9" y="173"/>
                  </a:cubicBezTo>
                  <a:cubicBezTo>
                    <a:pt x="2" y="156"/>
                    <a:pt x="0" y="137"/>
                    <a:pt x="1" y="115"/>
                  </a:cubicBezTo>
                  <a:lnTo>
                    <a:pt x="2" y="103"/>
                  </a:lnTo>
                  <a:cubicBezTo>
                    <a:pt x="4" y="81"/>
                    <a:pt x="9" y="62"/>
                    <a:pt x="18" y="46"/>
                  </a:cubicBezTo>
                  <a:cubicBezTo>
                    <a:pt x="27" y="30"/>
                    <a:pt x="38" y="18"/>
                    <a:pt x="53" y="10"/>
                  </a:cubicBezTo>
                  <a:cubicBezTo>
                    <a:pt x="68" y="2"/>
                    <a:pt x="84" y="-1"/>
                    <a:pt x="103" y="0"/>
                  </a:cubicBezTo>
                  <a:cubicBezTo>
                    <a:pt x="121" y="1"/>
                    <a:pt x="137" y="7"/>
                    <a:pt x="150" y="17"/>
                  </a:cubicBezTo>
                  <a:cubicBezTo>
                    <a:pt x="163" y="26"/>
                    <a:pt x="173" y="41"/>
                    <a:pt x="180" y="57"/>
                  </a:cubicBezTo>
                  <a:cubicBezTo>
                    <a:pt x="186" y="74"/>
                    <a:pt x="189" y="93"/>
                    <a:pt x="187" y="115"/>
                  </a:cubicBezTo>
                  <a:lnTo>
                    <a:pt x="186" y="127"/>
                  </a:lnTo>
                  <a:moveTo>
                    <a:pt x="148" y="113"/>
                  </a:moveTo>
                  <a:cubicBezTo>
                    <a:pt x="150" y="88"/>
                    <a:pt x="146" y="69"/>
                    <a:pt x="138" y="55"/>
                  </a:cubicBezTo>
                  <a:cubicBezTo>
                    <a:pt x="129" y="41"/>
                    <a:pt x="117" y="34"/>
                    <a:pt x="100" y="32"/>
                  </a:cubicBezTo>
                  <a:cubicBezTo>
                    <a:pt x="83" y="31"/>
                    <a:pt x="69" y="37"/>
                    <a:pt x="59" y="49"/>
                  </a:cubicBezTo>
                  <a:cubicBezTo>
                    <a:pt x="49" y="62"/>
                    <a:pt x="42" y="80"/>
                    <a:pt x="41" y="104"/>
                  </a:cubicBezTo>
                  <a:lnTo>
                    <a:pt x="40" y="117"/>
                  </a:lnTo>
                  <a:cubicBezTo>
                    <a:pt x="38" y="142"/>
                    <a:pt x="41" y="161"/>
                    <a:pt x="50" y="175"/>
                  </a:cubicBezTo>
                  <a:cubicBezTo>
                    <a:pt x="59" y="189"/>
                    <a:pt x="72" y="197"/>
                    <a:pt x="89" y="198"/>
                  </a:cubicBezTo>
                  <a:cubicBezTo>
                    <a:pt x="106" y="199"/>
                    <a:pt x="119" y="194"/>
                    <a:pt x="130" y="181"/>
                  </a:cubicBezTo>
                  <a:cubicBezTo>
                    <a:pt x="140" y="169"/>
                    <a:pt x="146" y="150"/>
                    <a:pt x="147" y="125"/>
                  </a:cubicBezTo>
                  <a:lnTo>
                    <a:pt x="148" y="113"/>
                  </a:lnTo>
                  <a:close/>
                </a:path>
              </a:pathLst>
            </a:custGeom>
            <a:solidFill>
              <a:schemeClr val="accent2"/>
            </a:solidFill>
            <a:ln>
              <a:noFill/>
            </a:ln>
          </p:spPr>
          <p:txBody>
            <a:bodyPr spcFirstLastPara="1" wrap="square" lIns="90000" tIns="37800" rIns="90000" bIns="378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30" name="Google Shape;1830;p49"/>
            <p:cNvSpPr/>
            <p:nvPr/>
          </p:nvSpPr>
          <p:spPr>
            <a:xfrm>
              <a:off x="5923080" y="4421880"/>
              <a:ext cx="60480" cy="81000"/>
            </a:xfrm>
            <a:custGeom>
              <a:avLst/>
              <a:gdLst/>
              <a:ahLst/>
              <a:cxnLst/>
              <a:rect l="l" t="t" r="r" b="b"/>
              <a:pathLst>
                <a:path w="168" h="225" extrusionOk="0">
                  <a:moveTo>
                    <a:pt x="83" y="138"/>
                  </a:moveTo>
                  <a:lnTo>
                    <a:pt x="39" y="138"/>
                  </a:lnTo>
                  <a:lnTo>
                    <a:pt x="38" y="224"/>
                  </a:lnTo>
                  <a:lnTo>
                    <a:pt x="0" y="224"/>
                  </a:lnTo>
                  <a:lnTo>
                    <a:pt x="2" y="0"/>
                  </a:lnTo>
                  <a:lnTo>
                    <a:pt x="80" y="1"/>
                  </a:lnTo>
                  <a:cubicBezTo>
                    <a:pt x="106" y="1"/>
                    <a:pt x="126" y="7"/>
                    <a:pt x="140" y="19"/>
                  </a:cubicBezTo>
                  <a:cubicBezTo>
                    <a:pt x="154" y="30"/>
                    <a:pt x="160" y="47"/>
                    <a:pt x="160" y="69"/>
                  </a:cubicBezTo>
                  <a:cubicBezTo>
                    <a:pt x="160" y="84"/>
                    <a:pt x="156" y="97"/>
                    <a:pt x="150" y="107"/>
                  </a:cubicBezTo>
                  <a:cubicBezTo>
                    <a:pt x="142" y="117"/>
                    <a:pt x="132" y="124"/>
                    <a:pt x="119" y="130"/>
                  </a:cubicBezTo>
                  <a:lnTo>
                    <a:pt x="168" y="223"/>
                  </a:lnTo>
                  <a:lnTo>
                    <a:pt x="168" y="225"/>
                  </a:lnTo>
                  <a:lnTo>
                    <a:pt x="127" y="225"/>
                  </a:lnTo>
                  <a:lnTo>
                    <a:pt x="83" y="138"/>
                  </a:lnTo>
                  <a:moveTo>
                    <a:pt x="39" y="106"/>
                  </a:moveTo>
                  <a:lnTo>
                    <a:pt x="79" y="107"/>
                  </a:lnTo>
                  <a:cubicBezTo>
                    <a:pt x="93" y="107"/>
                    <a:pt x="102" y="103"/>
                    <a:pt x="110" y="97"/>
                  </a:cubicBezTo>
                  <a:cubicBezTo>
                    <a:pt x="117" y="91"/>
                    <a:pt x="122" y="81"/>
                    <a:pt x="122" y="70"/>
                  </a:cubicBezTo>
                  <a:cubicBezTo>
                    <a:pt x="122" y="58"/>
                    <a:pt x="119" y="49"/>
                    <a:pt x="112" y="42"/>
                  </a:cubicBezTo>
                  <a:cubicBezTo>
                    <a:pt x="105" y="35"/>
                    <a:pt x="95" y="32"/>
                    <a:pt x="81" y="32"/>
                  </a:cubicBezTo>
                  <a:lnTo>
                    <a:pt x="40" y="31"/>
                  </a:lnTo>
                  <a:lnTo>
                    <a:pt x="39" y="106"/>
                  </a:lnTo>
                  <a:close/>
                </a:path>
              </a:pathLst>
            </a:custGeom>
            <a:solidFill>
              <a:schemeClr val="accent2"/>
            </a:solidFill>
            <a:ln>
              <a:noFill/>
            </a:ln>
          </p:spPr>
          <p:txBody>
            <a:bodyPr spcFirstLastPara="1" wrap="square" lIns="90000" tIns="36000" rIns="90000" bIns="36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31" name="Google Shape;1831;p49"/>
            <p:cNvSpPr/>
            <p:nvPr/>
          </p:nvSpPr>
          <p:spPr>
            <a:xfrm>
              <a:off x="5991480" y="4419360"/>
              <a:ext cx="65880" cy="82440"/>
            </a:xfrm>
            <a:custGeom>
              <a:avLst/>
              <a:gdLst/>
              <a:ahLst/>
              <a:cxnLst/>
              <a:rect l="l" t="t" r="r" b="b"/>
              <a:pathLst>
                <a:path w="183" h="229" extrusionOk="0">
                  <a:moveTo>
                    <a:pt x="183" y="193"/>
                  </a:moveTo>
                  <a:cubicBezTo>
                    <a:pt x="175" y="204"/>
                    <a:pt x="165" y="212"/>
                    <a:pt x="151" y="218"/>
                  </a:cubicBezTo>
                  <a:cubicBezTo>
                    <a:pt x="137" y="224"/>
                    <a:pt x="120" y="228"/>
                    <a:pt x="102" y="229"/>
                  </a:cubicBezTo>
                  <a:cubicBezTo>
                    <a:pt x="83" y="230"/>
                    <a:pt x="67" y="227"/>
                    <a:pt x="52" y="219"/>
                  </a:cubicBezTo>
                  <a:cubicBezTo>
                    <a:pt x="37" y="211"/>
                    <a:pt x="25" y="200"/>
                    <a:pt x="16" y="184"/>
                  </a:cubicBezTo>
                  <a:cubicBezTo>
                    <a:pt x="8" y="169"/>
                    <a:pt x="3" y="151"/>
                    <a:pt x="1" y="129"/>
                  </a:cubicBezTo>
                  <a:lnTo>
                    <a:pt x="0" y="112"/>
                  </a:lnTo>
                  <a:cubicBezTo>
                    <a:pt x="-2" y="78"/>
                    <a:pt x="5" y="51"/>
                    <a:pt x="20" y="32"/>
                  </a:cubicBezTo>
                  <a:cubicBezTo>
                    <a:pt x="36" y="12"/>
                    <a:pt x="58" y="1"/>
                    <a:pt x="87" y="0"/>
                  </a:cubicBezTo>
                  <a:cubicBezTo>
                    <a:pt x="111" y="-2"/>
                    <a:pt x="132" y="3"/>
                    <a:pt x="147" y="15"/>
                  </a:cubicBezTo>
                  <a:cubicBezTo>
                    <a:pt x="162" y="27"/>
                    <a:pt x="172" y="44"/>
                    <a:pt x="176" y="67"/>
                  </a:cubicBezTo>
                  <a:lnTo>
                    <a:pt x="138" y="69"/>
                  </a:lnTo>
                  <a:cubicBezTo>
                    <a:pt x="132" y="42"/>
                    <a:pt x="116" y="30"/>
                    <a:pt x="89" y="31"/>
                  </a:cubicBezTo>
                  <a:cubicBezTo>
                    <a:pt x="72" y="32"/>
                    <a:pt x="59" y="39"/>
                    <a:pt x="50" y="52"/>
                  </a:cubicBezTo>
                  <a:cubicBezTo>
                    <a:pt x="42" y="65"/>
                    <a:pt x="38" y="84"/>
                    <a:pt x="39" y="108"/>
                  </a:cubicBezTo>
                  <a:lnTo>
                    <a:pt x="40" y="125"/>
                  </a:lnTo>
                  <a:cubicBezTo>
                    <a:pt x="41" y="149"/>
                    <a:pt x="47" y="168"/>
                    <a:pt x="58" y="180"/>
                  </a:cubicBezTo>
                  <a:cubicBezTo>
                    <a:pt x="69" y="193"/>
                    <a:pt x="84" y="199"/>
                    <a:pt x="102" y="198"/>
                  </a:cubicBezTo>
                  <a:cubicBezTo>
                    <a:pt x="122" y="197"/>
                    <a:pt x="136" y="192"/>
                    <a:pt x="143" y="182"/>
                  </a:cubicBezTo>
                  <a:lnTo>
                    <a:pt x="141" y="138"/>
                  </a:lnTo>
                  <a:lnTo>
                    <a:pt x="95" y="141"/>
                  </a:lnTo>
                  <a:lnTo>
                    <a:pt x="93" y="112"/>
                  </a:lnTo>
                  <a:lnTo>
                    <a:pt x="178" y="107"/>
                  </a:lnTo>
                  <a:lnTo>
                    <a:pt x="183" y="193"/>
                  </a:lnTo>
                  <a:close/>
                </a:path>
              </a:pathLst>
            </a:custGeom>
            <a:solidFill>
              <a:schemeClr val="accent2"/>
            </a:solidFill>
            <a:ln>
              <a:noFill/>
            </a:ln>
          </p:spPr>
          <p:txBody>
            <a:bodyPr spcFirstLastPara="1" wrap="square" lIns="90000" tIns="37425" rIns="90000" bIns="374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32" name="Google Shape;1832;p49"/>
            <p:cNvSpPr/>
            <p:nvPr/>
          </p:nvSpPr>
          <p:spPr>
            <a:xfrm>
              <a:off x="6066720" y="4411800"/>
              <a:ext cx="61560" cy="85680"/>
            </a:xfrm>
            <a:custGeom>
              <a:avLst/>
              <a:gdLst/>
              <a:ahLst/>
              <a:cxnLst/>
              <a:rect l="l" t="t" r="r" b="b"/>
              <a:pathLst>
                <a:path w="171" h="238" extrusionOk="0">
                  <a:moveTo>
                    <a:pt x="144" y="124"/>
                  </a:moveTo>
                  <a:lnTo>
                    <a:pt x="53" y="134"/>
                  </a:lnTo>
                  <a:lnTo>
                    <a:pt x="61" y="203"/>
                  </a:lnTo>
                  <a:lnTo>
                    <a:pt x="168" y="191"/>
                  </a:lnTo>
                  <a:lnTo>
                    <a:pt x="171" y="222"/>
                  </a:lnTo>
                  <a:lnTo>
                    <a:pt x="25" y="238"/>
                  </a:lnTo>
                  <a:lnTo>
                    <a:pt x="0" y="16"/>
                  </a:lnTo>
                  <a:lnTo>
                    <a:pt x="145" y="0"/>
                  </a:lnTo>
                  <a:lnTo>
                    <a:pt x="148" y="31"/>
                  </a:lnTo>
                  <a:lnTo>
                    <a:pt x="42" y="43"/>
                  </a:lnTo>
                  <a:lnTo>
                    <a:pt x="49" y="104"/>
                  </a:lnTo>
                  <a:lnTo>
                    <a:pt x="141" y="94"/>
                  </a:lnTo>
                  <a:lnTo>
                    <a:pt x="144" y="124"/>
                  </a:lnTo>
                  <a:close/>
                </a:path>
              </a:pathLst>
            </a:custGeom>
            <a:solidFill>
              <a:schemeClr val="accent2"/>
            </a:solidFill>
            <a:ln>
              <a:noFill/>
            </a:ln>
          </p:spPr>
          <p:txBody>
            <a:bodyPr spcFirstLastPara="1" wrap="square" lIns="90000" tIns="40675" rIns="90000" bIns="406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33" name="Google Shape;1833;p49"/>
            <p:cNvSpPr/>
            <p:nvPr/>
          </p:nvSpPr>
          <p:spPr>
            <a:xfrm>
              <a:off x="6123960" y="4399920"/>
              <a:ext cx="65160" cy="86040"/>
            </a:xfrm>
            <a:custGeom>
              <a:avLst/>
              <a:gdLst/>
              <a:ahLst/>
              <a:cxnLst/>
              <a:rect l="l" t="t" r="r" b="b"/>
              <a:pathLst>
                <a:path w="181" h="239" extrusionOk="0">
                  <a:moveTo>
                    <a:pt x="181" y="31"/>
                  </a:moveTo>
                  <a:lnTo>
                    <a:pt x="112" y="43"/>
                  </a:lnTo>
                  <a:lnTo>
                    <a:pt x="145" y="233"/>
                  </a:lnTo>
                  <a:lnTo>
                    <a:pt x="107" y="239"/>
                  </a:lnTo>
                  <a:lnTo>
                    <a:pt x="74" y="50"/>
                  </a:lnTo>
                  <a:lnTo>
                    <a:pt x="6" y="62"/>
                  </a:lnTo>
                  <a:lnTo>
                    <a:pt x="0" y="31"/>
                  </a:lnTo>
                  <a:lnTo>
                    <a:pt x="175" y="0"/>
                  </a:lnTo>
                  <a:lnTo>
                    <a:pt x="181" y="31"/>
                  </a:lnTo>
                  <a:close/>
                </a:path>
              </a:pathLst>
            </a:custGeom>
            <a:solidFill>
              <a:schemeClr val="accent2"/>
            </a:solidFill>
            <a:ln>
              <a:noFill/>
            </a:ln>
          </p:spPr>
          <p:txBody>
            <a:bodyPr spcFirstLastPara="1" wrap="square" lIns="90000" tIns="41025" rIns="90000" bIns="41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34" name="Google Shape;1834;p49"/>
            <p:cNvSpPr/>
            <p:nvPr/>
          </p:nvSpPr>
          <p:spPr>
            <a:xfrm>
              <a:off x="6210360" y="4378680"/>
              <a:ext cx="64440" cy="87840"/>
            </a:xfrm>
            <a:custGeom>
              <a:avLst/>
              <a:gdLst/>
              <a:ahLst/>
              <a:cxnLst/>
              <a:rect l="l" t="t" r="r" b="b"/>
              <a:pathLst>
                <a:path w="179" h="244" extrusionOk="0">
                  <a:moveTo>
                    <a:pt x="179" y="31"/>
                  </a:moveTo>
                  <a:lnTo>
                    <a:pt x="112" y="48"/>
                  </a:lnTo>
                  <a:lnTo>
                    <a:pt x="161" y="235"/>
                  </a:lnTo>
                  <a:lnTo>
                    <a:pt x="124" y="244"/>
                  </a:lnTo>
                  <a:lnTo>
                    <a:pt x="75" y="58"/>
                  </a:lnTo>
                  <a:lnTo>
                    <a:pt x="8" y="76"/>
                  </a:lnTo>
                  <a:lnTo>
                    <a:pt x="0" y="45"/>
                  </a:lnTo>
                  <a:lnTo>
                    <a:pt x="171" y="0"/>
                  </a:lnTo>
                  <a:lnTo>
                    <a:pt x="179" y="31"/>
                  </a:lnTo>
                  <a:close/>
                </a:path>
              </a:pathLst>
            </a:custGeom>
            <a:solidFill>
              <a:schemeClr val="accent2"/>
            </a:solidFill>
            <a:ln>
              <a:noFill/>
            </a:ln>
          </p:spPr>
          <p:txBody>
            <a:bodyPr spcFirstLastPara="1" wrap="square" lIns="90000" tIns="42825" rIns="90000" bIns="428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35" name="Google Shape;1835;p49"/>
            <p:cNvSpPr/>
            <p:nvPr/>
          </p:nvSpPr>
          <p:spPr>
            <a:xfrm>
              <a:off x="6285960" y="4363920"/>
              <a:ext cx="70560" cy="82080"/>
            </a:xfrm>
            <a:custGeom>
              <a:avLst/>
              <a:gdLst/>
              <a:ahLst/>
              <a:cxnLst/>
              <a:rect l="l" t="t" r="r" b="b"/>
              <a:pathLst>
                <a:path w="196" h="228" extrusionOk="0">
                  <a:moveTo>
                    <a:pt x="187" y="89"/>
                  </a:moveTo>
                  <a:cubicBezTo>
                    <a:pt x="194" y="109"/>
                    <a:pt x="197" y="129"/>
                    <a:pt x="195" y="147"/>
                  </a:cubicBezTo>
                  <a:cubicBezTo>
                    <a:pt x="193" y="165"/>
                    <a:pt x="188" y="181"/>
                    <a:pt x="177" y="194"/>
                  </a:cubicBezTo>
                  <a:cubicBezTo>
                    <a:pt x="167" y="208"/>
                    <a:pt x="152" y="216"/>
                    <a:pt x="135" y="222"/>
                  </a:cubicBezTo>
                  <a:cubicBezTo>
                    <a:pt x="118" y="228"/>
                    <a:pt x="101" y="230"/>
                    <a:pt x="85" y="226"/>
                  </a:cubicBezTo>
                  <a:cubicBezTo>
                    <a:pt x="69" y="223"/>
                    <a:pt x="54" y="214"/>
                    <a:pt x="41" y="201"/>
                  </a:cubicBezTo>
                  <a:cubicBezTo>
                    <a:pt x="29" y="188"/>
                    <a:pt x="19" y="171"/>
                    <a:pt x="12" y="151"/>
                  </a:cubicBezTo>
                  <a:lnTo>
                    <a:pt x="8" y="139"/>
                  </a:lnTo>
                  <a:cubicBezTo>
                    <a:pt x="0" y="118"/>
                    <a:pt x="-1" y="100"/>
                    <a:pt x="0" y="81"/>
                  </a:cubicBezTo>
                  <a:cubicBezTo>
                    <a:pt x="2" y="63"/>
                    <a:pt x="8" y="47"/>
                    <a:pt x="18" y="34"/>
                  </a:cubicBezTo>
                  <a:cubicBezTo>
                    <a:pt x="28" y="21"/>
                    <a:pt x="42" y="11"/>
                    <a:pt x="59" y="5"/>
                  </a:cubicBezTo>
                  <a:cubicBezTo>
                    <a:pt x="77" y="-1"/>
                    <a:pt x="93" y="-2"/>
                    <a:pt x="109" y="2"/>
                  </a:cubicBezTo>
                  <a:cubicBezTo>
                    <a:pt x="125" y="5"/>
                    <a:pt x="141" y="13"/>
                    <a:pt x="153" y="26"/>
                  </a:cubicBezTo>
                  <a:cubicBezTo>
                    <a:pt x="166" y="39"/>
                    <a:pt x="175" y="56"/>
                    <a:pt x="183" y="77"/>
                  </a:cubicBezTo>
                  <a:lnTo>
                    <a:pt x="187" y="89"/>
                  </a:lnTo>
                  <a:moveTo>
                    <a:pt x="146" y="90"/>
                  </a:moveTo>
                  <a:cubicBezTo>
                    <a:pt x="138" y="67"/>
                    <a:pt x="128" y="50"/>
                    <a:pt x="114" y="41"/>
                  </a:cubicBezTo>
                  <a:cubicBezTo>
                    <a:pt x="101" y="31"/>
                    <a:pt x="86" y="30"/>
                    <a:pt x="70" y="35"/>
                  </a:cubicBezTo>
                  <a:cubicBezTo>
                    <a:pt x="54" y="41"/>
                    <a:pt x="45" y="52"/>
                    <a:pt x="40" y="67"/>
                  </a:cubicBezTo>
                  <a:cubicBezTo>
                    <a:pt x="36" y="83"/>
                    <a:pt x="36" y="102"/>
                    <a:pt x="44" y="125"/>
                  </a:cubicBezTo>
                  <a:lnTo>
                    <a:pt x="49" y="137"/>
                  </a:lnTo>
                  <a:cubicBezTo>
                    <a:pt x="57" y="160"/>
                    <a:pt x="68" y="177"/>
                    <a:pt x="81" y="186"/>
                  </a:cubicBezTo>
                  <a:cubicBezTo>
                    <a:pt x="95" y="196"/>
                    <a:pt x="109" y="198"/>
                    <a:pt x="125" y="192"/>
                  </a:cubicBezTo>
                  <a:cubicBezTo>
                    <a:pt x="141" y="186"/>
                    <a:pt x="152" y="176"/>
                    <a:pt x="156" y="160"/>
                  </a:cubicBezTo>
                  <a:cubicBezTo>
                    <a:pt x="161" y="145"/>
                    <a:pt x="159" y="125"/>
                    <a:pt x="150" y="101"/>
                  </a:cubicBezTo>
                  <a:lnTo>
                    <a:pt x="146" y="90"/>
                  </a:lnTo>
                  <a:close/>
                </a:path>
              </a:pathLst>
            </a:custGeom>
            <a:solidFill>
              <a:schemeClr val="accent2"/>
            </a:solidFill>
            <a:ln>
              <a:noFill/>
            </a:ln>
          </p:spPr>
          <p:txBody>
            <a:bodyPr spcFirstLastPara="1" wrap="square" lIns="90000" tIns="37075" rIns="90000" bIns="370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36" name="Google Shape;1836;p49"/>
            <p:cNvSpPr/>
            <p:nvPr/>
          </p:nvSpPr>
          <p:spPr>
            <a:xfrm>
              <a:off x="6374160" y="4323600"/>
              <a:ext cx="80280" cy="88920"/>
            </a:xfrm>
            <a:custGeom>
              <a:avLst/>
              <a:gdLst/>
              <a:ahLst/>
              <a:cxnLst/>
              <a:rect l="l" t="t" r="r" b="b"/>
              <a:pathLst>
                <a:path w="223" h="247" extrusionOk="0">
                  <a:moveTo>
                    <a:pt x="101" y="247"/>
                  </a:moveTo>
                  <a:lnTo>
                    <a:pt x="0" y="48"/>
                  </a:lnTo>
                  <a:lnTo>
                    <a:pt x="68" y="13"/>
                  </a:lnTo>
                  <a:cubicBezTo>
                    <a:pt x="91" y="2"/>
                    <a:pt x="110" y="-3"/>
                    <a:pt x="127" y="0"/>
                  </a:cubicBezTo>
                  <a:cubicBezTo>
                    <a:pt x="143" y="3"/>
                    <a:pt x="156" y="14"/>
                    <a:pt x="165" y="32"/>
                  </a:cubicBezTo>
                  <a:cubicBezTo>
                    <a:pt x="170" y="41"/>
                    <a:pt x="171" y="50"/>
                    <a:pt x="170" y="60"/>
                  </a:cubicBezTo>
                  <a:cubicBezTo>
                    <a:pt x="169" y="70"/>
                    <a:pt x="164" y="79"/>
                    <a:pt x="157" y="88"/>
                  </a:cubicBezTo>
                  <a:cubicBezTo>
                    <a:pt x="169" y="85"/>
                    <a:pt x="180" y="87"/>
                    <a:pt x="190" y="92"/>
                  </a:cubicBezTo>
                  <a:cubicBezTo>
                    <a:pt x="200" y="97"/>
                    <a:pt x="208" y="105"/>
                    <a:pt x="214" y="116"/>
                  </a:cubicBezTo>
                  <a:cubicBezTo>
                    <a:pt x="223" y="135"/>
                    <a:pt x="225" y="153"/>
                    <a:pt x="218" y="169"/>
                  </a:cubicBezTo>
                  <a:cubicBezTo>
                    <a:pt x="211" y="185"/>
                    <a:pt x="196" y="199"/>
                    <a:pt x="174" y="210"/>
                  </a:cubicBezTo>
                  <a:lnTo>
                    <a:pt x="101" y="247"/>
                  </a:lnTo>
                  <a:moveTo>
                    <a:pt x="77" y="114"/>
                  </a:moveTo>
                  <a:lnTo>
                    <a:pt x="111" y="97"/>
                  </a:lnTo>
                  <a:cubicBezTo>
                    <a:pt x="122" y="91"/>
                    <a:pt x="129" y="85"/>
                    <a:pt x="132" y="77"/>
                  </a:cubicBezTo>
                  <a:cubicBezTo>
                    <a:pt x="136" y="69"/>
                    <a:pt x="136" y="60"/>
                    <a:pt x="131" y="51"/>
                  </a:cubicBezTo>
                  <a:cubicBezTo>
                    <a:pt x="126" y="42"/>
                    <a:pt x="120" y="36"/>
                    <a:pt x="112" y="34"/>
                  </a:cubicBezTo>
                  <a:cubicBezTo>
                    <a:pt x="104" y="33"/>
                    <a:pt x="94" y="35"/>
                    <a:pt x="82" y="41"/>
                  </a:cubicBezTo>
                  <a:lnTo>
                    <a:pt x="48" y="58"/>
                  </a:lnTo>
                  <a:lnTo>
                    <a:pt x="77" y="114"/>
                  </a:lnTo>
                  <a:moveTo>
                    <a:pt x="90" y="140"/>
                  </a:moveTo>
                  <a:lnTo>
                    <a:pt x="122" y="202"/>
                  </a:lnTo>
                  <a:lnTo>
                    <a:pt x="161" y="183"/>
                  </a:lnTo>
                  <a:cubicBezTo>
                    <a:pt x="172" y="177"/>
                    <a:pt x="179" y="170"/>
                    <a:pt x="182" y="161"/>
                  </a:cubicBezTo>
                  <a:cubicBezTo>
                    <a:pt x="186" y="153"/>
                    <a:pt x="185" y="144"/>
                    <a:pt x="180" y="134"/>
                  </a:cubicBezTo>
                  <a:cubicBezTo>
                    <a:pt x="169" y="114"/>
                    <a:pt x="153" y="108"/>
                    <a:pt x="132" y="119"/>
                  </a:cubicBezTo>
                  <a:lnTo>
                    <a:pt x="90" y="140"/>
                  </a:lnTo>
                  <a:close/>
                </a:path>
              </a:pathLst>
            </a:custGeom>
            <a:solidFill>
              <a:schemeClr val="accent2"/>
            </a:solidFill>
            <a:ln>
              <a:noFill/>
            </a:ln>
          </p:spPr>
          <p:txBody>
            <a:bodyPr spcFirstLastPara="1" wrap="square" lIns="90000" tIns="43900" rIns="90000" bIns="439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37" name="Google Shape;1837;p49"/>
            <p:cNvSpPr/>
            <p:nvPr/>
          </p:nvSpPr>
          <p:spPr>
            <a:xfrm>
              <a:off x="6433920" y="4280400"/>
              <a:ext cx="88920" cy="96120"/>
            </a:xfrm>
            <a:custGeom>
              <a:avLst/>
              <a:gdLst/>
              <a:ahLst/>
              <a:cxnLst/>
              <a:rect l="l" t="t" r="r" b="b"/>
              <a:pathLst>
                <a:path w="247" h="267" extrusionOk="0">
                  <a:moveTo>
                    <a:pt x="178" y="111"/>
                  </a:moveTo>
                  <a:lnTo>
                    <a:pt x="102" y="162"/>
                  </a:lnTo>
                  <a:lnTo>
                    <a:pt x="140" y="219"/>
                  </a:lnTo>
                  <a:lnTo>
                    <a:pt x="229" y="160"/>
                  </a:lnTo>
                  <a:lnTo>
                    <a:pt x="247" y="186"/>
                  </a:lnTo>
                  <a:lnTo>
                    <a:pt x="125" y="267"/>
                  </a:lnTo>
                  <a:lnTo>
                    <a:pt x="0" y="81"/>
                  </a:lnTo>
                  <a:lnTo>
                    <a:pt x="121" y="0"/>
                  </a:lnTo>
                  <a:lnTo>
                    <a:pt x="139" y="27"/>
                  </a:lnTo>
                  <a:lnTo>
                    <a:pt x="50" y="86"/>
                  </a:lnTo>
                  <a:lnTo>
                    <a:pt x="84" y="137"/>
                  </a:lnTo>
                  <a:lnTo>
                    <a:pt x="161" y="86"/>
                  </a:lnTo>
                  <a:lnTo>
                    <a:pt x="178" y="111"/>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38" name="Google Shape;1838;p49"/>
            <p:cNvSpPr/>
            <p:nvPr/>
          </p:nvSpPr>
          <p:spPr>
            <a:xfrm>
              <a:off x="5288400" y="3971160"/>
              <a:ext cx="176760" cy="195480"/>
            </a:xfrm>
            <a:custGeom>
              <a:avLst/>
              <a:gdLst/>
              <a:ahLst/>
              <a:cxnLst/>
              <a:rect l="l" t="t" r="r" b="b"/>
              <a:pathLst>
                <a:path w="491" h="543" extrusionOk="0">
                  <a:moveTo>
                    <a:pt x="15" y="543"/>
                  </a:moveTo>
                  <a:lnTo>
                    <a:pt x="15" y="124"/>
                  </a:lnTo>
                  <a:lnTo>
                    <a:pt x="0" y="46"/>
                  </a:lnTo>
                  <a:lnTo>
                    <a:pt x="15" y="0"/>
                  </a:lnTo>
                  <a:lnTo>
                    <a:pt x="292" y="0"/>
                  </a:lnTo>
                  <a:cubicBezTo>
                    <a:pt x="333" y="0"/>
                    <a:pt x="369" y="7"/>
                    <a:pt x="399" y="20"/>
                  </a:cubicBezTo>
                  <a:cubicBezTo>
                    <a:pt x="428" y="33"/>
                    <a:pt x="451" y="54"/>
                    <a:pt x="467" y="84"/>
                  </a:cubicBezTo>
                  <a:cubicBezTo>
                    <a:pt x="483" y="113"/>
                    <a:pt x="491" y="152"/>
                    <a:pt x="491" y="200"/>
                  </a:cubicBezTo>
                  <a:cubicBezTo>
                    <a:pt x="491" y="272"/>
                    <a:pt x="472" y="324"/>
                    <a:pt x="433" y="355"/>
                  </a:cubicBezTo>
                  <a:cubicBezTo>
                    <a:pt x="394" y="387"/>
                    <a:pt x="339" y="402"/>
                    <a:pt x="269" y="402"/>
                  </a:cubicBezTo>
                  <a:lnTo>
                    <a:pt x="184" y="402"/>
                  </a:lnTo>
                  <a:lnTo>
                    <a:pt x="184" y="419"/>
                  </a:lnTo>
                  <a:lnTo>
                    <a:pt x="192" y="496"/>
                  </a:lnTo>
                  <a:lnTo>
                    <a:pt x="184" y="543"/>
                  </a:lnTo>
                  <a:lnTo>
                    <a:pt x="15" y="543"/>
                  </a:lnTo>
                  <a:moveTo>
                    <a:pt x="184" y="259"/>
                  </a:moveTo>
                  <a:lnTo>
                    <a:pt x="229" y="259"/>
                  </a:lnTo>
                  <a:cubicBezTo>
                    <a:pt x="247" y="259"/>
                    <a:pt x="262" y="259"/>
                    <a:pt x="275" y="257"/>
                  </a:cubicBezTo>
                  <a:cubicBezTo>
                    <a:pt x="288" y="256"/>
                    <a:pt x="299" y="251"/>
                    <a:pt x="306" y="243"/>
                  </a:cubicBezTo>
                  <a:cubicBezTo>
                    <a:pt x="313" y="235"/>
                    <a:pt x="317" y="222"/>
                    <a:pt x="317" y="204"/>
                  </a:cubicBezTo>
                  <a:cubicBezTo>
                    <a:pt x="317" y="185"/>
                    <a:pt x="313" y="171"/>
                    <a:pt x="305" y="163"/>
                  </a:cubicBezTo>
                  <a:cubicBezTo>
                    <a:pt x="297" y="155"/>
                    <a:pt x="287" y="150"/>
                    <a:pt x="273" y="148"/>
                  </a:cubicBezTo>
                  <a:cubicBezTo>
                    <a:pt x="260" y="146"/>
                    <a:pt x="244" y="145"/>
                    <a:pt x="226" y="145"/>
                  </a:cubicBezTo>
                  <a:lnTo>
                    <a:pt x="177" y="145"/>
                  </a:lnTo>
                  <a:lnTo>
                    <a:pt x="184" y="259"/>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39" name="Google Shape;1839;p49"/>
            <p:cNvSpPr/>
            <p:nvPr/>
          </p:nvSpPr>
          <p:spPr>
            <a:xfrm>
              <a:off x="5477400" y="3968640"/>
              <a:ext cx="199080" cy="200520"/>
            </a:xfrm>
            <a:custGeom>
              <a:avLst/>
              <a:gdLst/>
              <a:ahLst/>
              <a:cxnLst/>
              <a:rect l="l" t="t" r="r" b="b"/>
              <a:pathLst>
                <a:path w="553" h="557" extrusionOk="0">
                  <a:moveTo>
                    <a:pt x="276" y="557"/>
                  </a:moveTo>
                  <a:cubicBezTo>
                    <a:pt x="243" y="557"/>
                    <a:pt x="210" y="553"/>
                    <a:pt x="178" y="545"/>
                  </a:cubicBezTo>
                  <a:cubicBezTo>
                    <a:pt x="145" y="537"/>
                    <a:pt x="116" y="523"/>
                    <a:pt x="89" y="503"/>
                  </a:cubicBezTo>
                  <a:cubicBezTo>
                    <a:pt x="62" y="482"/>
                    <a:pt x="40" y="455"/>
                    <a:pt x="24" y="418"/>
                  </a:cubicBezTo>
                  <a:cubicBezTo>
                    <a:pt x="7" y="382"/>
                    <a:pt x="0" y="335"/>
                    <a:pt x="0" y="279"/>
                  </a:cubicBezTo>
                  <a:cubicBezTo>
                    <a:pt x="0" y="222"/>
                    <a:pt x="7" y="175"/>
                    <a:pt x="24" y="139"/>
                  </a:cubicBezTo>
                  <a:cubicBezTo>
                    <a:pt x="40" y="103"/>
                    <a:pt x="62" y="74"/>
                    <a:pt x="89" y="54"/>
                  </a:cubicBezTo>
                  <a:cubicBezTo>
                    <a:pt x="116" y="34"/>
                    <a:pt x="145" y="18"/>
                    <a:pt x="178" y="11"/>
                  </a:cubicBezTo>
                  <a:cubicBezTo>
                    <a:pt x="210" y="3"/>
                    <a:pt x="243" y="0"/>
                    <a:pt x="276" y="0"/>
                  </a:cubicBezTo>
                  <a:cubicBezTo>
                    <a:pt x="309" y="0"/>
                    <a:pt x="341" y="4"/>
                    <a:pt x="374" y="12"/>
                  </a:cubicBezTo>
                  <a:cubicBezTo>
                    <a:pt x="407" y="20"/>
                    <a:pt x="436" y="34"/>
                    <a:pt x="463" y="55"/>
                  </a:cubicBezTo>
                  <a:cubicBezTo>
                    <a:pt x="490" y="75"/>
                    <a:pt x="512" y="104"/>
                    <a:pt x="528" y="140"/>
                  </a:cubicBezTo>
                  <a:cubicBezTo>
                    <a:pt x="544" y="176"/>
                    <a:pt x="553" y="223"/>
                    <a:pt x="553" y="279"/>
                  </a:cubicBezTo>
                  <a:cubicBezTo>
                    <a:pt x="553" y="334"/>
                    <a:pt x="544" y="381"/>
                    <a:pt x="528" y="417"/>
                  </a:cubicBezTo>
                  <a:cubicBezTo>
                    <a:pt x="512" y="453"/>
                    <a:pt x="490" y="482"/>
                    <a:pt x="463" y="502"/>
                  </a:cubicBezTo>
                  <a:cubicBezTo>
                    <a:pt x="436" y="522"/>
                    <a:pt x="407" y="537"/>
                    <a:pt x="374" y="545"/>
                  </a:cubicBezTo>
                  <a:cubicBezTo>
                    <a:pt x="342" y="553"/>
                    <a:pt x="309" y="557"/>
                    <a:pt x="276" y="557"/>
                  </a:cubicBezTo>
                  <a:moveTo>
                    <a:pt x="276" y="404"/>
                  </a:moveTo>
                  <a:cubicBezTo>
                    <a:pt x="309" y="404"/>
                    <a:pt x="334" y="394"/>
                    <a:pt x="351" y="373"/>
                  </a:cubicBezTo>
                  <a:cubicBezTo>
                    <a:pt x="367" y="353"/>
                    <a:pt x="377" y="321"/>
                    <a:pt x="377" y="279"/>
                  </a:cubicBezTo>
                  <a:cubicBezTo>
                    <a:pt x="377" y="236"/>
                    <a:pt x="368" y="203"/>
                    <a:pt x="351" y="183"/>
                  </a:cubicBezTo>
                  <a:cubicBezTo>
                    <a:pt x="334" y="162"/>
                    <a:pt x="309" y="153"/>
                    <a:pt x="276" y="153"/>
                  </a:cubicBezTo>
                  <a:cubicBezTo>
                    <a:pt x="209" y="153"/>
                    <a:pt x="176" y="195"/>
                    <a:pt x="176" y="279"/>
                  </a:cubicBezTo>
                  <a:cubicBezTo>
                    <a:pt x="176" y="321"/>
                    <a:pt x="185" y="353"/>
                    <a:pt x="201" y="373"/>
                  </a:cubicBezTo>
                  <a:cubicBezTo>
                    <a:pt x="218" y="394"/>
                    <a:pt x="243" y="404"/>
                    <a:pt x="276" y="40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40" name="Google Shape;1840;p49"/>
            <p:cNvSpPr/>
            <p:nvPr/>
          </p:nvSpPr>
          <p:spPr>
            <a:xfrm>
              <a:off x="5698440" y="3968280"/>
              <a:ext cx="162720" cy="200880"/>
            </a:xfrm>
            <a:custGeom>
              <a:avLst/>
              <a:gdLst/>
              <a:ahLst/>
              <a:cxnLst/>
              <a:rect l="l" t="t" r="r" b="b"/>
              <a:pathLst>
                <a:path w="452" h="558" extrusionOk="0">
                  <a:moveTo>
                    <a:pt x="215" y="558"/>
                  </a:moveTo>
                  <a:cubicBezTo>
                    <a:pt x="186" y="558"/>
                    <a:pt x="158" y="556"/>
                    <a:pt x="131" y="551"/>
                  </a:cubicBezTo>
                  <a:cubicBezTo>
                    <a:pt x="104" y="546"/>
                    <a:pt x="80" y="540"/>
                    <a:pt x="59" y="532"/>
                  </a:cubicBezTo>
                  <a:cubicBezTo>
                    <a:pt x="38" y="524"/>
                    <a:pt x="22" y="517"/>
                    <a:pt x="13" y="509"/>
                  </a:cubicBezTo>
                  <a:lnTo>
                    <a:pt x="13" y="348"/>
                  </a:lnTo>
                  <a:cubicBezTo>
                    <a:pt x="33" y="359"/>
                    <a:pt x="55" y="370"/>
                    <a:pt x="79" y="378"/>
                  </a:cubicBezTo>
                  <a:cubicBezTo>
                    <a:pt x="103" y="387"/>
                    <a:pt x="127" y="393"/>
                    <a:pt x="152" y="398"/>
                  </a:cubicBezTo>
                  <a:cubicBezTo>
                    <a:pt x="177" y="403"/>
                    <a:pt x="201" y="405"/>
                    <a:pt x="223" y="405"/>
                  </a:cubicBezTo>
                  <a:cubicBezTo>
                    <a:pt x="254" y="405"/>
                    <a:pt x="270" y="398"/>
                    <a:pt x="270" y="384"/>
                  </a:cubicBezTo>
                  <a:cubicBezTo>
                    <a:pt x="270" y="377"/>
                    <a:pt x="267" y="371"/>
                    <a:pt x="261" y="366"/>
                  </a:cubicBezTo>
                  <a:cubicBezTo>
                    <a:pt x="254" y="361"/>
                    <a:pt x="243" y="356"/>
                    <a:pt x="227" y="350"/>
                  </a:cubicBezTo>
                  <a:cubicBezTo>
                    <a:pt x="211" y="344"/>
                    <a:pt x="189" y="337"/>
                    <a:pt x="160" y="329"/>
                  </a:cubicBezTo>
                  <a:cubicBezTo>
                    <a:pt x="126" y="319"/>
                    <a:pt x="97" y="308"/>
                    <a:pt x="73" y="296"/>
                  </a:cubicBezTo>
                  <a:cubicBezTo>
                    <a:pt x="49" y="284"/>
                    <a:pt x="31" y="269"/>
                    <a:pt x="19" y="251"/>
                  </a:cubicBezTo>
                  <a:cubicBezTo>
                    <a:pt x="6" y="232"/>
                    <a:pt x="0" y="207"/>
                    <a:pt x="0" y="177"/>
                  </a:cubicBezTo>
                  <a:cubicBezTo>
                    <a:pt x="0" y="124"/>
                    <a:pt x="21" y="80"/>
                    <a:pt x="64" y="48"/>
                  </a:cubicBezTo>
                  <a:cubicBezTo>
                    <a:pt x="106" y="15"/>
                    <a:pt x="169" y="0"/>
                    <a:pt x="250" y="0"/>
                  </a:cubicBezTo>
                  <a:cubicBezTo>
                    <a:pt x="267" y="0"/>
                    <a:pt x="284" y="1"/>
                    <a:pt x="303" y="2"/>
                  </a:cubicBezTo>
                  <a:cubicBezTo>
                    <a:pt x="322" y="3"/>
                    <a:pt x="336" y="5"/>
                    <a:pt x="348" y="7"/>
                  </a:cubicBezTo>
                  <a:lnTo>
                    <a:pt x="442" y="71"/>
                  </a:lnTo>
                  <a:lnTo>
                    <a:pt x="404" y="187"/>
                  </a:lnTo>
                  <a:lnTo>
                    <a:pt x="207" y="137"/>
                  </a:lnTo>
                  <a:cubicBezTo>
                    <a:pt x="187" y="137"/>
                    <a:pt x="177" y="144"/>
                    <a:pt x="177" y="158"/>
                  </a:cubicBezTo>
                  <a:cubicBezTo>
                    <a:pt x="177" y="169"/>
                    <a:pt x="183" y="177"/>
                    <a:pt x="196" y="184"/>
                  </a:cubicBezTo>
                  <a:cubicBezTo>
                    <a:pt x="209" y="190"/>
                    <a:pt x="233" y="201"/>
                    <a:pt x="267" y="212"/>
                  </a:cubicBezTo>
                  <a:cubicBezTo>
                    <a:pt x="313" y="228"/>
                    <a:pt x="349" y="244"/>
                    <a:pt x="376" y="260"/>
                  </a:cubicBezTo>
                  <a:cubicBezTo>
                    <a:pt x="403" y="276"/>
                    <a:pt x="422" y="294"/>
                    <a:pt x="434" y="315"/>
                  </a:cubicBezTo>
                  <a:cubicBezTo>
                    <a:pt x="446" y="334"/>
                    <a:pt x="452" y="359"/>
                    <a:pt x="452" y="387"/>
                  </a:cubicBezTo>
                  <a:cubicBezTo>
                    <a:pt x="452" y="438"/>
                    <a:pt x="432" y="480"/>
                    <a:pt x="393" y="511"/>
                  </a:cubicBezTo>
                  <a:cubicBezTo>
                    <a:pt x="353" y="543"/>
                    <a:pt x="293" y="558"/>
                    <a:pt x="215" y="55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41" name="Google Shape;1841;p49"/>
            <p:cNvSpPr/>
            <p:nvPr/>
          </p:nvSpPr>
          <p:spPr>
            <a:xfrm>
              <a:off x="5888880" y="3971160"/>
              <a:ext cx="64080" cy="195480"/>
            </a:xfrm>
            <a:custGeom>
              <a:avLst/>
              <a:gdLst/>
              <a:ahLst/>
              <a:cxnLst/>
              <a:rect l="l" t="t" r="r" b="b"/>
              <a:pathLst>
                <a:path w="178" h="543" extrusionOk="0">
                  <a:moveTo>
                    <a:pt x="8" y="543"/>
                  </a:moveTo>
                  <a:lnTo>
                    <a:pt x="8" y="123"/>
                  </a:lnTo>
                  <a:lnTo>
                    <a:pt x="0" y="46"/>
                  </a:lnTo>
                  <a:lnTo>
                    <a:pt x="8" y="0"/>
                  </a:lnTo>
                  <a:lnTo>
                    <a:pt x="178" y="0"/>
                  </a:lnTo>
                  <a:lnTo>
                    <a:pt x="178" y="543"/>
                  </a:lnTo>
                  <a:lnTo>
                    <a:pt x="8" y="543"/>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42" name="Google Shape;1842;p49"/>
            <p:cNvSpPr/>
            <p:nvPr/>
          </p:nvSpPr>
          <p:spPr>
            <a:xfrm>
              <a:off x="5974920" y="3971160"/>
              <a:ext cx="172440" cy="195480"/>
            </a:xfrm>
            <a:custGeom>
              <a:avLst/>
              <a:gdLst/>
              <a:ahLst/>
              <a:cxnLst/>
              <a:rect l="l" t="t" r="r" b="b"/>
              <a:pathLst>
                <a:path w="479" h="543" extrusionOk="0">
                  <a:moveTo>
                    <a:pt x="153" y="543"/>
                  </a:moveTo>
                  <a:lnTo>
                    <a:pt x="153" y="147"/>
                  </a:lnTo>
                  <a:lnTo>
                    <a:pt x="0" y="154"/>
                  </a:lnTo>
                  <a:lnTo>
                    <a:pt x="0" y="0"/>
                  </a:lnTo>
                  <a:lnTo>
                    <a:pt x="479" y="0"/>
                  </a:lnTo>
                  <a:lnTo>
                    <a:pt x="479" y="154"/>
                  </a:lnTo>
                  <a:lnTo>
                    <a:pt x="322" y="147"/>
                  </a:lnTo>
                  <a:lnTo>
                    <a:pt x="322" y="420"/>
                  </a:lnTo>
                  <a:lnTo>
                    <a:pt x="330" y="496"/>
                  </a:lnTo>
                  <a:lnTo>
                    <a:pt x="322" y="542"/>
                  </a:lnTo>
                  <a:lnTo>
                    <a:pt x="153" y="542"/>
                  </a:lnTo>
                  <a:lnTo>
                    <a:pt x="153" y="543"/>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43" name="Google Shape;1843;p49"/>
            <p:cNvSpPr/>
            <p:nvPr/>
          </p:nvSpPr>
          <p:spPr>
            <a:xfrm>
              <a:off x="6169680" y="3971160"/>
              <a:ext cx="63720" cy="195480"/>
            </a:xfrm>
            <a:custGeom>
              <a:avLst/>
              <a:gdLst/>
              <a:ahLst/>
              <a:cxnLst/>
              <a:rect l="l" t="t" r="r" b="b"/>
              <a:pathLst>
                <a:path w="177" h="543" extrusionOk="0">
                  <a:moveTo>
                    <a:pt x="7" y="543"/>
                  </a:moveTo>
                  <a:lnTo>
                    <a:pt x="7" y="123"/>
                  </a:lnTo>
                  <a:lnTo>
                    <a:pt x="0" y="46"/>
                  </a:lnTo>
                  <a:lnTo>
                    <a:pt x="7" y="0"/>
                  </a:lnTo>
                  <a:lnTo>
                    <a:pt x="177" y="0"/>
                  </a:lnTo>
                  <a:lnTo>
                    <a:pt x="177" y="543"/>
                  </a:lnTo>
                  <a:lnTo>
                    <a:pt x="7" y="543"/>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44" name="Google Shape;1844;p49"/>
            <p:cNvSpPr/>
            <p:nvPr/>
          </p:nvSpPr>
          <p:spPr>
            <a:xfrm>
              <a:off x="6254280" y="3971160"/>
              <a:ext cx="199080" cy="195480"/>
            </a:xfrm>
            <a:custGeom>
              <a:avLst/>
              <a:gdLst/>
              <a:ahLst/>
              <a:cxnLst/>
              <a:rect l="l" t="t" r="r" b="b"/>
              <a:pathLst>
                <a:path w="553" h="543" extrusionOk="0">
                  <a:moveTo>
                    <a:pt x="161" y="543"/>
                  </a:moveTo>
                  <a:lnTo>
                    <a:pt x="23" y="122"/>
                  </a:lnTo>
                  <a:lnTo>
                    <a:pt x="0" y="46"/>
                  </a:lnTo>
                  <a:lnTo>
                    <a:pt x="0" y="0"/>
                  </a:lnTo>
                  <a:lnTo>
                    <a:pt x="178" y="0"/>
                  </a:lnTo>
                  <a:lnTo>
                    <a:pt x="270" y="388"/>
                  </a:lnTo>
                  <a:lnTo>
                    <a:pt x="285" y="388"/>
                  </a:lnTo>
                  <a:lnTo>
                    <a:pt x="377" y="0"/>
                  </a:lnTo>
                  <a:lnTo>
                    <a:pt x="553" y="0"/>
                  </a:lnTo>
                  <a:lnTo>
                    <a:pt x="553" y="46"/>
                  </a:lnTo>
                  <a:lnTo>
                    <a:pt x="530" y="122"/>
                  </a:lnTo>
                  <a:lnTo>
                    <a:pt x="392" y="543"/>
                  </a:lnTo>
                  <a:lnTo>
                    <a:pt x="161" y="543"/>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45" name="Google Shape;1845;p49"/>
            <p:cNvSpPr/>
            <p:nvPr/>
          </p:nvSpPr>
          <p:spPr>
            <a:xfrm>
              <a:off x="6473880" y="3971160"/>
              <a:ext cx="176400" cy="195480"/>
            </a:xfrm>
            <a:custGeom>
              <a:avLst/>
              <a:gdLst/>
              <a:ahLst/>
              <a:cxnLst/>
              <a:rect l="l" t="t" r="r" b="b"/>
              <a:pathLst>
                <a:path w="490" h="543" extrusionOk="0">
                  <a:moveTo>
                    <a:pt x="16" y="543"/>
                  </a:moveTo>
                  <a:lnTo>
                    <a:pt x="0" y="497"/>
                  </a:lnTo>
                  <a:lnTo>
                    <a:pt x="16" y="420"/>
                  </a:lnTo>
                  <a:lnTo>
                    <a:pt x="16" y="0"/>
                  </a:lnTo>
                  <a:lnTo>
                    <a:pt x="411" y="0"/>
                  </a:lnTo>
                  <a:lnTo>
                    <a:pt x="450" y="23"/>
                  </a:lnTo>
                  <a:lnTo>
                    <a:pt x="399" y="154"/>
                  </a:lnTo>
                  <a:lnTo>
                    <a:pt x="330" y="146"/>
                  </a:lnTo>
                  <a:lnTo>
                    <a:pt x="186" y="146"/>
                  </a:lnTo>
                  <a:lnTo>
                    <a:pt x="186" y="207"/>
                  </a:lnTo>
                  <a:lnTo>
                    <a:pt x="376" y="207"/>
                  </a:lnTo>
                  <a:lnTo>
                    <a:pt x="376" y="333"/>
                  </a:lnTo>
                  <a:lnTo>
                    <a:pt x="270" y="333"/>
                  </a:lnTo>
                  <a:lnTo>
                    <a:pt x="186" y="325"/>
                  </a:lnTo>
                  <a:lnTo>
                    <a:pt x="186" y="397"/>
                  </a:lnTo>
                  <a:lnTo>
                    <a:pt x="399" y="397"/>
                  </a:lnTo>
                  <a:lnTo>
                    <a:pt x="490" y="494"/>
                  </a:lnTo>
                  <a:lnTo>
                    <a:pt x="445" y="543"/>
                  </a:lnTo>
                  <a:lnTo>
                    <a:pt x="16" y="543"/>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grpSp>
        <p:nvGrpSpPr>
          <p:cNvPr id="1776" name="Google Shape;1776;p49"/>
          <p:cNvGrpSpPr/>
          <p:nvPr/>
        </p:nvGrpSpPr>
        <p:grpSpPr>
          <a:xfrm rot="634072" flipH="1">
            <a:off x="6411012" y="214719"/>
            <a:ext cx="815818" cy="823183"/>
            <a:chOff x="785520" y="663840"/>
            <a:chExt cx="1395720" cy="1408320"/>
          </a:xfrm>
        </p:grpSpPr>
        <p:sp>
          <p:nvSpPr>
            <p:cNvPr id="1777" name="Google Shape;1777;p49"/>
            <p:cNvSpPr/>
            <p:nvPr/>
          </p:nvSpPr>
          <p:spPr>
            <a:xfrm>
              <a:off x="785520" y="663840"/>
              <a:ext cx="1395720" cy="1408320"/>
            </a:xfrm>
            <a:custGeom>
              <a:avLst/>
              <a:gdLst/>
              <a:ahLst/>
              <a:cxnLst/>
              <a:rect l="l" t="t" r="r" b="b"/>
              <a:pathLst>
                <a:path w="3877" h="3912" extrusionOk="0">
                  <a:moveTo>
                    <a:pt x="3659" y="1416"/>
                  </a:moveTo>
                  <a:cubicBezTo>
                    <a:pt x="3872" y="1958"/>
                    <a:pt x="3932" y="2515"/>
                    <a:pt x="3824" y="2943"/>
                  </a:cubicBezTo>
                  <a:cubicBezTo>
                    <a:pt x="3758" y="3206"/>
                    <a:pt x="3634" y="3402"/>
                    <a:pt x="3462" y="3518"/>
                  </a:cubicBezTo>
                  <a:lnTo>
                    <a:pt x="3464" y="3525"/>
                  </a:lnTo>
                  <a:lnTo>
                    <a:pt x="3406" y="3552"/>
                  </a:lnTo>
                  <a:cubicBezTo>
                    <a:pt x="3383" y="3565"/>
                    <a:pt x="3359" y="3577"/>
                    <a:pt x="3334" y="3587"/>
                  </a:cubicBezTo>
                  <a:cubicBezTo>
                    <a:pt x="3253" y="3625"/>
                    <a:pt x="1766" y="4315"/>
                    <a:pt x="1051" y="3562"/>
                  </a:cubicBezTo>
                  <a:cubicBezTo>
                    <a:pt x="704" y="3196"/>
                    <a:pt x="498" y="3140"/>
                    <a:pt x="362" y="3103"/>
                  </a:cubicBezTo>
                  <a:cubicBezTo>
                    <a:pt x="244" y="3070"/>
                    <a:pt x="111" y="3034"/>
                    <a:pt x="34" y="2837"/>
                  </a:cubicBezTo>
                  <a:cubicBezTo>
                    <a:pt x="-1" y="2748"/>
                    <a:pt x="-9" y="2670"/>
                    <a:pt x="11" y="2592"/>
                  </a:cubicBezTo>
                  <a:cubicBezTo>
                    <a:pt x="28" y="2526"/>
                    <a:pt x="60" y="2474"/>
                    <a:pt x="94" y="2419"/>
                  </a:cubicBezTo>
                  <a:cubicBezTo>
                    <a:pt x="141" y="2344"/>
                    <a:pt x="193" y="2259"/>
                    <a:pt x="233" y="2102"/>
                  </a:cubicBezTo>
                  <a:cubicBezTo>
                    <a:pt x="267" y="1970"/>
                    <a:pt x="285" y="1806"/>
                    <a:pt x="287" y="1615"/>
                  </a:cubicBezTo>
                  <a:cubicBezTo>
                    <a:pt x="288" y="1535"/>
                    <a:pt x="299" y="1454"/>
                    <a:pt x="318" y="1376"/>
                  </a:cubicBezTo>
                  <a:lnTo>
                    <a:pt x="318" y="1376"/>
                  </a:lnTo>
                  <a:cubicBezTo>
                    <a:pt x="540" y="499"/>
                    <a:pt x="1868" y="68"/>
                    <a:pt x="1944" y="44"/>
                  </a:cubicBezTo>
                  <a:cubicBezTo>
                    <a:pt x="1969" y="35"/>
                    <a:pt x="1995" y="27"/>
                    <a:pt x="2020" y="20"/>
                  </a:cubicBezTo>
                  <a:lnTo>
                    <a:pt x="2084" y="0"/>
                  </a:lnTo>
                  <a:lnTo>
                    <a:pt x="2087" y="7"/>
                  </a:lnTo>
                  <a:cubicBezTo>
                    <a:pt x="2639" y="-73"/>
                    <a:pt x="3303" y="507"/>
                    <a:pt x="3659" y="1416"/>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78" name="Google Shape;1778;p49"/>
            <p:cNvSpPr/>
            <p:nvPr/>
          </p:nvSpPr>
          <p:spPr>
            <a:xfrm>
              <a:off x="841680" y="732960"/>
              <a:ext cx="1120320" cy="1283400"/>
            </a:xfrm>
            <a:custGeom>
              <a:avLst/>
              <a:gdLst/>
              <a:ahLst/>
              <a:cxnLst/>
              <a:rect l="l" t="t" r="r" b="b"/>
              <a:pathLst>
                <a:path w="3112" h="3565" extrusionOk="0">
                  <a:moveTo>
                    <a:pt x="1836" y="0"/>
                  </a:moveTo>
                  <a:cubicBezTo>
                    <a:pt x="1836" y="0"/>
                    <a:pt x="298" y="482"/>
                    <a:pt x="287" y="1425"/>
                  </a:cubicBezTo>
                  <a:cubicBezTo>
                    <a:pt x="276" y="2367"/>
                    <a:pt x="-93" y="2294"/>
                    <a:pt x="23" y="2588"/>
                  </a:cubicBezTo>
                  <a:lnTo>
                    <a:pt x="23" y="2589"/>
                  </a:lnTo>
                  <a:cubicBezTo>
                    <a:pt x="138" y="2884"/>
                    <a:pt x="359" y="2579"/>
                    <a:pt x="1008" y="3263"/>
                  </a:cubicBezTo>
                  <a:cubicBezTo>
                    <a:pt x="1657" y="3947"/>
                    <a:pt x="3112" y="3254"/>
                    <a:pt x="3112" y="3254"/>
                  </a:cubicBezTo>
                  <a:lnTo>
                    <a:pt x="1836" y="0"/>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79" name="Google Shape;1779;p49"/>
            <p:cNvSpPr/>
            <p:nvPr/>
          </p:nvSpPr>
          <p:spPr>
            <a:xfrm>
              <a:off x="1339920" y="719640"/>
              <a:ext cx="785160" cy="1197720"/>
            </a:xfrm>
            <a:custGeom>
              <a:avLst/>
              <a:gdLst/>
              <a:ahLst/>
              <a:cxnLst/>
              <a:rect l="l" t="t" r="r" b="b"/>
              <a:pathLst>
                <a:path w="2181" h="3327" extrusionOk="0">
                  <a:moveTo>
                    <a:pt x="1974" y="1317"/>
                  </a:moveTo>
                  <a:cubicBezTo>
                    <a:pt x="2086" y="1603"/>
                    <a:pt x="2156" y="1899"/>
                    <a:pt x="2175" y="2176"/>
                  </a:cubicBezTo>
                  <a:cubicBezTo>
                    <a:pt x="2195" y="2454"/>
                    <a:pt x="2164" y="2704"/>
                    <a:pt x="2085" y="2899"/>
                  </a:cubicBezTo>
                  <a:cubicBezTo>
                    <a:pt x="2007" y="3095"/>
                    <a:pt x="1883" y="3229"/>
                    <a:pt x="1728" y="3290"/>
                  </a:cubicBezTo>
                  <a:cubicBezTo>
                    <a:pt x="1573" y="3351"/>
                    <a:pt x="1392" y="3336"/>
                    <a:pt x="1201" y="3246"/>
                  </a:cubicBezTo>
                  <a:cubicBezTo>
                    <a:pt x="1011" y="3156"/>
                    <a:pt x="818" y="2994"/>
                    <a:pt x="643" y="2777"/>
                  </a:cubicBezTo>
                  <a:cubicBezTo>
                    <a:pt x="469" y="2560"/>
                    <a:pt x="318" y="2296"/>
                    <a:pt x="207" y="2010"/>
                  </a:cubicBezTo>
                  <a:cubicBezTo>
                    <a:pt x="95" y="1725"/>
                    <a:pt x="25" y="1429"/>
                    <a:pt x="6" y="1151"/>
                  </a:cubicBezTo>
                  <a:cubicBezTo>
                    <a:pt x="-13" y="873"/>
                    <a:pt x="18" y="624"/>
                    <a:pt x="96" y="429"/>
                  </a:cubicBezTo>
                  <a:cubicBezTo>
                    <a:pt x="174" y="233"/>
                    <a:pt x="297" y="98"/>
                    <a:pt x="452" y="37"/>
                  </a:cubicBezTo>
                  <a:cubicBezTo>
                    <a:pt x="607" y="-24"/>
                    <a:pt x="789" y="-8"/>
                    <a:pt x="979" y="82"/>
                  </a:cubicBezTo>
                  <a:cubicBezTo>
                    <a:pt x="1170" y="172"/>
                    <a:pt x="1362" y="333"/>
                    <a:pt x="1536" y="550"/>
                  </a:cubicBezTo>
                  <a:cubicBezTo>
                    <a:pt x="1711" y="767"/>
                    <a:pt x="1862" y="1032"/>
                    <a:pt x="1974" y="1317"/>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80" name="Google Shape;1780;p49"/>
            <p:cNvSpPr/>
            <p:nvPr/>
          </p:nvSpPr>
          <p:spPr>
            <a:xfrm>
              <a:off x="1412640" y="791640"/>
              <a:ext cx="639720" cy="1054080"/>
            </a:xfrm>
            <a:custGeom>
              <a:avLst/>
              <a:gdLst/>
              <a:ahLst/>
              <a:cxnLst/>
              <a:rect l="l" t="t" r="r" b="b"/>
              <a:pathLst>
                <a:path w="1777" h="2928" extrusionOk="0">
                  <a:moveTo>
                    <a:pt x="323" y="24"/>
                  </a:moveTo>
                  <a:cubicBezTo>
                    <a:pt x="284" y="40"/>
                    <a:pt x="248" y="62"/>
                    <a:pt x="215" y="92"/>
                  </a:cubicBezTo>
                  <a:cubicBezTo>
                    <a:pt x="47" y="245"/>
                    <a:pt x="-25" y="577"/>
                    <a:pt x="8" y="971"/>
                  </a:cubicBezTo>
                  <a:cubicBezTo>
                    <a:pt x="15" y="1054"/>
                    <a:pt x="27" y="1140"/>
                    <a:pt x="44" y="1227"/>
                  </a:cubicBezTo>
                  <a:cubicBezTo>
                    <a:pt x="69" y="1360"/>
                    <a:pt x="104" y="1498"/>
                    <a:pt x="152" y="1635"/>
                  </a:cubicBezTo>
                  <a:cubicBezTo>
                    <a:pt x="164" y="1669"/>
                    <a:pt x="177" y="1703"/>
                    <a:pt x="190" y="1738"/>
                  </a:cubicBezTo>
                  <a:cubicBezTo>
                    <a:pt x="204" y="1772"/>
                    <a:pt x="218" y="1805"/>
                    <a:pt x="232" y="1839"/>
                  </a:cubicBezTo>
                  <a:cubicBezTo>
                    <a:pt x="291" y="1972"/>
                    <a:pt x="357" y="2097"/>
                    <a:pt x="429" y="2212"/>
                  </a:cubicBezTo>
                  <a:cubicBezTo>
                    <a:pt x="477" y="2288"/>
                    <a:pt x="526" y="2358"/>
                    <a:pt x="578" y="2424"/>
                  </a:cubicBezTo>
                  <a:lnTo>
                    <a:pt x="578" y="2424"/>
                  </a:lnTo>
                  <a:cubicBezTo>
                    <a:pt x="820" y="2736"/>
                    <a:pt x="1099" y="2930"/>
                    <a:pt x="1328" y="2928"/>
                  </a:cubicBezTo>
                  <a:cubicBezTo>
                    <a:pt x="1371" y="2927"/>
                    <a:pt x="1414" y="2919"/>
                    <a:pt x="1453" y="2904"/>
                  </a:cubicBezTo>
                  <a:cubicBezTo>
                    <a:pt x="1483" y="2892"/>
                    <a:pt x="1511" y="2876"/>
                    <a:pt x="1537" y="2856"/>
                  </a:cubicBezTo>
                  <a:cubicBezTo>
                    <a:pt x="1719" y="2716"/>
                    <a:pt x="1801" y="2382"/>
                    <a:pt x="1770" y="1981"/>
                  </a:cubicBezTo>
                  <a:cubicBezTo>
                    <a:pt x="1764" y="1898"/>
                    <a:pt x="1753" y="1813"/>
                    <a:pt x="1738" y="1727"/>
                  </a:cubicBezTo>
                  <a:cubicBezTo>
                    <a:pt x="1712" y="1586"/>
                    <a:pt x="1675" y="1440"/>
                    <a:pt x="1624" y="1294"/>
                  </a:cubicBezTo>
                  <a:cubicBezTo>
                    <a:pt x="1612" y="1260"/>
                    <a:pt x="1599" y="1226"/>
                    <a:pt x="1585" y="1191"/>
                  </a:cubicBezTo>
                  <a:cubicBezTo>
                    <a:pt x="1572" y="1156"/>
                    <a:pt x="1558" y="1123"/>
                    <a:pt x="1543" y="1089"/>
                  </a:cubicBezTo>
                  <a:cubicBezTo>
                    <a:pt x="1481" y="948"/>
                    <a:pt x="1410" y="815"/>
                    <a:pt x="1333" y="695"/>
                  </a:cubicBezTo>
                  <a:cubicBezTo>
                    <a:pt x="1285" y="620"/>
                    <a:pt x="1235" y="550"/>
                    <a:pt x="1184" y="486"/>
                  </a:cubicBezTo>
                  <a:cubicBezTo>
                    <a:pt x="933" y="171"/>
                    <a:pt x="646" y="-19"/>
                    <a:pt x="417" y="2"/>
                  </a:cubicBezTo>
                  <a:cubicBezTo>
                    <a:pt x="384" y="5"/>
                    <a:pt x="353" y="12"/>
                    <a:pt x="323" y="24"/>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81" name="Google Shape;1781;p49"/>
            <p:cNvSpPr/>
            <p:nvPr/>
          </p:nvSpPr>
          <p:spPr>
            <a:xfrm>
              <a:off x="1415520" y="792360"/>
              <a:ext cx="634680" cy="1053000"/>
            </a:xfrm>
            <a:custGeom>
              <a:avLst/>
              <a:gdLst/>
              <a:ahLst/>
              <a:cxnLst/>
              <a:rect l="l" t="t" r="r" b="b"/>
              <a:pathLst>
                <a:path w="1763" h="2925" extrusionOk="0">
                  <a:moveTo>
                    <a:pt x="315" y="22"/>
                  </a:moveTo>
                  <a:cubicBezTo>
                    <a:pt x="345" y="10"/>
                    <a:pt x="377" y="3"/>
                    <a:pt x="409" y="0"/>
                  </a:cubicBezTo>
                  <a:lnTo>
                    <a:pt x="872" y="1180"/>
                  </a:lnTo>
                  <a:lnTo>
                    <a:pt x="1176" y="483"/>
                  </a:lnTo>
                  <a:cubicBezTo>
                    <a:pt x="1227" y="548"/>
                    <a:pt x="1277" y="618"/>
                    <a:pt x="1325" y="692"/>
                  </a:cubicBezTo>
                  <a:lnTo>
                    <a:pt x="1074" y="1268"/>
                  </a:lnTo>
                  <a:lnTo>
                    <a:pt x="1536" y="1087"/>
                  </a:lnTo>
                  <a:cubicBezTo>
                    <a:pt x="1550" y="1120"/>
                    <a:pt x="1564" y="1154"/>
                    <a:pt x="1578" y="1189"/>
                  </a:cubicBezTo>
                  <a:cubicBezTo>
                    <a:pt x="1591" y="1223"/>
                    <a:pt x="1604" y="1258"/>
                    <a:pt x="1616" y="1292"/>
                  </a:cubicBezTo>
                  <a:lnTo>
                    <a:pt x="1154" y="1473"/>
                  </a:lnTo>
                  <a:lnTo>
                    <a:pt x="1730" y="1724"/>
                  </a:lnTo>
                  <a:cubicBezTo>
                    <a:pt x="1746" y="1810"/>
                    <a:pt x="1757" y="1896"/>
                    <a:pt x="1763" y="1978"/>
                  </a:cubicBezTo>
                  <a:lnTo>
                    <a:pt x="1066" y="1675"/>
                  </a:lnTo>
                  <a:lnTo>
                    <a:pt x="1529" y="2854"/>
                  </a:lnTo>
                  <a:cubicBezTo>
                    <a:pt x="1503" y="2874"/>
                    <a:pt x="1475" y="2890"/>
                    <a:pt x="1445" y="2901"/>
                  </a:cubicBezTo>
                  <a:cubicBezTo>
                    <a:pt x="1406" y="2917"/>
                    <a:pt x="1364" y="2924"/>
                    <a:pt x="1320" y="2925"/>
                  </a:cubicBezTo>
                  <a:lnTo>
                    <a:pt x="861" y="1754"/>
                  </a:lnTo>
                  <a:lnTo>
                    <a:pt x="570" y="2421"/>
                  </a:lnTo>
                  <a:cubicBezTo>
                    <a:pt x="519" y="2356"/>
                    <a:pt x="469" y="2285"/>
                    <a:pt x="422" y="2209"/>
                  </a:cubicBezTo>
                  <a:lnTo>
                    <a:pt x="659" y="1667"/>
                  </a:lnTo>
                  <a:lnTo>
                    <a:pt x="225" y="1836"/>
                  </a:lnTo>
                  <a:cubicBezTo>
                    <a:pt x="210" y="1803"/>
                    <a:pt x="196" y="1769"/>
                    <a:pt x="183" y="1735"/>
                  </a:cubicBezTo>
                  <a:cubicBezTo>
                    <a:pt x="169" y="1701"/>
                    <a:pt x="157" y="1666"/>
                    <a:pt x="144" y="1632"/>
                  </a:cubicBezTo>
                  <a:lnTo>
                    <a:pt x="578" y="1462"/>
                  </a:lnTo>
                  <a:lnTo>
                    <a:pt x="36" y="1225"/>
                  </a:lnTo>
                  <a:cubicBezTo>
                    <a:pt x="19" y="1138"/>
                    <a:pt x="7" y="1052"/>
                    <a:pt x="0" y="969"/>
                  </a:cubicBezTo>
                  <a:lnTo>
                    <a:pt x="666" y="1260"/>
                  </a:lnTo>
                  <a:lnTo>
                    <a:pt x="207" y="90"/>
                  </a:lnTo>
                  <a:cubicBezTo>
                    <a:pt x="240" y="60"/>
                    <a:pt x="276" y="38"/>
                    <a:pt x="315" y="2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
        <p:nvSpPr>
          <p:cNvPr id="2" name="Metin kutusu 1">
            <a:extLst>
              <a:ext uri="{FF2B5EF4-FFF2-40B4-BE49-F238E27FC236}">
                <a16:creationId xmlns:a16="http://schemas.microsoft.com/office/drawing/2014/main" id="{60104E77-5620-7BAF-F1B9-87FB0E39B142}"/>
              </a:ext>
            </a:extLst>
          </p:cNvPr>
          <p:cNvSpPr txBox="1"/>
          <p:nvPr/>
        </p:nvSpPr>
        <p:spPr>
          <a:xfrm>
            <a:off x="1691441" y="3271630"/>
            <a:ext cx="5597129" cy="1157240"/>
          </a:xfrm>
          <a:prstGeom prst="rect">
            <a:avLst/>
          </a:prstGeom>
          <a:noFill/>
        </p:spPr>
        <p:txBody>
          <a:bodyPr wrap="square" rtlCol="0">
            <a:spAutoFit/>
          </a:bodyPr>
          <a:lstStyle/>
          <a:p>
            <a:pPr marL="0" marR="0" lvl="0" indent="0" algn="ctr" defTabSz="914400" rtl="0" eaLnBrk="1" fontAlgn="auto" latinLnBrk="0" hangingPunct="1">
              <a:lnSpc>
                <a:spcPct val="115000"/>
              </a:lnSpc>
              <a:spcBef>
                <a:spcPts val="0"/>
              </a:spcBef>
              <a:spcAft>
                <a:spcPts val="0"/>
              </a:spcAft>
              <a:buClr>
                <a:srgbClr val="1E2320"/>
              </a:buClr>
              <a:buSzPts val="1400"/>
              <a:buFont typeface="Work Sans"/>
              <a:buNone/>
              <a:tabLst/>
              <a:defRPr/>
            </a:pPr>
            <a:r>
              <a:rPr kumimoji="0" lang="tr-TR" sz="1600" b="0" i="0" u="none" strike="noStrike" kern="0" cap="none" spc="0" normalizeH="0" baseline="0" noProof="0" dirty="0">
                <a:ln>
                  <a:noFill/>
                </a:ln>
                <a:solidFill>
                  <a:srgbClr val="1E2320"/>
                </a:solidFill>
                <a:effectLst/>
                <a:uLnTx/>
                <a:uFillTx/>
                <a:latin typeface="Work Sans Medium"/>
                <a:sym typeface="Work Sans"/>
              </a:rPr>
              <a:t>Masanın başına oturduğunuzda size rahatsız eden, dikkatinizi dağıtan şeylere vakit harcadıkça derse başlayamazsınız.</a:t>
            </a:r>
          </a:p>
          <a:p>
            <a:endParaRPr lang="tr-TR" dirty="0"/>
          </a:p>
        </p:txBody>
      </p:sp>
      <p:grpSp>
        <p:nvGrpSpPr>
          <p:cNvPr id="9" name="Grup 8">
            <a:extLst>
              <a:ext uri="{FF2B5EF4-FFF2-40B4-BE49-F238E27FC236}">
                <a16:creationId xmlns:a16="http://schemas.microsoft.com/office/drawing/2014/main" id="{500AA9CD-D113-7C0A-34C8-859F085FE144}"/>
              </a:ext>
            </a:extLst>
          </p:cNvPr>
          <p:cNvGrpSpPr/>
          <p:nvPr/>
        </p:nvGrpSpPr>
        <p:grpSpPr>
          <a:xfrm>
            <a:off x="974425" y="689533"/>
            <a:ext cx="2032039" cy="1953704"/>
            <a:chOff x="974425" y="689533"/>
            <a:chExt cx="2032039" cy="1953704"/>
          </a:xfrm>
        </p:grpSpPr>
        <p:sp>
          <p:nvSpPr>
            <p:cNvPr id="3" name="Yay 2">
              <a:extLst>
                <a:ext uri="{FF2B5EF4-FFF2-40B4-BE49-F238E27FC236}">
                  <a16:creationId xmlns:a16="http://schemas.microsoft.com/office/drawing/2014/main" id="{5A413045-9F43-E9F6-93B1-36A8A32600AA}"/>
                </a:ext>
              </a:extLst>
            </p:cNvPr>
            <p:cNvSpPr/>
            <p:nvPr/>
          </p:nvSpPr>
          <p:spPr>
            <a:xfrm rot="16661053">
              <a:off x="1354028" y="990801"/>
              <a:ext cx="1578993" cy="1725879"/>
            </a:xfrm>
            <a:prstGeom prst="arc">
              <a:avLst>
                <a:gd name="adj1" fmla="val 15935012"/>
                <a:gd name="adj2" fmla="val 1829559"/>
              </a:avLst>
            </a:prstGeom>
            <a:ln w="28575"/>
          </p:spPr>
          <p:style>
            <a:lnRef idx="1">
              <a:schemeClr val="accent1"/>
            </a:lnRef>
            <a:fillRef idx="0">
              <a:schemeClr val="accent1"/>
            </a:fillRef>
            <a:effectRef idx="0">
              <a:schemeClr val="accent1"/>
            </a:effectRef>
            <a:fontRef idx="minor">
              <a:schemeClr val="tx1"/>
            </a:fontRef>
          </p:style>
          <p:txBody>
            <a:bodyPr rtlCol="0" anchor="ctr"/>
            <a:lstStyle/>
            <a:p>
              <a:pPr algn="ctr"/>
              <a:endParaRPr lang="tr-TR"/>
            </a:p>
          </p:txBody>
        </p:sp>
        <p:sp>
          <p:nvSpPr>
            <p:cNvPr id="4" name="Google Shape;8657;p89">
              <a:extLst>
                <a:ext uri="{FF2B5EF4-FFF2-40B4-BE49-F238E27FC236}">
                  <a16:creationId xmlns:a16="http://schemas.microsoft.com/office/drawing/2014/main" id="{E571E308-2C07-7EAF-87D8-9B535366909A}"/>
                </a:ext>
              </a:extLst>
            </p:cNvPr>
            <p:cNvSpPr/>
            <p:nvPr/>
          </p:nvSpPr>
          <p:spPr>
            <a:xfrm rot="17874264">
              <a:off x="962059" y="1291652"/>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w="28575">
              <a:solidFill>
                <a:schemeClr val="accent3"/>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 name="Google Shape;8657;p89">
              <a:extLst>
                <a:ext uri="{FF2B5EF4-FFF2-40B4-BE49-F238E27FC236}">
                  <a16:creationId xmlns:a16="http://schemas.microsoft.com/office/drawing/2014/main" id="{2410DEB6-EE4C-2BCD-E1FC-EF8F6693DF9E}"/>
                </a:ext>
              </a:extLst>
            </p:cNvPr>
            <p:cNvSpPr/>
            <p:nvPr/>
          </p:nvSpPr>
          <p:spPr>
            <a:xfrm rot="18907378">
              <a:off x="1197304" y="968371"/>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w="28575">
              <a:solidFill>
                <a:schemeClr val="accent3"/>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 name="Google Shape;8657;p89">
              <a:extLst>
                <a:ext uri="{FF2B5EF4-FFF2-40B4-BE49-F238E27FC236}">
                  <a16:creationId xmlns:a16="http://schemas.microsoft.com/office/drawing/2014/main" id="{BC121B92-E6CD-B51F-9596-10171ED7A9E7}"/>
                </a:ext>
              </a:extLst>
            </p:cNvPr>
            <p:cNvSpPr/>
            <p:nvPr/>
          </p:nvSpPr>
          <p:spPr>
            <a:xfrm rot="16200000">
              <a:off x="1537926" y="787389"/>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w="28575">
              <a:solidFill>
                <a:schemeClr val="accent3"/>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7" name="Google Shape;8657;p89">
              <a:extLst>
                <a:ext uri="{FF2B5EF4-FFF2-40B4-BE49-F238E27FC236}">
                  <a16:creationId xmlns:a16="http://schemas.microsoft.com/office/drawing/2014/main" id="{5FD8687D-299F-AA9C-C894-6F8080026142}"/>
                </a:ext>
              </a:extLst>
            </p:cNvPr>
            <p:cNvSpPr/>
            <p:nvPr/>
          </p:nvSpPr>
          <p:spPr>
            <a:xfrm rot="17434387">
              <a:off x="1940577" y="701899"/>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w="28575">
              <a:solidFill>
                <a:schemeClr val="accent3"/>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 name="Google Shape;8657;p89">
              <a:extLst>
                <a:ext uri="{FF2B5EF4-FFF2-40B4-BE49-F238E27FC236}">
                  <a16:creationId xmlns:a16="http://schemas.microsoft.com/office/drawing/2014/main" id="{6FC7EBA0-7909-89AE-506C-D29E57884808}"/>
                </a:ext>
              </a:extLst>
            </p:cNvPr>
            <p:cNvSpPr/>
            <p:nvPr/>
          </p:nvSpPr>
          <p:spPr>
            <a:xfrm rot="18567293">
              <a:off x="2340016" y="752254"/>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w="28575">
              <a:solidFill>
                <a:schemeClr val="accent3"/>
              </a:solid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899"/>
        <p:cNvGrpSpPr/>
        <p:nvPr/>
      </p:nvGrpSpPr>
      <p:grpSpPr>
        <a:xfrm>
          <a:off x="0" y="0"/>
          <a:ext cx="0" cy="0"/>
          <a:chOff x="0" y="0"/>
          <a:chExt cx="0" cy="0"/>
        </a:xfrm>
      </p:grpSpPr>
      <p:grpSp>
        <p:nvGrpSpPr>
          <p:cNvPr id="1967" name="Google Shape;1967;p51"/>
          <p:cNvGrpSpPr/>
          <p:nvPr/>
        </p:nvGrpSpPr>
        <p:grpSpPr>
          <a:xfrm>
            <a:off x="7586702" y="4190236"/>
            <a:ext cx="413454" cy="413454"/>
            <a:chOff x="3537000" y="3031200"/>
            <a:chExt cx="955080" cy="955080"/>
          </a:xfrm>
        </p:grpSpPr>
        <p:sp>
          <p:nvSpPr>
            <p:cNvPr id="1968" name="Google Shape;1968;p51"/>
            <p:cNvSpPr/>
            <p:nvPr/>
          </p:nvSpPr>
          <p:spPr>
            <a:xfrm>
              <a:off x="3537000" y="3031200"/>
              <a:ext cx="955080" cy="955080"/>
            </a:xfrm>
            <a:custGeom>
              <a:avLst/>
              <a:gdLst/>
              <a:ahLst/>
              <a:cxnLst/>
              <a:rect l="l" t="t" r="r" b="b"/>
              <a:pathLst>
                <a:path w="2653" h="2653" extrusionOk="0">
                  <a:moveTo>
                    <a:pt x="962" y="2209"/>
                  </a:moveTo>
                  <a:lnTo>
                    <a:pt x="647" y="2523"/>
                  </a:lnTo>
                  <a:lnTo>
                    <a:pt x="130" y="2006"/>
                  </a:lnTo>
                  <a:lnTo>
                    <a:pt x="445" y="1692"/>
                  </a:lnTo>
                  <a:lnTo>
                    <a:pt x="0" y="1692"/>
                  </a:lnTo>
                  <a:lnTo>
                    <a:pt x="0" y="962"/>
                  </a:lnTo>
                  <a:lnTo>
                    <a:pt x="445" y="962"/>
                  </a:lnTo>
                  <a:lnTo>
                    <a:pt x="130" y="647"/>
                  </a:lnTo>
                  <a:lnTo>
                    <a:pt x="647" y="131"/>
                  </a:lnTo>
                  <a:lnTo>
                    <a:pt x="962" y="445"/>
                  </a:lnTo>
                  <a:lnTo>
                    <a:pt x="962" y="0"/>
                  </a:lnTo>
                  <a:lnTo>
                    <a:pt x="1691" y="0"/>
                  </a:lnTo>
                  <a:lnTo>
                    <a:pt x="1691" y="445"/>
                  </a:lnTo>
                  <a:lnTo>
                    <a:pt x="2006" y="131"/>
                  </a:lnTo>
                  <a:lnTo>
                    <a:pt x="2523" y="647"/>
                  </a:lnTo>
                  <a:lnTo>
                    <a:pt x="2208" y="962"/>
                  </a:lnTo>
                  <a:lnTo>
                    <a:pt x="2653" y="962"/>
                  </a:lnTo>
                  <a:lnTo>
                    <a:pt x="2653" y="1692"/>
                  </a:lnTo>
                  <a:lnTo>
                    <a:pt x="2208" y="1692"/>
                  </a:lnTo>
                  <a:lnTo>
                    <a:pt x="2523" y="2006"/>
                  </a:lnTo>
                  <a:lnTo>
                    <a:pt x="2006" y="2523"/>
                  </a:lnTo>
                  <a:lnTo>
                    <a:pt x="1691" y="2209"/>
                  </a:lnTo>
                  <a:lnTo>
                    <a:pt x="1691" y="2653"/>
                  </a:lnTo>
                  <a:lnTo>
                    <a:pt x="962" y="2653"/>
                  </a:lnTo>
                  <a:lnTo>
                    <a:pt x="962" y="2209"/>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69" name="Google Shape;1969;p51"/>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70" name="Google Shape;1970;p51"/>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971" name="Google Shape;1971;p51"/>
          <p:cNvGrpSpPr/>
          <p:nvPr/>
        </p:nvGrpSpPr>
        <p:grpSpPr>
          <a:xfrm>
            <a:off x="4158580" y="495418"/>
            <a:ext cx="413420" cy="413517"/>
            <a:chOff x="1020960" y="2953800"/>
            <a:chExt cx="973440" cy="973440"/>
          </a:xfrm>
        </p:grpSpPr>
        <p:sp>
          <p:nvSpPr>
            <p:cNvPr id="1972" name="Google Shape;1972;p51"/>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73" name="Google Shape;1973;p51"/>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74" name="Google Shape;1974;p51"/>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975" name="Google Shape;1975;p51"/>
          <p:cNvGrpSpPr/>
          <p:nvPr/>
        </p:nvGrpSpPr>
        <p:grpSpPr>
          <a:xfrm>
            <a:off x="915228" y="657978"/>
            <a:ext cx="413420" cy="413517"/>
            <a:chOff x="1020960" y="2953800"/>
            <a:chExt cx="973440" cy="973440"/>
          </a:xfrm>
        </p:grpSpPr>
        <p:sp>
          <p:nvSpPr>
            <p:cNvPr id="1976" name="Google Shape;1976;p51"/>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77" name="Google Shape;1977;p51"/>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78" name="Google Shape;1978;p51"/>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FFFFFF"/>
                </a:solidFill>
                <a:latin typeface="Arial"/>
                <a:ea typeface="Arial"/>
                <a:cs typeface="Arial"/>
                <a:sym typeface="Arial"/>
              </a:endParaRPr>
            </a:p>
          </p:txBody>
        </p:sp>
      </p:grpSp>
      <p:grpSp>
        <p:nvGrpSpPr>
          <p:cNvPr id="1979" name="Google Shape;1979;p51"/>
          <p:cNvGrpSpPr/>
          <p:nvPr/>
        </p:nvGrpSpPr>
        <p:grpSpPr>
          <a:xfrm rot="-1041790">
            <a:off x="797935" y="3718210"/>
            <a:ext cx="1005289" cy="1118339"/>
            <a:chOff x="520200" y="585720"/>
            <a:chExt cx="1581475" cy="1759319"/>
          </a:xfrm>
        </p:grpSpPr>
        <p:sp>
          <p:nvSpPr>
            <p:cNvPr id="1980" name="Google Shape;1980;p51"/>
            <p:cNvSpPr/>
            <p:nvPr/>
          </p:nvSpPr>
          <p:spPr>
            <a:xfrm>
              <a:off x="520200" y="585720"/>
              <a:ext cx="1581475" cy="1759319"/>
            </a:xfrm>
            <a:custGeom>
              <a:avLst/>
              <a:gdLst/>
              <a:ahLst/>
              <a:cxnLst/>
              <a:rect l="l" t="t" r="r" b="b"/>
              <a:pathLst>
                <a:path w="4395" h="4889" extrusionOk="0">
                  <a:moveTo>
                    <a:pt x="817" y="4889"/>
                  </a:moveTo>
                  <a:lnTo>
                    <a:pt x="0" y="4072"/>
                  </a:lnTo>
                  <a:lnTo>
                    <a:pt x="0" y="816"/>
                  </a:lnTo>
                  <a:lnTo>
                    <a:pt x="817" y="0"/>
                  </a:lnTo>
                  <a:lnTo>
                    <a:pt x="3578" y="0"/>
                  </a:lnTo>
                  <a:lnTo>
                    <a:pt x="4395" y="816"/>
                  </a:lnTo>
                  <a:lnTo>
                    <a:pt x="4395" y="4072"/>
                  </a:lnTo>
                  <a:lnTo>
                    <a:pt x="3578" y="4889"/>
                  </a:lnTo>
                  <a:lnTo>
                    <a:pt x="817" y="4889"/>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81" name="Google Shape;1981;p51"/>
            <p:cNvSpPr/>
            <p:nvPr/>
          </p:nvSpPr>
          <p:spPr>
            <a:xfrm>
              <a:off x="577440" y="642600"/>
              <a:ext cx="1466996" cy="1645200"/>
            </a:xfrm>
            <a:custGeom>
              <a:avLst/>
              <a:gdLst/>
              <a:ahLst/>
              <a:cxnLst/>
              <a:rect l="l" t="t" r="r" b="b"/>
              <a:pathLst>
                <a:path w="4077" h="4572" extrusionOk="0">
                  <a:moveTo>
                    <a:pt x="3354" y="4572"/>
                  </a:moveTo>
                  <a:lnTo>
                    <a:pt x="723" y="4572"/>
                  </a:lnTo>
                  <a:cubicBezTo>
                    <a:pt x="441" y="4290"/>
                    <a:pt x="282" y="4131"/>
                    <a:pt x="0" y="3849"/>
                  </a:cubicBezTo>
                  <a:lnTo>
                    <a:pt x="0" y="724"/>
                  </a:lnTo>
                  <a:cubicBezTo>
                    <a:pt x="282" y="441"/>
                    <a:pt x="441" y="283"/>
                    <a:pt x="723" y="0"/>
                  </a:cubicBezTo>
                  <a:lnTo>
                    <a:pt x="3354" y="0"/>
                  </a:lnTo>
                  <a:cubicBezTo>
                    <a:pt x="3636" y="283"/>
                    <a:pt x="3795" y="441"/>
                    <a:pt x="4077" y="724"/>
                  </a:cubicBezTo>
                  <a:lnTo>
                    <a:pt x="4077" y="3849"/>
                  </a:lnTo>
                  <a:cubicBezTo>
                    <a:pt x="3795" y="4131"/>
                    <a:pt x="3636" y="4290"/>
                    <a:pt x="3354" y="4572"/>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82" name="Google Shape;1982;p51"/>
            <p:cNvSpPr/>
            <p:nvPr/>
          </p:nvSpPr>
          <p:spPr>
            <a:xfrm>
              <a:off x="577440" y="642600"/>
              <a:ext cx="1466996" cy="1645200"/>
            </a:xfrm>
            <a:custGeom>
              <a:avLst/>
              <a:gdLst/>
              <a:ahLst/>
              <a:cxnLst/>
              <a:rect l="l" t="t" r="r" b="b"/>
              <a:pathLst>
                <a:path w="4077" h="4572" extrusionOk="0">
                  <a:moveTo>
                    <a:pt x="3354" y="4572"/>
                  </a:moveTo>
                  <a:lnTo>
                    <a:pt x="723" y="4572"/>
                  </a:lnTo>
                  <a:cubicBezTo>
                    <a:pt x="441" y="4290"/>
                    <a:pt x="282" y="4131"/>
                    <a:pt x="0" y="3849"/>
                  </a:cubicBezTo>
                  <a:lnTo>
                    <a:pt x="0" y="724"/>
                  </a:lnTo>
                  <a:cubicBezTo>
                    <a:pt x="282" y="441"/>
                    <a:pt x="441" y="283"/>
                    <a:pt x="723" y="0"/>
                  </a:cubicBezTo>
                  <a:lnTo>
                    <a:pt x="3354" y="0"/>
                  </a:lnTo>
                  <a:cubicBezTo>
                    <a:pt x="3636" y="283"/>
                    <a:pt x="3795" y="441"/>
                    <a:pt x="4077" y="724"/>
                  </a:cubicBezTo>
                  <a:lnTo>
                    <a:pt x="4077" y="3849"/>
                  </a:lnTo>
                  <a:cubicBezTo>
                    <a:pt x="3795" y="4131"/>
                    <a:pt x="3636" y="4290"/>
                    <a:pt x="3354" y="457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83" name="Google Shape;1983;p51"/>
            <p:cNvSpPr/>
            <p:nvPr/>
          </p:nvSpPr>
          <p:spPr>
            <a:xfrm>
              <a:off x="650718" y="713151"/>
              <a:ext cx="1320484" cy="1504439"/>
            </a:xfrm>
            <a:custGeom>
              <a:avLst/>
              <a:gdLst/>
              <a:ahLst/>
              <a:cxnLst/>
              <a:rect l="l" t="t" r="r" b="b"/>
              <a:pathLst>
                <a:path w="3670" h="4181" extrusionOk="0">
                  <a:moveTo>
                    <a:pt x="588" y="4181"/>
                  </a:moveTo>
                  <a:lnTo>
                    <a:pt x="0" y="3593"/>
                  </a:lnTo>
                  <a:lnTo>
                    <a:pt x="0" y="588"/>
                  </a:lnTo>
                  <a:lnTo>
                    <a:pt x="588" y="0"/>
                  </a:lnTo>
                  <a:lnTo>
                    <a:pt x="3081" y="0"/>
                  </a:lnTo>
                  <a:lnTo>
                    <a:pt x="3670" y="588"/>
                  </a:lnTo>
                  <a:lnTo>
                    <a:pt x="3670" y="3593"/>
                  </a:lnTo>
                  <a:lnTo>
                    <a:pt x="3081" y="4181"/>
                  </a:lnTo>
                  <a:lnTo>
                    <a:pt x="588" y="4181"/>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84" name="Google Shape;1984;p51"/>
            <p:cNvSpPr/>
            <p:nvPr/>
          </p:nvSpPr>
          <p:spPr>
            <a:xfrm>
              <a:off x="978480" y="853920"/>
              <a:ext cx="664919" cy="582120"/>
            </a:xfrm>
            <a:custGeom>
              <a:avLst/>
              <a:gdLst/>
              <a:ahLst/>
              <a:cxnLst/>
              <a:rect l="l" t="t" r="r" b="b"/>
              <a:pathLst>
                <a:path w="1849" h="1619" extrusionOk="0">
                  <a:moveTo>
                    <a:pt x="914" y="1619"/>
                  </a:moveTo>
                  <a:cubicBezTo>
                    <a:pt x="888" y="1619"/>
                    <a:pt x="863" y="1609"/>
                    <a:pt x="845" y="1591"/>
                  </a:cubicBezTo>
                  <a:lnTo>
                    <a:pt x="257" y="1002"/>
                  </a:lnTo>
                  <a:cubicBezTo>
                    <a:pt x="29" y="776"/>
                    <a:pt x="-53" y="511"/>
                    <a:pt x="36" y="293"/>
                  </a:cubicBezTo>
                  <a:cubicBezTo>
                    <a:pt x="105" y="126"/>
                    <a:pt x="266" y="22"/>
                    <a:pt x="456" y="22"/>
                  </a:cubicBezTo>
                  <a:cubicBezTo>
                    <a:pt x="567" y="22"/>
                    <a:pt x="731" y="57"/>
                    <a:pt x="914" y="212"/>
                  </a:cubicBezTo>
                  <a:cubicBezTo>
                    <a:pt x="1073" y="74"/>
                    <a:pt x="1246" y="0"/>
                    <a:pt x="1407" y="0"/>
                  </a:cubicBezTo>
                  <a:cubicBezTo>
                    <a:pt x="1591" y="0"/>
                    <a:pt x="1747" y="99"/>
                    <a:pt x="1813" y="259"/>
                  </a:cubicBezTo>
                  <a:cubicBezTo>
                    <a:pt x="1905" y="481"/>
                    <a:pt x="1815" y="759"/>
                    <a:pt x="1572" y="1002"/>
                  </a:cubicBezTo>
                  <a:lnTo>
                    <a:pt x="983" y="1591"/>
                  </a:lnTo>
                  <a:cubicBezTo>
                    <a:pt x="965" y="1609"/>
                    <a:pt x="940" y="1619"/>
                    <a:pt x="914" y="1619"/>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85" name="Google Shape;1985;p51"/>
            <p:cNvSpPr/>
            <p:nvPr/>
          </p:nvSpPr>
          <p:spPr>
            <a:xfrm>
              <a:off x="1084320" y="1049400"/>
              <a:ext cx="171000" cy="93960"/>
            </a:xfrm>
            <a:custGeom>
              <a:avLst/>
              <a:gdLst/>
              <a:ahLst/>
              <a:cxnLst/>
              <a:rect l="l" t="t" r="r" b="b"/>
              <a:pathLst>
                <a:path w="477" h="263" extrusionOk="0">
                  <a:moveTo>
                    <a:pt x="475" y="89"/>
                  </a:moveTo>
                  <a:cubicBezTo>
                    <a:pt x="483" y="68"/>
                    <a:pt x="472" y="45"/>
                    <a:pt x="451" y="38"/>
                  </a:cubicBezTo>
                  <a:cubicBezTo>
                    <a:pt x="344" y="1"/>
                    <a:pt x="219" y="-25"/>
                    <a:pt x="28" y="38"/>
                  </a:cubicBezTo>
                  <a:cubicBezTo>
                    <a:pt x="7" y="45"/>
                    <a:pt x="-4" y="67"/>
                    <a:pt x="3" y="88"/>
                  </a:cubicBezTo>
                  <a:cubicBezTo>
                    <a:pt x="9" y="105"/>
                    <a:pt x="24" y="115"/>
                    <a:pt x="41" y="115"/>
                  </a:cubicBezTo>
                  <a:cubicBezTo>
                    <a:pt x="45" y="115"/>
                    <a:pt x="49" y="115"/>
                    <a:pt x="53" y="113"/>
                  </a:cubicBezTo>
                  <a:cubicBezTo>
                    <a:pt x="71" y="107"/>
                    <a:pt x="87" y="102"/>
                    <a:pt x="103" y="98"/>
                  </a:cubicBezTo>
                  <a:lnTo>
                    <a:pt x="103" y="223"/>
                  </a:lnTo>
                  <a:cubicBezTo>
                    <a:pt x="103" y="245"/>
                    <a:pt x="121" y="263"/>
                    <a:pt x="143" y="263"/>
                  </a:cubicBezTo>
                  <a:cubicBezTo>
                    <a:pt x="165" y="263"/>
                    <a:pt x="183" y="245"/>
                    <a:pt x="183" y="223"/>
                  </a:cubicBezTo>
                  <a:lnTo>
                    <a:pt x="183" y="83"/>
                  </a:lnTo>
                  <a:cubicBezTo>
                    <a:pt x="275" y="71"/>
                    <a:pt x="349" y="87"/>
                    <a:pt x="425" y="113"/>
                  </a:cubicBezTo>
                  <a:cubicBezTo>
                    <a:pt x="446" y="120"/>
                    <a:pt x="468" y="110"/>
                    <a:pt x="475" y="89"/>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1986" name="Google Shape;1986;p51"/>
            <p:cNvSpPr/>
            <p:nvPr/>
          </p:nvSpPr>
          <p:spPr>
            <a:xfrm>
              <a:off x="1363680" y="1049400"/>
              <a:ext cx="170640" cy="93960"/>
            </a:xfrm>
            <a:custGeom>
              <a:avLst/>
              <a:gdLst/>
              <a:ahLst/>
              <a:cxnLst/>
              <a:rect l="l" t="t" r="r" b="b"/>
              <a:pathLst>
                <a:path w="476" h="263" extrusionOk="0">
                  <a:moveTo>
                    <a:pt x="449" y="38"/>
                  </a:moveTo>
                  <a:cubicBezTo>
                    <a:pt x="342" y="1"/>
                    <a:pt x="217" y="-25"/>
                    <a:pt x="27" y="38"/>
                  </a:cubicBezTo>
                  <a:cubicBezTo>
                    <a:pt x="6" y="45"/>
                    <a:pt x="-5" y="67"/>
                    <a:pt x="2" y="88"/>
                  </a:cubicBezTo>
                  <a:cubicBezTo>
                    <a:pt x="7" y="105"/>
                    <a:pt x="23" y="115"/>
                    <a:pt x="39" y="115"/>
                  </a:cubicBezTo>
                  <a:cubicBezTo>
                    <a:pt x="43" y="115"/>
                    <a:pt x="47" y="115"/>
                    <a:pt x="52" y="113"/>
                  </a:cubicBezTo>
                  <a:cubicBezTo>
                    <a:pt x="69" y="107"/>
                    <a:pt x="86" y="102"/>
                    <a:pt x="102" y="98"/>
                  </a:cubicBezTo>
                  <a:lnTo>
                    <a:pt x="102" y="223"/>
                  </a:lnTo>
                  <a:cubicBezTo>
                    <a:pt x="102" y="245"/>
                    <a:pt x="120" y="263"/>
                    <a:pt x="142" y="263"/>
                  </a:cubicBezTo>
                  <a:cubicBezTo>
                    <a:pt x="164" y="263"/>
                    <a:pt x="181" y="245"/>
                    <a:pt x="181" y="223"/>
                  </a:cubicBezTo>
                  <a:lnTo>
                    <a:pt x="181" y="83"/>
                  </a:lnTo>
                  <a:cubicBezTo>
                    <a:pt x="273" y="71"/>
                    <a:pt x="347" y="87"/>
                    <a:pt x="423" y="113"/>
                  </a:cubicBezTo>
                  <a:cubicBezTo>
                    <a:pt x="444" y="120"/>
                    <a:pt x="467" y="109"/>
                    <a:pt x="474" y="88"/>
                  </a:cubicBezTo>
                  <a:cubicBezTo>
                    <a:pt x="481" y="68"/>
                    <a:pt x="470" y="46"/>
                    <a:pt x="449" y="38"/>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1987" name="Google Shape;1987;p51"/>
            <p:cNvSpPr/>
            <p:nvPr/>
          </p:nvSpPr>
          <p:spPr>
            <a:xfrm>
              <a:off x="1221120" y="1056960"/>
              <a:ext cx="103680" cy="175320"/>
            </a:xfrm>
            <a:custGeom>
              <a:avLst/>
              <a:gdLst/>
              <a:ahLst/>
              <a:cxnLst/>
              <a:rect l="l" t="t" r="r" b="b"/>
              <a:pathLst>
                <a:path w="290" h="489" extrusionOk="0">
                  <a:moveTo>
                    <a:pt x="290" y="450"/>
                  </a:moveTo>
                  <a:cubicBezTo>
                    <a:pt x="290" y="428"/>
                    <a:pt x="272" y="410"/>
                    <a:pt x="250" y="410"/>
                  </a:cubicBezTo>
                  <a:lnTo>
                    <a:pt x="96" y="410"/>
                  </a:lnTo>
                  <a:lnTo>
                    <a:pt x="220" y="53"/>
                  </a:lnTo>
                  <a:cubicBezTo>
                    <a:pt x="227" y="32"/>
                    <a:pt x="216" y="9"/>
                    <a:pt x="195" y="2"/>
                  </a:cubicBezTo>
                  <a:cubicBezTo>
                    <a:pt x="175" y="-5"/>
                    <a:pt x="152" y="6"/>
                    <a:pt x="146" y="27"/>
                  </a:cubicBezTo>
                  <a:lnTo>
                    <a:pt x="3" y="437"/>
                  </a:lnTo>
                  <a:cubicBezTo>
                    <a:pt x="-2" y="449"/>
                    <a:pt x="0" y="462"/>
                    <a:pt x="8" y="473"/>
                  </a:cubicBezTo>
                  <a:cubicBezTo>
                    <a:pt x="15" y="483"/>
                    <a:pt x="27" y="489"/>
                    <a:pt x="40" y="489"/>
                  </a:cubicBezTo>
                  <a:lnTo>
                    <a:pt x="250" y="489"/>
                  </a:lnTo>
                  <a:cubicBezTo>
                    <a:pt x="272" y="489"/>
                    <a:pt x="290" y="471"/>
                    <a:pt x="290" y="45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1988" name="Google Shape;1988;p51"/>
            <p:cNvSpPr/>
            <p:nvPr/>
          </p:nvSpPr>
          <p:spPr>
            <a:xfrm>
              <a:off x="1261080" y="1252080"/>
              <a:ext cx="152640" cy="41040"/>
            </a:xfrm>
            <a:custGeom>
              <a:avLst/>
              <a:gdLst/>
              <a:ahLst/>
              <a:cxnLst/>
              <a:rect l="l" t="t" r="r" b="b"/>
              <a:pathLst>
                <a:path w="426" h="116" extrusionOk="0">
                  <a:moveTo>
                    <a:pt x="371" y="3"/>
                  </a:moveTo>
                  <a:cubicBezTo>
                    <a:pt x="186" y="76"/>
                    <a:pt x="65" y="9"/>
                    <a:pt x="59" y="6"/>
                  </a:cubicBezTo>
                  <a:cubicBezTo>
                    <a:pt x="41" y="-6"/>
                    <a:pt x="17" y="0"/>
                    <a:pt x="6" y="19"/>
                  </a:cubicBezTo>
                  <a:cubicBezTo>
                    <a:pt x="-5" y="37"/>
                    <a:pt x="1" y="62"/>
                    <a:pt x="20" y="74"/>
                  </a:cubicBezTo>
                  <a:cubicBezTo>
                    <a:pt x="24" y="76"/>
                    <a:pt x="92" y="116"/>
                    <a:pt x="204" y="116"/>
                  </a:cubicBezTo>
                  <a:cubicBezTo>
                    <a:pt x="259" y="116"/>
                    <a:pt x="326" y="106"/>
                    <a:pt x="401" y="76"/>
                  </a:cubicBezTo>
                  <a:cubicBezTo>
                    <a:pt x="421" y="68"/>
                    <a:pt x="431" y="45"/>
                    <a:pt x="423" y="25"/>
                  </a:cubicBezTo>
                  <a:cubicBezTo>
                    <a:pt x="415" y="5"/>
                    <a:pt x="392" y="-5"/>
                    <a:pt x="371" y="3"/>
                  </a:cubicBez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1989" name="Google Shape;1989;p51"/>
            <p:cNvSpPr/>
            <p:nvPr/>
          </p:nvSpPr>
          <p:spPr>
            <a:xfrm>
              <a:off x="1691640" y="1278720"/>
              <a:ext cx="152640" cy="134280"/>
            </a:xfrm>
            <a:custGeom>
              <a:avLst/>
              <a:gdLst/>
              <a:ahLst/>
              <a:cxnLst/>
              <a:rect l="l" t="t" r="r" b="b"/>
              <a:pathLst>
                <a:path w="426" h="375" extrusionOk="0">
                  <a:moveTo>
                    <a:pt x="210" y="375"/>
                  </a:moveTo>
                  <a:cubicBezTo>
                    <a:pt x="204" y="375"/>
                    <a:pt x="199" y="372"/>
                    <a:pt x="194" y="368"/>
                  </a:cubicBezTo>
                  <a:lnTo>
                    <a:pt x="58" y="232"/>
                  </a:lnTo>
                  <a:cubicBezTo>
                    <a:pt x="6" y="180"/>
                    <a:pt x="-13" y="119"/>
                    <a:pt x="7" y="68"/>
                  </a:cubicBezTo>
                  <a:cubicBezTo>
                    <a:pt x="23" y="29"/>
                    <a:pt x="60" y="5"/>
                    <a:pt x="104" y="5"/>
                  </a:cubicBezTo>
                  <a:cubicBezTo>
                    <a:pt x="130" y="5"/>
                    <a:pt x="168" y="13"/>
                    <a:pt x="210" y="49"/>
                  </a:cubicBezTo>
                  <a:cubicBezTo>
                    <a:pt x="247" y="17"/>
                    <a:pt x="287" y="0"/>
                    <a:pt x="324" y="0"/>
                  </a:cubicBezTo>
                  <a:cubicBezTo>
                    <a:pt x="367" y="0"/>
                    <a:pt x="403" y="23"/>
                    <a:pt x="418" y="60"/>
                  </a:cubicBezTo>
                  <a:cubicBezTo>
                    <a:pt x="439" y="111"/>
                    <a:pt x="419" y="176"/>
                    <a:pt x="362" y="232"/>
                  </a:cubicBezTo>
                  <a:lnTo>
                    <a:pt x="226" y="368"/>
                  </a:lnTo>
                  <a:cubicBezTo>
                    <a:pt x="222" y="372"/>
                    <a:pt x="216" y="375"/>
                    <a:pt x="210" y="375"/>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90" name="Google Shape;1990;p51"/>
            <p:cNvSpPr/>
            <p:nvPr/>
          </p:nvSpPr>
          <p:spPr>
            <a:xfrm>
              <a:off x="1691640" y="1090440"/>
              <a:ext cx="152640" cy="133920"/>
            </a:xfrm>
            <a:custGeom>
              <a:avLst/>
              <a:gdLst/>
              <a:ahLst/>
              <a:cxnLst/>
              <a:rect l="l" t="t" r="r" b="b"/>
              <a:pathLst>
                <a:path w="426" h="374" extrusionOk="0">
                  <a:moveTo>
                    <a:pt x="210" y="374"/>
                  </a:moveTo>
                  <a:cubicBezTo>
                    <a:pt x="204" y="374"/>
                    <a:pt x="199" y="372"/>
                    <a:pt x="194" y="368"/>
                  </a:cubicBezTo>
                  <a:lnTo>
                    <a:pt x="58" y="232"/>
                  </a:lnTo>
                  <a:cubicBezTo>
                    <a:pt x="6" y="179"/>
                    <a:pt x="-13" y="118"/>
                    <a:pt x="7" y="68"/>
                  </a:cubicBezTo>
                  <a:cubicBezTo>
                    <a:pt x="23" y="29"/>
                    <a:pt x="60" y="5"/>
                    <a:pt x="104" y="5"/>
                  </a:cubicBezTo>
                  <a:cubicBezTo>
                    <a:pt x="130" y="5"/>
                    <a:pt x="168" y="13"/>
                    <a:pt x="210" y="48"/>
                  </a:cubicBezTo>
                  <a:cubicBezTo>
                    <a:pt x="247" y="17"/>
                    <a:pt x="287" y="0"/>
                    <a:pt x="324" y="0"/>
                  </a:cubicBezTo>
                  <a:cubicBezTo>
                    <a:pt x="367" y="0"/>
                    <a:pt x="403" y="23"/>
                    <a:pt x="418" y="60"/>
                  </a:cubicBezTo>
                  <a:cubicBezTo>
                    <a:pt x="439" y="111"/>
                    <a:pt x="419" y="175"/>
                    <a:pt x="362" y="231"/>
                  </a:cubicBezTo>
                  <a:lnTo>
                    <a:pt x="226" y="367"/>
                  </a:lnTo>
                  <a:cubicBezTo>
                    <a:pt x="222" y="372"/>
                    <a:pt x="216" y="374"/>
                    <a:pt x="210" y="374"/>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91" name="Google Shape;1991;p51"/>
            <p:cNvSpPr/>
            <p:nvPr/>
          </p:nvSpPr>
          <p:spPr>
            <a:xfrm>
              <a:off x="1691640" y="901800"/>
              <a:ext cx="152640" cy="134280"/>
            </a:xfrm>
            <a:custGeom>
              <a:avLst/>
              <a:gdLst/>
              <a:ahLst/>
              <a:cxnLst/>
              <a:rect l="l" t="t" r="r" b="b"/>
              <a:pathLst>
                <a:path w="426" h="375" extrusionOk="0">
                  <a:moveTo>
                    <a:pt x="210" y="375"/>
                  </a:moveTo>
                  <a:cubicBezTo>
                    <a:pt x="204" y="375"/>
                    <a:pt x="199" y="373"/>
                    <a:pt x="194" y="368"/>
                  </a:cubicBezTo>
                  <a:lnTo>
                    <a:pt x="58" y="232"/>
                  </a:lnTo>
                  <a:cubicBezTo>
                    <a:pt x="6" y="180"/>
                    <a:pt x="-13" y="119"/>
                    <a:pt x="7" y="68"/>
                  </a:cubicBezTo>
                  <a:cubicBezTo>
                    <a:pt x="23" y="30"/>
                    <a:pt x="60" y="6"/>
                    <a:pt x="104" y="6"/>
                  </a:cubicBezTo>
                  <a:cubicBezTo>
                    <a:pt x="130" y="6"/>
                    <a:pt x="168" y="14"/>
                    <a:pt x="210" y="49"/>
                  </a:cubicBezTo>
                  <a:cubicBezTo>
                    <a:pt x="247" y="18"/>
                    <a:pt x="287" y="0"/>
                    <a:pt x="324" y="0"/>
                  </a:cubicBezTo>
                  <a:cubicBezTo>
                    <a:pt x="367" y="0"/>
                    <a:pt x="403" y="23"/>
                    <a:pt x="418" y="60"/>
                  </a:cubicBezTo>
                  <a:cubicBezTo>
                    <a:pt x="439" y="112"/>
                    <a:pt x="419" y="176"/>
                    <a:pt x="362" y="232"/>
                  </a:cubicBezTo>
                  <a:lnTo>
                    <a:pt x="226" y="368"/>
                  </a:lnTo>
                  <a:cubicBezTo>
                    <a:pt x="222" y="373"/>
                    <a:pt x="216" y="375"/>
                    <a:pt x="210" y="375"/>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92" name="Google Shape;1992;p51"/>
            <p:cNvSpPr/>
            <p:nvPr/>
          </p:nvSpPr>
          <p:spPr>
            <a:xfrm>
              <a:off x="779760" y="1278720"/>
              <a:ext cx="153001" cy="134280"/>
            </a:xfrm>
            <a:custGeom>
              <a:avLst/>
              <a:gdLst/>
              <a:ahLst/>
              <a:cxnLst/>
              <a:rect l="l" t="t" r="r" b="b"/>
              <a:pathLst>
                <a:path w="427" h="375" extrusionOk="0">
                  <a:moveTo>
                    <a:pt x="211" y="375"/>
                  </a:moveTo>
                  <a:cubicBezTo>
                    <a:pt x="205" y="375"/>
                    <a:pt x="200" y="372"/>
                    <a:pt x="195" y="368"/>
                  </a:cubicBezTo>
                  <a:lnTo>
                    <a:pt x="60" y="232"/>
                  </a:lnTo>
                  <a:cubicBezTo>
                    <a:pt x="7" y="180"/>
                    <a:pt x="-12" y="119"/>
                    <a:pt x="8" y="68"/>
                  </a:cubicBezTo>
                  <a:cubicBezTo>
                    <a:pt x="24" y="29"/>
                    <a:pt x="61" y="5"/>
                    <a:pt x="105" y="5"/>
                  </a:cubicBezTo>
                  <a:cubicBezTo>
                    <a:pt x="131" y="5"/>
                    <a:pt x="169" y="13"/>
                    <a:pt x="211" y="49"/>
                  </a:cubicBezTo>
                  <a:cubicBezTo>
                    <a:pt x="248" y="17"/>
                    <a:pt x="288" y="0"/>
                    <a:pt x="325" y="0"/>
                  </a:cubicBezTo>
                  <a:cubicBezTo>
                    <a:pt x="368" y="0"/>
                    <a:pt x="404" y="23"/>
                    <a:pt x="419" y="60"/>
                  </a:cubicBezTo>
                  <a:cubicBezTo>
                    <a:pt x="440" y="111"/>
                    <a:pt x="420" y="176"/>
                    <a:pt x="363" y="232"/>
                  </a:cubicBezTo>
                  <a:lnTo>
                    <a:pt x="227" y="368"/>
                  </a:lnTo>
                  <a:cubicBezTo>
                    <a:pt x="223" y="372"/>
                    <a:pt x="217" y="375"/>
                    <a:pt x="211" y="375"/>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93" name="Google Shape;1993;p51"/>
            <p:cNvSpPr/>
            <p:nvPr/>
          </p:nvSpPr>
          <p:spPr>
            <a:xfrm>
              <a:off x="779760" y="1090440"/>
              <a:ext cx="153001" cy="133920"/>
            </a:xfrm>
            <a:custGeom>
              <a:avLst/>
              <a:gdLst/>
              <a:ahLst/>
              <a:cxnLst/>
              <a:rect l="l" t="t" r="r" b="b"/>
              <a:pathLst>
                <a:path w="427" h="374" extrusionOk="0">
                  <a:moveTo>
                    <a:pt x="211" y="374"/>
                  </a:moveTo>
                  <a:cubicBezTo>
                    <a:pt x="205" y="374"/>
                    <a:pt x="200" y="372"/>
                    <a:pt x="195" y="368"/>
                  </a:cubicBezTo>
                  <a:lnTo>
                    <a:pt x="60" y="232"/>
                  </a:lnTo>
                  <a:cubicBezTo>
                    <a:pt x="7" y="179"/>
                    <a:pt x="-12" y="118"/>
                    <a:pt x="8" y="68"/>
                  </a:cubicBezTo>
                  <a:cubicBezTo>
                    <a:pt x="24" y="29"/>
                    <a:pt x="61" y="5"/>
                    <a:pt x="105" y="5"/>
                  </a:cubicBezTo>
                  <a:cubicBezTo>
                    <a:pt x="131" y="5"/>
                    <a:pt x="169" y="13"/>
                    <a:pt x="211" y="48"/>
                  </a:cubicBezTo>
                  <a:cubicBezTo>
                    <a:pt x="248" y="17"/>
                    <a:pt x="288" y="0"/>
                    <a:pt x="325" y="0"/>
                  </a:cubicBezTo>
                  <a:cubicBezTo>
                    <a:pt x="368" y="0"/>
                    <a:pt x="404" y="23"/>
                    <a:pt x="419" y="60"/>
                  </a:cubicBezTo>
                  <a:cubicBezTo>
                    <a:pt x="440" y="111"/>
                    <a:pt x="420" y="175"/>
                    <a:pt x="363" y="231"/>
                  </a:cubicBezTo>
                  <a:lnTo>
                    <a:pt x="227" y="367"/>
                  </a:lnTo>
                  <a:cubicBezTo>
                    <a:pt x="223" y="372"/>
                    <a:pt x="217" y="374"/>
                    <a:pt x="211" y="374"/>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94" name="Google Shape;1994;p51"/>
            <p:cNvSpPr/>
            <p:nvPr/>
          </p:nvSpPr>
          <p:spPr>
            <a:xfrm>
              <a:off x="779760" y="901800"/>
              <a:ext cx="153001" cy="134280"/>
            </a:xfrm>
            <a:custGeom>
              <a:avLst/>
              <a:gdLst/>
              <a:ahLst/>
              <a:cxnLst/>
              <a:rect l="l" t="t" r="r" b="b"/>
              <a:pathLst>
                <a:path w="427" h="375" extrusionOk="0">
                  <a:moveTo>
                    <a:pt x="211" y="375"/>
                  </a:moveTo>
                  <a:cubicBezTo>
                    <a:pt x="205" y="375"/>
                    <a:pt x="200" y="373"/>
                    <a:pt x="195" y="368"/>
                  </a:cubicBezTo>
                  <a:lnTo>
                    <a:pt x="60" y="232"/>
                  </a:lnTo>
                  <a:cubicBezTo>
                    <a:pt x="7" y="180"/>
                    <a:pt x="-12" y="119"/>
                    <a:pt x="8" y="68"/>
                  </a:cubicBezTo>
                  <a:cubicBezTo>
                    <a:pt x="24" y="30"/>
                    <a:pt x="61" y="6"/>
                    <a:pt x="105" y="6"/>
                  </a:cubicBezTo>
                  <a:cubicBezTo>
                    <a:pt x="131" y="6"/>
                    <a:pt x="169" y="14"/>
                    <a:pt x="211" y="49"/>
                  </a:cubicBezTo>
                  <a:cubicBezTo>
                    <a:pt x="248" y="18"/>
                    <a:pt x="288" y="0"/>
                    <a:pt x="325" y="0"/>
                  </a:cubicBezTo>
                  <a:cubicBezTo>
                    <a:pt x="368" y="0"/>
                    <a:pt x="404" y="23"/>
                    <a:pt x="419" y="60"/>
                  </a:cubicBezTo>
                  <a:cubicBezTo>
                    <a:pt x="440" y="112"/>
                    <a:pt x="420" y="176"/>
                    <a:pt x="363" y="232"/>
                  </a:cubicBezTo>
                  <a:lnTo>
                    <a:pt x="227" y="368"/>
                  </a:lnTo>
                  <a:cubicBezTo>
                    <a:pt x="223" y="373"/>
                    <a:pt x="217" y="375"/>
                    <a:pt x="211" y="375"/>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95" name="Google Shape;1995;p51"/>
            <p:cNvSpPr/>
            <p:nvPr/>
          </p:nvSpPr>
          <p:spPr>
            <a:xfrm>
              <a:off x="824040" y="1546200"/>
              <a:ext cx="171000" cy="207000"/>
            </a:xfrm>
            <a:custGeom>
              <a:avLst/>
              <a:gdLst/>
              <a:ahLst/>
              <a:cxnLst/>
              <a:rect l="l" t="t" r="r" b="b"/>
              <a:pathLst>
                <a:path w="477" h="577" extrusionOk="0">
                  <a:moveTo>
                    <a:pt x="16" y="577"/>
                  </a:moveTo>
                  <a:lnTo>
                    <a:pt x="16" y="132"/>
                  </a:lnTo>
                  <a:lnTo>
                    <a:pt x="0" y="49"/>
                  </a:lnTo>
                  <a:lnTo>
                    <a:pt x="16" y="0"/>
                  </a:lnTo>
                  <a:lnTo>
                    <a:pt x="437" y="0"/>
                  </a:lnTo>
                  <a:lnTo>
                    <a:pt x="477" y="24"/>
                  </a:lnTo>
                  <a:lnTo>
                    <a:pt x="423" y="163"/>
                  </a:lnTo>
                  <a:lnTo>
                    <a:pt x="350" y="154"/>
                  </a:lnTo>
                  <a:lnTo>
                    <a:pt x="188" y="154"/>
                  </a:lnTo>
                  <a:lnTo>
                    <a:pt x="196" y="220"/>
                  </a:lnTo>
                  <a:lnTo>
                    <a:pt x="399" y="220"/>
                  </a:lnTo>
                  <a:lnTo>
                    <a:pt x="399" y="354"/>
                  </a:lnTo>
                  <a:lnTo>
                    <a:pt x="284" y="354"/>
                  </a:lnTo>
                  <a:lnTo>
                    <a:pt x="196" y="346"/>
                  </a:lnTo>
                  <a:lnTo>
                    <a:pt x="196" y="447"/>
                  </a:lnTo>
                  <a:lnTo>
                    <a:pt x="205" y="529"/>
                  </a:lnTo>
                  <a:lnTo>
                    <a:pt x="196" y="577"/>
                  </a:lnTo>
                  <a:lnTo>
                    <a:pt x="16" y="577"/>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96" name="Google Shape;1996;p51"/>
            <p:cNvSpPr/>
            <p:nvPr/>
          </p:nvSpPr>
          <p:spPr>
            <a:xfrm>
              <a:off x="1015200" y="1546200"/>
              <a:ext cx="186840" cy="207000"/>
            </a:xfrm>
            <a:custGeom>
              <a:avLst/>
              <a:gdLst/>
              <a:ahLst/>
              <a:cxnLst/>
              <a:rect l="l" t="t" r="r" b="b"/>
              <a:pathLst>
                <a:path w="521" h="577" extrusionOk="0">
                  <a:moveTo>
                    <a:pt x="16" y="577"/>
                  </a:moveTo>
                  <a:lnTo>
                    <a:pt x="0" y="528"/>
                  </a:lnTo>
                  <a:lnTo>
                    <a:pt x="16" y="446"/>
                  </a:lnTo>
                  <a:lnTo>
                    <a:pt x="16" y="0"/>
                  </a:lnTo>
                  <a:lnTo>
                    <a:pt x="436" y="0"/>
                  </a:lnTo>
                  <a:lnTo>
                    <a:pt x="477" y="24"/>
                  </a:lnTo>
                  <a:lnTo>
                    <a:pt x="423" y="163"/>
                  </a:lnTo>
                  <a:lnTo>
                    <a:pt x="350" y="154"/>
                  </a:lnTo>
                  <a:lnTo>
                    <a:pt x="198" y="154"/>
                  </a:lnTo>
                  <a:lnTo>
                    <a:pt x="198" y="220"/>
                  </a:lnTo>
                  <a:lnTo>
                    <a:pt x="399" y="220"/>
                  </a:lnTo>
                  <a:lnTo>
                    <a:pt x="399" y="354"/>
                  </a:lnTo>
                  <a:lnTo>
                    <a:pt x="286" y="354"/>
                  </a:lnTo>
                  <a:lnTo>
                    <a:pt x="198" y="346"/>
                  </a:lnTo>
                  <a:lnTo>
                    <a:pt x="198" y="422"/>
                  </a:lnTo>
                  <a:lnTo>
                    <a:pt x="424" y="422"/>
                  </a:lnTo>
                  <a:lnTo>
                    <a:pt x="521" y="525"/>
                  </a:lnTo>
                  <a:lnTo>
                    <a:pt x="472" y="577"/>
                  </a:lnTo>
                  <a:lnTo>
                    <a:pt x="16" y="577"/>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97" name="Google Shape;1997;p51"/>
            <p:cNvSpPr/>
            <p:nvPr/>
          </p:nvSpPr>
          <p:spPr>
            <a:xfrm>
              <a:off x="1220040" y="1546200"/>
              <a:ext cx="186480" cy="207000"/>
            </a:xfrm>
            <a:custGeom>
              <a:avLst/>
              <a:gdLst/>
              <a:ahLst/>
              <a:cxnLst/>
              <a:rect l="l" t="t" r="r" b="b"/>
              <a:pathLst>
                <a:path w="520" h="577" extrusionOk="0">
                  <a:moveTo>
                    <a:pt x="17" y="577"/>
                  </a:moveTo>
                  <a:lnTo>
                    <a:pt x="0" y="528"/>
                  </a:lnTo>
                  <a:lnTo>
                    <a:pt x="17" y="446"/>
                  </a:lnTo>
                  <a:lnTo>
                    <a:pt x="17" y="0"/>
                  </a:lnTo>
                  <a:lnTo>
                    <a:pt x="436" y="0"/>
                  </a:lnTo>
                  <a:lnTo>
                    <a:pt x="477" y="24"/>
                  </a:lnTo>
                  <a:lnTo>
                    <a:pt x="423" y="163"/>
                  </a:lnTo>
                  <a:lnTo>
                    <a:pt x="349" y="154"/>
                  </a:lnTo>
                  <a:lnTo>
                    <a:pt x="197" y="154"/>
                  </a:lnTo>
                  <a:lnTo>
                    <a:pt x="197" y="220"/>
                  </a:lnTo>
                  <a:lnTo>
                    <a:pt x="398" y="220"/>
                  </a:lnTo>
                  <a:lnTo>
                    <a:pt x="398" y="354"/>
                  </a:lnTo>
                  <a:lnTo>
                    <a:pt x="286" y="354"/>
                  </a:lnTo>
                  <a:lnTo>
                    <a:pt x="197" y="346"/>
                  </a:lnTo>
                  <a:lnTo>
                    <a:pt x="197" y="422"/>
                  </a:lnTo>
                  <a:lnTo>
                    <a:pt x="423" y="422"/>
                  </a:lnTo>
                  <a:lnTo>
                    <a:pt x="520" y="525"/>
                  </a:lnTo>
                  <a:lnTo>
                    <a:pt x="472" y="577"/>
                  </a:lnTo>
                  <a:lnTo>
                    <a:pt x="17" y="577"/>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98" name="Google Shape;1998;p51"/>
            <p:cNvSpPr/>
            <p:nvPr/>
          </p:nvSpPr>
          <p:spPr>
            <a:xfrm>
              <a:off x="1424880" y="1546200"/>
              <a:ext cx="171720" cy="207000"/>
            </a:xfrm>
            <a:custGeom>
              <a:avLst/>
              <a:gdLst/>
              <a:ahLst/>
              <a:cxnLst/>
              <a:rect l="l" t="t" r="r" b="b"/>
              <a:pathLst>
                <a:path w="479" h="577" extrusionOk="0">
                  <a:moveTo>
                    <a:pt x="16" y="577"/>
                  </a:moveTo>
                  <a:lnTo>
                    <a:pt x="0" y="528"/>
                  </a:lnTo>
                  <a:lnTo>
                    <a:pt x="16" y="446"/>
                  </a:lnTo>
                  <a:lnTo>
                    <a:pt x="16" y="0"/>
                  </a:lnTo>
                  <a:lnTo>
                    <a:pt x="195" y="0"/>
                  </a:lnTo>
                  <a:lnTo>
                    <a:pt x="195" y="310"/>
                  </a:lnTo>
                  <a:lnTo>
                    <a:pt x="187" y="422"/>
                  </a:lnTo>
                  <a:lnTo>
                    <a:pt x="204" y="422"/>
                  </a:lnTo>
                  <a:lnTo>
                    <a:pt x="350" y="414"/>
                  </a:lnTo>
                  <a:lnTo>
                    <a:pt x="408" y="406"/>
                  </a:lnTo>
                  <a:lnTo>
                    <a:pt x="479" y="525"/>
                  </a:lnTo>
                  <a:lnTo>
                    <a:pt x="439" y="577"/>
                  </a:lnTo>
                  <a:lnTo>
                    <a:pt x="16" y="577"/>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99" name="Google Shape;1999;p51"/>
            <p:cNvSpPr/>
            <p:nvPr/>
          </p:nvSpPr>
          <p:spPr>
            <a:xfrm>
              <a:off x="1610280" y="1542960"/>
              <a:ext cx="172080" cy="213120"/>
            </a:xfrm>
            <a:custGeom>
              <a:avLst/>
              <a:gdLst/>
              <a:ahLst/>
              <a:cxnLst/>
              <a:rect l="l" t="t" r="r" b="b"/>
              <a:pathLst>
                <a:path w="480" h="594" extrusionOk="0">
                  <a:moveTo>
                    <a:pt x="229" y="594"/>
                  </a:moveTo>
                  <a:cubicBezTo>
                    <a:pt x="199" y="594"/>
                    <a:pt x="170" y="591"/>
                    <a:pt x="141" y="586"/>
                  </a:cubicBezTo>
                  <a:cubicBezTo>
                    <a:pt x="112" y="581"/>
                    <a:pt x="87" y="574"/>
                    <a:pt x="64" y="566"/>
                  </a:cubicBezTo>
                  <a:cubicBezTo>
                    <a:pt x="42" y="558"/>
                    <a:pt x="25" y="550"/>
                    <a:pt x="16" y="542"/>
                  </a:cubicBezTo>
                  <a:lnTo>
                    <a:pt x="16" y="371"/>
                  </a:lnTo>
                  <a:cubicBezTo>
                    <a:pt x="36" y="383"/>
                    <a:pt x="59" y="393"/>
                    <a:pt x="85" y="402"/>
                  </a:cubicBezTo>
                  <a:cubicBezTo>
                    <a:pt x="111" y="411"/>
                    <a:pt x="136" y="419"/>
                    <a:pt x="163" y="424"/>
                  </a:cubicBezTo>
                  <a:cubicBezTo>
                    <a:pt x="189" y="429"/>
                    <a:pt x="214" y="432"/>
                    <a:pt x="238" y="432"/>
                  </a:cubicBezTo>
                  <a:cubicBezTo>
                    <a:pt x="271" y="432"/>
                    <a:pt x="288" y="424"/>
                    <a:pt x="288" y="409"/>
                  </a:cubicBezTo>
                  <a:cubicBezTo>
                    <a:pt x="288" y="401"/>
                    <a:pt x="284" y="395"/>
                    <a:pt x="277" y="390"/>
                  </a:cubicBezTo>
                  <a:cubicBezTo>
                    <a:pt x="271" y="385"/>
                    <a:pt x="259" y="379"/>
                    <a:pt x="242" y="373"/>
                  </a:cubicBezTo>
                  <a:cubicBezTo>
                    <a:pt x="225" y="367"/>
                    <a:pt x="201" y="360"/>
                    <a:pt x="170" y="350"/>
                  </a:cubicBezTo>
                  <a:cubicBezTo>
                    <a:pt x="134" y="339"/>
                    <a:pt x="104" y="327"/>
                    <a:pt x="79" y="314"/>
                  </a:cubicBezTo>
                  <a:cubicBezTo>
                    <a:pt x="53" y="302"/>
                    <a:pt x="34" y="286"/>
                    <a:pt x="21" y="266"/>
                  </a:cubicBezTo>
                  <a:cubicBezTo>
                    <a:pt x="7" y="247"/>
                    <a:pt x="0" y="220"/>
                    <a:pt x="0" y="188"/>
                  </a:cubicBezTo>
                  <a:cubicBezTo>
                    <a:pt x="0" y="131"/>
                    <a:pt x="23" y="86"/>
                    <a:pt x="68" y="52"/>
                  </a:cubicBezTo>
                  <a:cubicBezTo>
                    <a:pt x="113" y="18"/>
                    <a:pt x="179" y="0"/>
                    <a:pt x="266" y="0"/>
                  </a:cubicBezTo>
                  <a:cubicBezTo>
                    <a:pt x="284" y="0"/>
                    <a:pt x="302" y="2"/>
                    <a:pt x="322" y="3"/>
                  </a:cubicBezTo>
                  <a:cubicBezTo>
                    <a:pt x="342" y="5"/>
                    <a:pt x="358" y="6"/>
                    <a:pt x="370" y="8"/>
                  </a:cubicBezTo>
                  <a:lnTo>
                    <a:pt x="470" y="76"/>
                  </a:lnTo>
                  <a:lnTo>
                    <a:pt x="429" y="200"/>
                  </a:lnTo>
                  <a:lnTo>
                    <a:pt x="221" y="147"/>
                  </a:lnTo>
                  <a:cubicBezTo>
                    <a:pt x="199" y="147"/>
                    <a:pt x="188" y="154"/>
                    <a:pt x="188" y="169"/>
                  </a:cubicBezTo>
                  <a:cubicBezTo>
                    <a:pt x="188" y="180"/>
                    <a:pt x="195" y="190"/>
                    <a:pt x="209" y="197"/>
                  </a:cubicBezTo>
                  <a:cubicBezTo>
                    <a:pt x="223" y="204"/>
                    <a:pt x="248" y="214"/>
                    <a:pt x="284" y="226"/>
                  </a:cubicBezTo>
                  <a:cubicBezTo>
                    <a:pt x="333" y="243"/>
                    <a:pt x="372" y="260"/>
                    <a:pt x="400" y="277"/>
                  </a:cubicBezTo>
                  <a:cubicBezTo>
                    <a:pt x="429" y="295"/>
                    <a:pt x="449" y="313"/>
                    <a:pt x="461" y="335"/>
                  </a:cubicBezTo>
                  <a:cubicBezTo>
                    <a:pt x="474" y="356"/>
                    <a:pt x="480" y="382"/>
                    <a:pt x="480" y="412"/>
                  </a:cubicBezTo>
                  <a:cubicBezTo>
                    <a:pt x="480" y="467"/>
                    <a:pt x="459" y="510"/>
                    <a:pt x="417" y="544"/>
                  </a:cubicBezTo>
                  <a:cubicBezTo>
                    <a:pt x="376" y="577"/>
                    <a:pt x="313" y="594"/>
                    <a:pt x="229" y="594"/>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000" name="Google Shape;2000;p51"/>
            <p:cNvSpPr/>
            <p:nvPr/>
          </p:nvSpPr>
          <p:spPr>
            <a:xfrm>
              <a:off x="844560" y="1832400"/>
              <a:ext cx="208079" cy="213120"/>
            </a:xfrm>
            <a:custGeom>
              <a:avLst/>
              <a:gdLst/>
              <a:ahLst/>
              <a:cxnLst/>
              <a:rect l="l" t="t" r="r" b="b"/>
              <a:pathLst>
                <a:path w="580" h="594" extrusionOk="0">
                  <a:moveTo>
                    <a:pt x="326" y="594"/>
                  </a:moveTo>
                  <a:cubicBezTo>
                    <a:pt x="279" y="594"/>
                    <a:pt x="235" y="590"/>
                    <a:pt x="196" y="581"/>
                  </a:cubicBezTo>
                  <a:cubicBezTo>
                    <a:pt x="156" y="573"/>
                    <a:pt x="121" y="557"/>
                    <a:pt x="92" y="536"/>
                  </a:cubicBezTo>
                  <a:cubicBezTo>
                    <a:pt x="63" y="514"/>
                    <a:pt x="40" y="484"/>
                    <a:pt x="24" y="445"/>
                  </a:cubicBezTo>
                  <a:cubicBezTo>
                    <a:pt x="8" y="407"/>
                    <a:pt x="0" y="357"/>
                    <a:pt x="0" y="297"/>
                  </a:cubicBezTo>
                  <a:cubicBezTo>
                    <a:pt x="0" y="237"/>
                    <a:pt x="8" y="188"/>
                    <a:pt x="25" y="149"/>
                  </a:cubicBezTo>
                  <a:cubicBezTo>
                    <a:pt x="42" y="111"/>
                    <a:pt x="65" y="81"/>
                    <a:pt x="94" y="59"/>
                  </a:cubicBezTo>
                  <a:cubicBezTo>
                    <a:pt x="123" y="38"/>
                    <a:pt x="156" y="22"/>
                    <a:pt x="193" y="13"/>
                  </a:cubicBezTo>
                  <a:cubicBezTo>
                    <a:pt x="230" y="4"/>
                    <a:pt x="269" y="0"/>
                    <a:pt x="309" y="0"/>
                  </a:cubicBezTo>
                  <a:cubicBezTo>
                    <a:pt x="336" y="0"/>
                    <a:pt x="360" y="1"/>
                    <a:pt x="382" y="4"/>
                  </a:cubicBezTo>
                  <a:cubicBezTo>
                    <a:pt x="405" y="7"/>
                    <a:pt x="425" y="10"/>
                    <a:pt x="443" y="15"/>
                  </a:cubicBezTo>
                  <a:lnTo>
                    <a:pt x="554" y="79"/>
                  </a:lnTo>
                  <a:lnTo>
                    <a:pt x="496" y="223"/>
                  </a:lnTo>
                  <a:lnTo>
                    <a:pt x="316" y="168"/>
                  </a:lnTo>
                  <a:cubicBezTo>
                    <a:pt x="293" y="168"/>
                    <a:pt x="271" y="172"/>
                    <a:pt x="252" y="179"/>
                  </a:cubicBezTo>
                  <a:cubicBezTo>
                    <a:pt x="232" y="187"/>
                    <a:pt x="217" y="199"/>
                    <a:pt x="205" y="218"/>
                  </a:cubicBezTo>
                  <a:cubicBezTo>
                    <a:pt x="193" y="237"/>
                    <a:pt x="187" y="263"/>
                    <a:pt x="187" y="298"/>
                  </a:cubicBezTo>
                  <a:cubicBezTo>
                    <a:pt x="187" y="350"/>
                    <a:pt x="198" y="387"/>
                    <a:pt x="221" y="408"/>
                  </a:cubicBezTo>
                  <a:cubicBezTo>
                    <a:pt x="243" y="429"/>
                    <a:pt x="276" y="439"/>
                    <a:pt x="317" y="439"/>
                  </a:cubicBezTo>
                  <a:cubicBezTo>
                    <a:pt x="333" y="439"/>
                    <a:pt x="346" y="438"/>
                    <a:pt x="356" y="436"/>
                  </a:cubicBezTo>
                  <a:cubicBezTo>
                    <a:pt x="367" y="434"/>
                    <a:pt x="375" y="432"/>
                    <a:pt x="382" y="429"/>
                  </a:cubicBezTo>
                  <a:lnTo>
                    <a:pt x="382" y="384"/>
                  </a:lnTo>
                  <a:lnTo>
                    <a:pt x="312" y="384"/>
                  </a:lnTo>
                  <a:lnTo>
                    <a:pt x="312" y="256"/>
                  </a:lnTo>
                  <a:lnTo>
                    <a:pt x="571" y="256"/>
                  </a:lnTo>
                  <a:lnTo>
                    <a:pt x="580" y="304"/>
                  </a:lnTo>
                  <a:lnTo>
                    <a:pt x="562" y="388"/>
                  </a:lnTo>
                  <a:lnTo>
                    <a:pt x="562" y="559"/>
                  </a:lnTo>
                  <a:cubicBezTo>
                    <a:pt x="556" y="562"/>
                    <a:pt x="542" y="566"/>
                    <a:pt x="521" y="571"/>
                  </a:cubicBezTo>
                  <a:cubicBezTo>
                    <a:pt x="500" y="576"/>
                    <a:pt x="473" y="581"/>
                    <a:pt x="440" y="586"/>
                  </a:cubicBezTo>
                  <a:cubicBezTo>
                    <a:pt x="407" y="591"/>
                    <a:pt x="369" y="594"/>
                    <a:pt x="326" y="594"/>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2001" name="Google Shape;2001;p51"/>
            <p:cNvSpPr/>
            <p:nvPr/>
          </p:nvSpPr>
          <p:spPr>
            <a:xfrm>
              <a:off x="1071360" y="1832400"/>
              <a:ext cx="210599" cy="213120"/>
            </a:xfrm>
            <a:custGeom>
              <a:avLst/>
              <a:gdLst/>
              <a:ahLst/>
              <a:cxnLst/>
              <a:rect l="l" t="t" r="r" b="b"/>
              <a:pathLst>
                <a:path w="587" h="594" extrusionOk="0">
                  <a:moveTo>
                    <a:pt x="294" y="594"/>
                  </a:moveTo>
                  <a:cubicBezTo>
                    <a:pt x="259" y="594"/>
                    <a:pt x="225" y="589"/>
                    <a:pt x="190" y="581"/>
                  </a:cubicBezTo>
                  <a:cubicBezTo>
                    <a:pt x="156" y="572"/>
                    <a:pt x="124" y="557"/>
                    <a:pt x="95" y="536"/>
                  </a:cubicBezTo>
                  <a:cubicBezTo>
                    <a:pt x="67" y="514"/>
                    <a:pt x="44" y="484"/>
                    <a:pt x="26" y="445"/>
                  </a:cubicBezTo>
                  <a:cubicBezTo>
                    <a:pt x="9" y="407"/>
                    <a:pt x="0" y="357"/>
                    <a:pt x="0" y="297"/>
                  </a:cubicBezTo>
                  <a:cubicBezTo>
                    <a:pt x="0" y="237"/>
                    <a:pt x="8" y="187"/>
                    <a:pt x="26" y="148"/>
                  </a:cubicBezTo>
                  <a:cubicBezTo>
                    <a:pt x="43" y="110"/>
                    <a:pt x="66" y="80"/>
                    <a:pt x="95" y="58"/>
                  </a:cubicBezTo>
                  <a:cubicBezTo>
                    <a:pt x="123" y="36"/>
                    <a:pt x="155" y="21"/>
                    <a:pt x="190" y="13"/>
                  </a:cubicBezTo>
                  <a:cubicBezTo>
                    <a:pt x="225" y="4"/>
                    <a:pt x="259" y="0"/>
                    <a:pt x="294" y="0"/>
                  </a:cubicBezTo>
                  <a:cubicBezTo>
                    <a:pt x="329" y="0"/>
                    <a:pt x="364" y="4"/>
                    <a:pt x="398" y="13"/>
                  </a:cubicBezTo>
                  <a:cubicBezTo>
                    <a:pt x="433" y="22"/>
                    <a:pt x="464" y="37"/>
                    <a:pt x="493" y="59"/>
                  </a:cubicBezTo>
                  <a:cubicBezTo>
                    <a:pt x="521" y="81"/>
                    <a:pt x="544" y="111"/>
                    <a:pt x="562" y="149"/>
                  </a:cubicBezTo>
                  <a:cubicBezTo>
                    <a:pt x="578" y="188"/>
                    <a:pt x="587" y="237"/>
                    <a:pt x="587" y="297"/>
                  </a:cubicBezTo>
                  <a:cubicBezTo>
                    <a:pt x="587" y="357"/>
                    <a:pt x="579" y="406"/>
                    <a:pt x="562" y="444"/>
                  </a:cubicBezTo>
                  <a:cubicBezTo>
                    <a:pt x="544" y="483"/>
                    <a:pt x="521" y="513"/>
                    <a:pt x="493" y="535"/>
                  </a:cubicBezTo>
                  <a:cubicBezTo>
                    <a:pt x="464" y="557"/>
                    <a:pt x="433" y="572"/>
                    <a:pt x="398" y="581"/>
                  </a:cubicBezTo>
                  <a:cubicBezTo>
                    <a:pt x="363" y="589"/>
                    <a:pt x="329" y="594"/>
                    <a:pt x="294" y="594"/>
                  </a:cubicBezTo>
                  <a:moveTo>
                    <a:pt x="294" y="430"/>
                  </a:moveTo>
                  <a:cubicBezTo>
                    <a:pt x="329" y="430"/>
                    <a:pt x="356" y="420"/>
                    <a:pt x="374" y="398"/>
                  </a:cubicBezTo>
                  <a:cubicBezTo>
                    <a:pt x="392" y="377"/>
                    <a:pt x="401" y="343"/>
                    <a:pt x="401" y="297"/>
                  </a:cubicBezTo>
                  <a:cubicBezTo>
                    <a:pt x="401" y="251"/>
                    <a:pt x="392" y="217"/>
                    <a:pt x="374" y="196"/>
                  </a:cubicBezTo>
                  <a:cubicBezTo>
                    <a:pt x="356" y="174"/>
                    <a:pt x="329" y="163"/>
                    <a:pt x="294" y="163"/>
                  </a:cubicBezTo>
                  <a:cubicBezTo>
                    <a:pt x="223" y="163"/>
                    <a:pt x="188" y="208"/>
                    <a:pt x="188" y="297"/>
                  </a:cubicBezTo>
                  <a:cubicBezTo>
                    <a:pt x="188" y="343"/>
                    <a:pt x="197" y="376"/>
                    <a:pt x="214" y="398"/>
                  </a:cubicBezTo>
                  <a:cubicBezTo>
                    <a:pt x="232" y="420"/>
                    <a:pt x="259" y="430"/>
                    <a:pt x="294" y="43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2002" name="Google Shape;2002;p51"/>
            <p:cNvSpPr/>
            <p:nvPr/>
          </p:nvSpPr>
          <p:spPr>
            <a:xfrm>
              <a:off x="1302480" y="1832400"/>
              <a:ext cx="210599" cy="213120"/>
            </a:xfrm>
            <a:custGeom>
              <a:avLst/>
              <a:gdLst/>
              <a:ahLst/>
              <a:cxnLst/>
              <a:rect l="l" t="t" r="r" b="b"/>
              <a:pathLst>
                <a:path w="587" h="594" extrusionOk="0">
                  <a:moveTo>
                    <a:pt x="294" y="594"/>
                  </a:moveTo>
                  <a:cubicBezTo>
                    <a:pt x="259" y="594"/>
                    <a:pt x="224" y="589"/>
                    <a:pt x="190" y="581"/>
                  </a:cubicBezTo>
                  <a:cubicBezTo>
                    <a:pt x="155" y="572"/>
                    <a:pt x="123" y="557"/>
                    <a:pt x="95" y="536"/>
                  </a:cubicBezTo>
                  <a:cubicBezTo>
                    <a:pt x="66" y="514"/>
                    <a:pt x="43" y="484"/>
                    <a:pt x="26" y="445"/>
                  </a:cubicBezTo>
                  <a:cubicBezTo>
                    <a:pt x="9" y="407"/>
                    <a:pt x="0" y="357"/>
                    <a:pt x="0" y="297"/>
                  </a:cubicBezTo>
                  <a:cubicBezTo>
                    <a:pt x="0" y="237"/>
                    <a:pt x="9" y="187"/>
                    <a:pt x="26" y="148"/>
                  </a:cubicBezTo>
                  <a:cubicBezTo>
                    <a:pt x="44" y="110"/>
                    <a:pt x="67" y="80"/>
                    <a:pt x="95" y="58"/>
                  </a:cubicBezTo>
                  <a:cubicBezTo>
                    <a:pt x="123" y="36"/>
                    <a:pt x="155" y="21"/>
                    <a:pt x="190" y="13"/>
                  </a:cubicBezTo>
                  <a:cubicBezTo>
                    <a:pt x="224" y="4"/>
                    <a:pt x="260" y="0"/>
                    <a:pt x="294" y="0"/>
                  </a:cubicBezTo>
                  <a:cubicBezTo>
                    <a:pt x="329" y="0"/>
                    <a:pt x="363" y="4"/>
                    <a:pt x="398" y="13"/>
                  </a:cubicBezTo>
                  <a:cubicBezTo>
                    <a:pt x="432" y="22"/>
                    <a:pt x="464" y="37"/>
                    <a:pt x="492" y="59"/>
                  </a:cubicBezTo>
                  <a:cubicBezTo>
                    <a:pt x="521" y="81"/>
                    <a:pt x="544" y="111"/>
                    <a:pt x="561" y="149"/>
                  </a:cubicBezTo>
                  <a:cubicBezTo>
                    <a:pt x="579" y="188"/>
                    <a:pt x="587" y="237"/>
                    <a:pt x="587" y="297"/>
                  </a:cubicBezTo>
                  <a:cubicBezTo>
                    <a:pt x="587" y="357"/>
                    <a:pt x="579" y="406"/>
                    <a:pt x="561" y="444"/>
                  </a:cubicBezTo>
                  <a:cubicBezTo>
                    <a:pt x="544" y="483"/>
                    <a:pt x="521" y="513"/>
                    <a:pt x="492" y="535"/>
                  </a:cubicBezTo>
                  <a:cubicBezTo>
                    <a:pt x="464" y="557"/>
                    <a:pt x="432" y="572"/>
                    <a:pt x="398" y="581"/>
                  </a:cubicBezTo>
                  <a:cubicBezTo>
                    <a:pt x="363" y="589"/>
                    <a:pt x="328" y="594"/>
                    <a:pt x="294" y="594"/>
                  </a:cubicBezTo>
                  <a:moveTo>
                    <a:pt x="294" y="430"/>
                  </a:moveTo>
                  <a:cubicBezTo>
                    <a:pt x="329" y="430"/>
                    <a:pt x="355" y="420"/>
                    <a:pt x="373" y="398"/>
                  </a:cubicBezTo>
                  <a:cubicBezTo>
                    <a:pt x="391" y="377"/>
                    <a:pt x="400" y="343"/>
                    <a:pt x="400" y="297"/>
                  </a:cubicBezTo>
                  <a:cubicBezTo>
                    <a:pt x="400" y="251"/>
                    <a:pt x="391" y="217"/>
                    <a:pt x="373" y="196"/>
                  </a:cubicBezTo>
                  <a:cubicBezTo>
                    <a:pt x="355" y="174"/>
                    <a:pt x="329" y="163"/>
                    <a:pt x="294" y="163"/>
                  </a:cubicBezTo>
                  <a:cubicBezTo>
                    <a:pt x="223" y="163"/>
                    <a:pt x="187" y="208"/>
                    <a:pt x="187" y="297"/>
                  </a:cubicBezTo>
                  <a:cubicBezTo>
                    <a:pt x="187" y="343"/>
                    <a:pt x="196" y="376"/>
                    <a:pt x="214" y="398"/>
                  </a:cubicBezTo>
                  <a:cubicBezTo>
                    <a:pt x="232" y="420"/>
                    <a:pt x="258" y="430"/>
                    <a:pt x="294" y="43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2003" name="Google Shape;2003;p51"/>
            <p:cNvSpPr/>
            <p:nvPr/>
          </p:nvSpPr>
          <p:spPr>
            <a:xfrm>
              <a:off x="1541520" y="1835280"/>
              <a:ext cx="213480" cy="207360"/>
            </a:xfrm>
            <a:custGeom>
              <a:avLst/>
              <a:gdLst/>
              <a:ahLst/>
              <a:cxnLst/>
              <a:rect l="l" t="t" r="r" b="b"/>
              <a:pathLst>
                <a:path w="595" h="578" extrusionOk="0">
                  <a:moveTo>
                    <a:pt x="16" y="577"/>
                  </a:moveTo>
                  <a:lnTo>
                    <a:pt x="16" y="131"/>
                  </a:lnTo>
                  <a:lnTo>
                    <a:pt x="0" y="50"/>
                  </a:lnTo>
                  <a:lnTo>
                    <a:pt x="16" y="0"/>
                  </a:lnTo>
                  <a:lnTo>
                    <a:pt x="293" y="0"/>
                  </a:lnTo>
                  <a:cubicBezTo>
                    <a:pt x="331" y="0"/>
                    <a:pt x="369" y="4"/>
                    <a:pt x="405" y="11"/>
                  </a:cubicBezTo>
                  <a:cubicBezTo>
                    <a:pt x="442" y="19"/>
                    <a:pt x="474" y="33"/>
                    <a:pt x="502" y="53"/>
                  </a:cubicBezTo>
                  <a:cubicBezTo>
                    <a:pt x="531" y="74"/>
                    <a:pt x="553" y="102"/>
                    <a:pt x="570" y="139"/>
                  </a:cubicBezTo>
                  <a:cubicBezTo>
                    <a:pt x="587" y="177"/>
                    <a:pt x="595" y="225"/>
                    <a:pt x="595" y="285"/>
                  </a:cubicBezTo>
                  <a:cubicBezTo>
                    <a:pt x="595" y="345"/>
                    <a:pt x="588" y="394"/>
                    <a:pt x="570" y="432"/>
                  </a:cubicBezTo>
                  <a:cubicBezTo>
                    <a:pt x="553" y="470"/>
                    <a:pt x="529" y="500"/>
                    <a:pt x="501" y="522"/>
                  </a:cubicBezTo>
                  <a:cubicBezTo>
                    <a:pt x="472" y="543"/>
                    <a:pt x="440" y="558"/>
                    <a:pt x="404" y="566"/>
                  </a:cubicBezTo>
                  <a:cubicBezTo>
                    <a:pt x="368" y="574"/>
                    <a:pt x="331" y="578"/>
                    <a:pt x="293" y="578"/>
                  </a:cubicBezTo>
                  <a:lnTo>
                    <a:pt x="16" y="578"/>
                  </a:lnTo>
                  <a:lnTo>
                    <a:pt x="16" y="577"/>
                  </a:lnTo>
                  <a:moveTo>
                    <a:pt x="197" y="422"/>
                  </a:moveTo>
                  <a:lnTo>
                    <a:pt x="259" y="422"/>
                  </a:lnTo>
                  <a:cubicBezTo>
                    <a:pt x="291" y="422"/>
                    <a:pt x="318" y="419"/>
                    <a:pt x="340" y="412"/>
                  </a:cubicBezTo>
                  <a:cubicBezTo>
                    <a:pt x="362" y="405"/>
                    <a:pt x="380" y="391"/>
                    <a:pt x="391" y="371"/>
                  </a:cubicBezTo>
                  <a:cubicBezTo>
                    <a:pt x="403" y="352"/>
                    <a:pt x="408" y="323"/>
                    <a:pt x="408" y="285"/>
                  </a:cubicBezTo>
                  <a:cubicBezTo>
                    <a:pt x="408" y="246"/>
                    <a:pt x="402" y="218"/>
                    <a:pt x="390" y="199"/>
                  </a:cubicBezTo>
                  <a:cubicBezTo>
                    <a:pt x="379" y="181"/>
                    <a:pt x="362" y="169"/>
                    <a:pt x="340" y="163"/>
                  </a:cubicBezTo>
                  <a:cubicBezTo>
                    <a:pt x="318" y="158"/>
                    <a:pt x="291" y="155"/>
                    <a:pt x="259" y="155"/>
                  </a:cubicBezTo>
                  <a:lnTo>
                    <a:pt x="198" y="155"/>
                  </a:lnTo>
                  <a:lnTo>
                    <a:pt x="198" y="422"/>
                  </a:lnTo>
                  <a:lnTo>
                    <a:pt x="197" y="42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sp>
        <p:nvSpPr>
          <p:cNvPr id="5" name="Metin kutusu 4">
            <a:extLst>
              <a:ext uri="{FF2B5EF4-FFF2-40B4-BE49-F238E27FC236}">
                <a16:creationId xmlns:a16="http://schemas.microsoft.com/office/drawing/2014/main" id="{697674B9-CA8D-0B1D-AC31-C03B25CAFEE5}"/>
              </a:ext>
            </a:extLst>
          </p:cNvPr>
          <p:cNvSpPr txBox="1"/>
          <p:nvPr/>
        </p:nvSpPr>
        <p:spPr>
          <a:xfrm>
            <a:off x="2222697" y="1137507"/>
            <a:ext cx="4838700" cy="1323439"/>
          </a:xfrm>
          <a:prstGeom prst="rect">
            <a:avLst/>
          </a:prstGeom>
          <a:noFill/>
        </p:spPr>
        <p:txBody>
          <a:bodyPr wrap="square" rtlCol="0">
            <a:spAutoFit/>
          </a:bodyPr>
          <a:lstStyle/>
          <a:p>
            <a:pPr algn="ctr"/>
            <a:r>
              <a:rPr lang="tr-TR" sz="4000" dirty="0">
                <a:solidFill>
                  <a:schemeClr val="accent1"/>
                </a:solidFill>
                <a:latin typeface="Dela Gothic One" pitchFamily="2" charset="-128"/>
                <a:ea typeface="Dela Gothic One" pitchFamily="2" charset="-128"/>
              </a:rPr>
              <a:t>Sorularla inatlaşmayın</a:t>
            </a:r>
          </a:p>
        </p:txBody>
      </p:sp>
      <p:sp>
        <p:nvSpPr>
          <p:cNvPr id="6" name="Metin kutusu 5">
            <a:extLst>
              <a:ext uri="{FF2B5EF4-FFF2-40B4-BE49-F238E27FC236}">
                <a16:creationId xmlns:a16="http://schemas.microsoft.com/office/drawing/2014/main" id="{828F4B04-9F93-EF1C-B2A3-3FD2B0A2C700}"/>
              </a:ext>
            </a:extLst>
          </p:cNvPr>
          <p:cNvSpPr txBox="1"/>
          <p:nvPr/>
        </p:nvSpPr>
        <p:spPr>
          <a:xfrm>
            <a:off x="2352202" y="3048000"/>
            <a:ext cx="4714875" cy="338554"/>
          </a:xfrm>
          <a:prstGeom prst="rect">
            <a:avLst/>
          </a:prstGeom>
          <a:noFill/>
        </p:spPr>
        <p:txBody>
          <a:bodyPr wrap="square" rtlCol="0">
            <a:spAutoFit/>
          </a:bodyPr>
          <a:lstStyle/>
          <a:p>
            <a:r>
              <a:rPr lang="tr-TR" sz="1600" dirty="0">
                <a:latin typeface="Work Sans Medium" pitchFamily="2" charset="0"/>
              </a:rPr>
              <a:t>Emin olun bazıları keçilerden inatçı çıkacak. </a:t>
            </a:r>
          </a:p>
        </p:txBody>
      </p:sp>
      <p:grpSp>
        <p:nvGrpSpPr>
          <p:cNvPr id="2" name="Google Shape;10751;p93">
            <a:extLst>
              <a:ext uri="{FF2B5EF4-FFF2-40B4-BE49-F238E27FC236}">
                <a16:creationId xmlns:a16="http://schemas.microsoft.com/office/drawing/2014/main" id="{BAE9F88A-4262-F439-D46B-E69119393001}"/>
              </a:ext>
            </a:extLst>
          </p:cNvPr>
          <p:cNvGrpSpPr/>
          <p:nvPr/>
        </p:nvGrpSpPr>
        <p:grpSpPr>
          <a:xfrm>
            <a:off x="1022752" y="1690843"/>
            <a:ext cx="925153" cy="972672"/>
            <a:chOff x="-9949025" y="3615575"/>
            <a:chExt cx="335550" cy="352750"/>
          </a:xfrm>
          <a:solidFill>
            <a:schemeClr val="tx1"/>
          </a:solidFill>
        </p:grpSpPr>
        <p:sp>
          <p:nvSpPr>
            <p:cNvPr id="3" name="Google Shape;10752;p93">
              <a:extLst>
                <a:ext uri="{FF2B5EF4-FFF2-40B4-BE49-F238E27FC236}">
                  <a16:creationId xmlns:a16="http://schemas.microsoft.com/office/drawing/2014/main" id="{6C9FA4D4-A64E-1639-BDE6-F4FC0B312623}"/>
                </a:ext>
              </a:extLst>
            </p:cNvPr>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10753;p93">
              <a:extLst>
                <a:ext uri="{FF2B5EF4-FFF2-40B4-BE49-F238E27FC236}">
                  <a16:creationId xmlns:a16="http://schemas.microsoft.com/office/drawing/2014/main" id="{EC818D53-2798-4974-834A-CACAE9BC4128}"/>
                </a:ext>
              </a:extLst>
            </p:cNvPr>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10754;p93">
              <a:extLst>
                <a:ext uri="{FF2B5EF4-FFF2-40B4-BE49-F238E27FC236}">
                  <a16:creationId xmlns:a16="http://schemas.microsoft.com/office/drawing/2014/main" id="{1A68AD17-DB42-26D2-6922-2C16BAEAF5F5}"/>
                </a:ext>
              </a:extLst>
            </p:cNvPr>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2007"/>
        <p:cNvGrpSpPr/>
        <p:nvPr/>
      </p:nvGrpSpPr>
      <p:grpSpPr>
        <a:xfrm>
          <a:off x="0" y="0"/>
          <a:ext cx="0" cy="0"/>
          <a:chOff x="0" y="0"/>
          <a:chExt cx="0" cy="0"/>
        </a:xfrm>
      </p:grpSpPr>
      <p:grpSp>
        <p:nvGrpSpPr>
          <p:cNvPr id="2009" name="Google Shape;2009;p52"/>
          <p:cNvGrpSpPr/>
          <p:nvPr/>
        </p:nvGrpSpPr>
        <p:grpSpPr>
          <a:xfrm>
            <a:off x="7801217" y="1441628"/>
            <a:ext cx="413420" cy="413517"/>
            <a:chOff x="1020960" y="2953800"/>
            <a:chExt cx="973440" cy="973440"/>
          </a:xfrm>
        </p:grpSpPr>
        <p:sp>
          <p:nvSpPr>
            <p:cNvPr id="2010" name="Google Shape;2010;p52"/>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11" name="Google Shape;2011;p52"/>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12" name="Google Shape;2012;p52"/>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2015" name="Google Shape;2015;p52"/>
          <p:cNvGrpSpPr/>
          <p:nvPr/>
        </p:nvGrpSpPr>
        <p:grpSpPr>
          <a:xfrm>
            <a:off x="999124" y="3236024"/>
            <a:ext cx="413420" cy="413517"/>
            <a:chOff x="1020960" y="2953800"/>
            <a:chExt cx="973440" cy="973440"/>
          </a:xfrm>
        </p:grpSpPr>
        <p:sp>
          <p:nvSpPr>
            <p:cNvPr id="2016" name="Google Shape;2016;p52"/>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17" name="Google Shape;2017;p52"/>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18" name="Google Shape;2018;p52"/>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2019" name="Google Shape;2019;p52"/>
          <p:cNvGrpSpPr/>
          <p:nvPr/>
        </p:nvGrpSpPr>
        <p:grpSpPr>
          <a:xfrm rot="-205156">
            <a:off x="7082210" y="268692"/>
            <a:ext cx="719242" cy="719414"/>
            <a:chOff x="3179880" y="630000"/>
            <a:chExt cx="1505160" cy="1505520"/>
          </a:xfrm>
        </p:grpSpPr>
        <p:sp>
          <p:nvSpPr>
            <p:cNvPr id="2020" name="Google Shape;2020;p52"/>
            <p:cNvSpPr/>
            <p:nvPr/>
          </p:nvSpPr>
          <p:spPr>
            <a:xfrm>
              <a:off x="3179880" y="630000"/>
              <a:ext cx="1505160" cy="1505520"/>
            </a:xfrm>
            <a:custGeom>
              <a:avLst/>
              <a:gdLst/>
              <a:ahLst/>
              <a:cxnLst/>
              <a:rect l="l" t="t" r="r" b="b"/>
              <a:pathLst>
                <a:path w="4181" h="4182" extrusionOk="0">
                  <a:moveTo>
                    <a:pt x="2135" y="3434"/>
                  </a:moveTo>
                  <a:lnTo>
                    <a:pt x="1603" y="4182"/>
                  </a:lnTo>
                  <a:lnTo>
                    <a:pt x="1457" y="3276"/>
                  </a:lnTo>
                  <a:lnTo>
                    <a:pt x="622" y="3656"/>
                  </a:lnTo>
                  <a:lnTo>
                    <a:pt x="949" y="2800"/>
                  </a:lnTo>
                  <a:lnTo>
                    <a:pt x="37" y="2713"/>
                  </a:lnTo>
                  <a:lnTo>
                    <a:pt x="747" y="2135"/>
                  </a:lnTo>
                  <a:lnTo>
                    <a:pt x="0" y="1603"/>
                  </a:lnTo>
                  <a:lnTo>
                    <a:pt x="906" y="1457"/>
                  </a:lnTo>
                  <a:lnTo>
                    <a:pt x="525" y="622"/>
                  </a:lnTo>
                  <a:lnTo>
                    <a:pt x="1382" y="949"/>
                  </a:lnTo>
                  <a:lnTo>
                    <a:pt x="1468" y="36"/>
                  </a:lnTo>
                  <a:lnTo>
                    <a:pt x="2048" y="747"/>
                  </a:lnTo>
                  <a:lnTo>
                    <a:pt x="2579" y="0"/>
                  </a:lnTo>
                  <a:lnTo>
                    <a:pt x="2725" y="905"/>
                  </a:lnTo>
                  <a:lnTo>
                    <a:pt x="3559" y="525"/>
                  </a:lnTo>
                  <a:lnTo>
                    <a:pt x="3232" y="1382"/>
                  </a:lnTo>
                  <a:lnTo>
                    <a:pt x="4145" y="1468"/>
                  </a:lnTo>
                  <a:lnTo>
                    <a:pt x="3434" y="2048"/>
                  </a:lnTo>
                  <a:lnTo>
                    <a:pt x="4181" y="2579"/>
                  </a:lnTo>
                  <a:lnTo>
                    <a:pt x="3276" y="2725"/>
                  </a:lnTo>
                  <a:lnTo>
                    <a:pt x="3656" y="3560"/>
                  </a:lnTo>
                  <a:lnTo>
                    <a:pt x="2800" y="3232"/>
                  </a:lnTo>
                  <a:lnTo>
                    <a:pt x="2713" y="4145"/>
                  </a:lnTo>
                  <a:lnTo>
                    <a:pt x="2135" y="3434"/>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21" name="Google Shape;2021;p52"/>
            <p:cNvSpPr/>
            <p:nvPr/>
          </p:nvSpPr>
          <p:spPr>
            <a:xfrm>
              <a:off x="3340080" y="790200"/>
              <a:ext cx="1185120" cy="1185120"/>
            </a:xfrm>
            <a:custGeom>
              <a:avLst/>
              <a:gdLst/>
              <a:ahLst/>
              <a:cxnLst/>
              <a:rect l="l" t="t" r="r" b="b"/>
              <a:pathLst>
                <a:path w="3292" h="3292" extrusionOk="0">
                  <a:moveTo>
                    <a:pt x="1262" y="3292"/>
                  </a:moveTo>
                  <a:lnTo>
                    <a:pt x="1147" y="2579"/>
                  </a:lnTo>
                  <a:lnTo>
                    <a:pt x="490" y="2878"/>
                  </a:lnTo>
                  <a:lnTo>
                    <a:pt x="748" y="2204"/>
                  </a:lnTo>
                  <a:lnTo>
                    <a:pt x="29" y="2136"/>
                  </a:lnTo>
                  <a:lnTo>
                    <a:pt x="588" y="1680"/>
                  </a:lnTo>
                  <a:lnTo>
                    <a:pt x="0" y="1262"/>
                  </a:lnTo>
                  <a:lnTo>
                    <a:pt x="712" y="1147"/>
                  </a:lnTo>
                  <a:lnTo>
                    <a:pt x="413" y="490"/>
                  </a:lnTo>
                  <a:lnTo>
                    <a:pt x="1088" y="747"/>
                  </a:lnTo>
                  <a:lnTo>
                    <a:pt x="1156" y="28"/>
                  </a:lnTo>
                  <a:lnTo>
                    <a:pt x="1612" y="588"/>
                  </a:lnTo>
                  <a:lnTo>
                    <a:pt x="2030" y="0"/>
                  </a:lnTo>
                  <a:lnTo>
                    <a:pt x="2145" y="712"/>
                  </a:lnTo>
                  <a:lnTo>
                    <a:pt x="2802" y="413"/>
                  </a:lnTo>
                  <a:lnTo>
                    <a:pt x="2544" y="1088"/>
                  </a:lnTo>
                  <a:lnTo>
                    <a:pt x="3263" y="1156"/>
                  </a:lnTo>
                  <a:lnTo>
                    <a:pt x="2704" y="1612"/>
                  </a:lnTo>
                  <a:lnTo>
                    <a:pt x="3292" y="2030"/>
                  </a:lnTo>
                  <a:lnTo>
                    <a:pt x="2579" y="2145"/>
                  </a:lnTo>
                  <a:lnTo>
                    <a:pt x="2878" y="2802"/>
                  </a:lnTo>
                  <a:lnTo>
                    <a:pt x="2203" y="2544"/>
                  </a:lnTo>
                  <a:lnTo>
                    <a:pt x="2136" y="3263"/>
                  </a:lnTo>
                  <a:lnTo>
                    <a:pt x="1680" y="2704"/>
                  </a:lnTo>
                  <a:lnTo>
                    <a:pt x="1262" y="3292"/>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22" name="Google Shape;2022;p52"/>
            <p:cNvSpPr/>
            <p:nvPr/>
          </p:nvSpPr>
          <p:spPr>
            <a:xfrm>
              <a:off x="3340080" y="790200"/>
              <a:ext cx="1185120" cy="1185120"/>
            </a:xfrm>
            <a:custGeom>
              <a:avLst/>
              <a:gdLst/>
              <a:ahLst/>
              <a:cxnLst/>
              <a:rect l="l" t="t" r="r" b="b"/>
              <a:pathLst>
                <a:path w="3292" h="3292" extrusionOk="0">
                  <a:moveTo>
                    <a:pt x="1262" y="3292"/>
                  </a:moveTo>
                  <a:lnTo>
                    <a:pt x="1147" y="2579"/>
                  </a:lnTo>
                  <a:lnTo>
                    <a:pt x="490" y="2878"/>
                  </a:lnTo>
                  <a:lnTo>
                    <a:pt x="748" y="2204"/>
                  </a:lnTo>
                  <a:lnTo>
                    <a:pt x="29" y="2136"/>
                  </a:lnTo>
                  <a:lnTo>
                    <a:pt x="588" y="1680"/>
                  </a:lnTo>
                  <a:lnTo>
                    <a:pt x="0" y="1262"/>
                  </a:lnTo>
                  <a:lnTo>
                    <a:pt x="712" y="1147"/>
                  </a:lnTo>
                  <a:lnTo>
                    <a:pt x="413" y="490"/>
                  </a:lnTo>
                  <a:lnTo>
                    <a:pt x="1088" y="747"/>
                  </a:lnTo>
                  <a:lnTo>
                    <a:pt x="1156" y="28"/>
                  </a:lnTo>
                  <a:lnTo>
                    <a:pt x="1612" y="588"/>
                  </a:lnTo>
                  <a:lnTo>
                    <a:pt x="2030" y="0"/>
                  </a:lnTo>
                  <a:lnTo>
                    <a:pt x="2145" y="712"/>
                  </a:lnTo>
                  <a:lnTo>
                    <a:pt x="2802" y="413"/>
                  </a:lnTo>
                  <a:lnTo>
                    <a:pt x="2544" y="1088"/>
                  </a:lnTo>
                  <a:lnTo>
                    <a:pt x="3263" y="1156"/>
                  </a:lnTo>
                  <a:lnTo>
                    <a:pt x="2704" y="1612"/>
                  </a:lnTo>
                  <a:lnTo>
                    <a:pt x="3292" y="2030"/>
                  </a:lnTo>
                  <a:lnTo>
                    <a:pt x="2579" y="2145"/>
                  </a:lnTo>
                  <a:lnTo>
                    <a:pt x="2878" y="2802"/>
                  </a:lnTo>
                  <a:lnTo>
                    <a:pt x="2203" y="2544"/>
                  </a:lnTo>
                  <a:lnTo>
                    <a:pt x="2136" y="3263"/>
                  </a:lnTo>
                  <a:lnTo>
                    <a:pt x="1680" y="2704"/>
                  </a:lnTo>
                  <a:lnTo>
                    <a:pt x="1262" y="3292"/>
                  </a:ln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23" name="Google Shape;2023;p52"/>
            <p:cNvSpPr/>
            <p:nvPr/>
          </p:nvSpPr>
          <p:spPr>
            <a:xfrm>
              <a:off x="3984480" y="1299240"/>
              <a:ext cx="164160" cy="85680"/>
            </a:xfrm>
            <a:custGeom>
              <a:avLst/>
              <a:gdLst/>
              <a:ahLst/>
              <a:cxnLst/>
              <a:rect l="l" t="t" r="r" b="b"/>
              <a:pathLst>
                <a:path w="456" h="238" extrusionOk="0">
                  <a:moveTo>
                    <a:pt x="185" y="233"/>
                  </a:moveTo>
                  <a:cubicBezTo>
                    <a:pt x="180" y="232"/>
                    <a:pt x="175" y="230"/>
                    <a:pt x="170" y="229"/>
                  </a:cubicBezTo>
                  <a:cubicBezTo>
                    <a:pt x="49" y="191"/>
                    <a:pt x="3" y="52"/>
                    <a:pt x="1" y="46"/>
                  </a:cubicBezTo>
                  <a:cubicBezTo>
                    <a:pt x="-5" y="27"/>
                    <a:pt x="5" y="7"/>
                    <a:pt x="24" y="2"/>
                  </a:cubicBezTo>
                  <a:cubicBezTo>
                    <a:pt x="42" y="-4"/>
                    <a:pt x="62" y="6"/>
                    <a:pt x="68" y="24"/>
                  </a:cubicBezTo>
                  <a:lnTo>
                    <a:pt x="68" y="24"/>
                  </a:lnTo>
                  <a:cubicBezTo>
                    <a:pt x="68" y="25"/>
                    <a:pt x="105" y="135"/>
                    <a:pt x="191" y="162"/>
                  </a:cubicBezTo>
                  <a:cubicBezTo>
                    <a:pt x="250" y="180"/>
                    <a:pt x="319" y="158"/>
                    <a:pt x="399" y="97"/>
                  </a:cubicBezTo>
                  <a:cubicBezTo>
                    <a:pt x="414" y="86"/>
                    <a:pt x="436" y="89"/>
                    <a:pt x="448" y="104"/>
                  </a:cubicBezTo>
                  <a:cubicBezTo>
                    <a:pt x="460" y="119"/>
                    <a:pt x="457" y="142"/>
                    <a:pt x="441" y="153"/>
                  </a:cubicBezTo>
                  <a:cubicBezTo>
                    <a:pt x="348" y="224"/>
                    <a:pt x="262" y="251"/>
                    <a:pt x="185" y="233"/>
                  </a:cubicBezTo>
                  <a:close/>
                </a:path>
              </a:pathLst>
            </a:custGeom>
            <a:solidFill>
              <a:schemeClr val="accent2"/>
            </a:solidFill>
            <a:ln>
              <a:noFill/>
            </a:ln>
          </p:spPr>
          <p:txBody>
            <a:bodyPr spcFirstLastPara="1" wrap="square" lIns="90000" tIns="40675" rIns="90000" bIns="4067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024" name="Google Shape;2024;p52"/>
            <p:cNvSpPr/>
            <p:nvPr/>
          </p:nvSpPr>
          <p:spPr>
            <a:xfrm>
              <a:off x="3714480" y="1236240"/>
              <a:ext cx="164160" cy="85680"/>
            </a:xfrm>
            <a:custGeom>
              <a:avLst/>
              <a:gdLst/>
              <a:ahLst/>
              <a:cxnLst/>
              <a:rect l="l" t="t" r="r" b="b"/>
              <a:pathLst>
                <a:path w="456" h="238" extrusionOk="0">
                  <a:moveTo>
                    <a:pt x="187" y="233"/>
                  </a:moveTo>
                  <a:cubicBezTo>
                    <a:pt x="181" y="232"/>
                    <a:pt x="177" y="230"/>
                    <a:pt x="172" y="229"/>
                  </a:cubicBezTo>
                  <a:cubicBezTo>
                    <a:pt x="51" y="191"/>
                    <a:pt x="4" y="52"/>
                    <a:pt x="2" y="46"/>
                  </a:cubicBezTo>
                  <a:cubicBezTo>
                    <a:pt x="-3" y="27"/>
                    <a:pt x="7" y="7"/>
                    <a:pt x="25" y="2"/>
                  </a:cubicBezTo>
                  <a:cubicBezTo>
                    <a:pt x="44" y="-4"/>
                    <a:pt x="63" y="6"/>
                    <a:pt x="69" y="24"/>
                  </a:cubicBezTo>
                  <a:cubicBezTo>
                    <a:pt x="70" y="26"/>
                    <a:pt x="107" y="135"/>
                    <a:pt x="193" y="162"/>
                  </a:cubicBezTo>
                  <a:cubicBezTo>
                    <a:pt x="251" y="179"/>
                    <a:pt x="321" y="158"/>
                    <a:pt x="400" y="97"/>
                  </a:cubicBezTo>
                  <a:cubicBezTo>
                    <a:pt x="416" y="86"/>
                    <a:pt x="438" y="89"/>
                    <a:pt x="450" y="104"/>
                  </a:cubicBezTo>
                  <a:cubicBezTo>
                    <a:pt x="461" y="119"/>
                    <a:pt x="458" y="141"/>
                    <a:pt x="443" y="153"/>
                  </a:cubicBezTo>
                  <a:cubicBezTo>
                    <a:pt x="350" y="224"/>
                    <a:pt x="263" y="251"/>
                    <a:pt x="187" y="233"/>
                  </a:cubicBezTo>
                  <a:close/>
                </a:path>
              </a:pathLst>
            </a:custGeom>
            <a:solidFill>
              <a:schemeClr val="accent2"/>
            </a:solidFill>
            <a:ln>
              <a:noFill/>
            </a:ln>
          </p:spPr>
          <p:txBody>
            <a:bodyPr spcFirstLastPara="1" wrap="square" lIns="90000" tIns="40675" rIns="90000" bIns="4067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025" name="Google Shape;2025;p52"/>
            <p:cNvSpPr/>
            <p:nvPr/>
          </p:nvSpPr>
          <p:spPr>
            <a:xfrm>
              <a:off x="3810960" y="1298160"/>
              <a:ext cx="124920" cy="195480"/>
            </a:xfrm>
            <a:custGeom>
              <a:avLst/>
              <a:gdLst/>
              <a:ahLst/>
              <a:cxnLst/>
              <a:rect l="l" t="t" r="r" b="b"/>
              <a:pathLst>
                <a:path w="347" h="543" extrusionOk="0">
                  <a:moveTo>
                    <a:pt x="244" y="541"/>
                  </a:moveTo>
                  <a:lnTo>
                    <a:pt x="28" y="491"/>
                  </a:lnTo>
                  <a:cubicBezTo>
                    <a:pt x="17" y="488"/>
                    <a:pt x="8" y="480"/>
                    <a:pt x="3" y="470"/>
                  </a:cubicBezTo>
                  <a:cubicBezTo>
                    <a:pt x="-1" y="459"/>
                    <a:pt x="0" y="447"/>
                    <a:pt x="7" y="438"/>
                  </a:cubicBezTo>
                  <a:lnTo>
                    <a:pt x="283" y="17"/>
                  </a:lnTo>
                  <a:cubicBezTo>
                    <a:pt x="294" y="0"/>
                    <a:pt x="316" y="-4"/>
                    <a:pt x="332" y="7"/>
                  </a:cubicBezTo>
                  <a:cubicBezTo>
                    <a:pt x="348" y="17"/>
                    <a:pt x="353" y="39"/>
                    <a:pt x="342" y="55"/>
                  </a:cubicBezTo>
                  <a:lnTo>
                    <a:pt x="93" y="434"/>
                  </a:lnTo>
                  <a:lnTo>
                    <a:pt x="260" y="473"/>
                  </a:lnTo>
                  <a:cubicBezTo>
                    <a:pt x="279" y="478"/>
                    <a:pt x="290" y="496"/>
                    <a:pt x="286" y="515"/>
                  </a:cubicBezTo>
                  <a:cubicBezTo>
                    <a:pt x="281" y="534"/>
                    <a:pt x="263" y="546"/>
                    <a:pt x="244" y="541"/>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026" name="Google Shape;2026;p52"/>
            <p:cNvSpPr/>
            <p:nvPr/>
          </p:nvSpPr>
          <p:spPr>
            <a:xfrm>
              <a:off x="3883320" y="1491120"/>
              <a:ext cx="129240" cy="64440"/>
            </a:xfrm>
            <a:custGeom>
              <a:avLst/>
              <a:gdLst/>
              <a:ahLst/>
              <a:cxnLst/>
              <a:rect l="l" t="t" r="r" b="b"/>
              <a:pathLst>
                <a:path w="359" h="179" extrusionOk="0">
                  <a:moveTo>
                    <a:pt x="27" y="171"/>
                  </a:moveTo>
                  <a:lnTo>
                    <a:pt x="26" y="171"/>
                  </a:lnTo>
                  <a:cubicBezTo>
                    <a:pt x="8" y="167"/>
                    <a:pt x="-4" y="148"/>
                    <a:pt x="1" y="129"/>
                  </a:cubicBezTo>
                  <a:cubicBezTo>
                    <a:pt x="5" y="110"/>
                    <a:pt x="24" y="99"/>
                    <a:pt x="43" y="103"/>
                  </a:cubicBezTo>
                  <a:lnTo>
                    <a:pt x="43" y="103"/>
                  </a:lnTo>
                  <a:lnTo>
                    <a:pt x="43" y="103"/>
                  </a:lnTo>
                  <a:cubicBezTo>
                    <a:pt x="51" y="105"/>
                    <a:pt x="199" y="138"/>
                    <a:pt x="295" y="13"/>
                  </a:cubicBezTo>
                  <a:cubicBezTo>
                    <a:pt x="307" y="-2"/>
                    <a:pt x="329" y="-5"/>
                    <a:pt x="345" y="7"/>
                  </a:cubicBezTo>
                  <a:cubicBezTo>
                    <a:pt x="360" y="19"/>
                    <a:pt x="363" y="41"/>
                    <a:pt x="351" y="57"/>
                  </a:cubicBezTo>
                  <a:cubicBezTo>
                    <a:pt x="228" y="215"/>
                    <a:pt x="42" y="175"/>
                    <a:pt x="27" y="171"/>
                  </a:cubicBezTo>
                  <a:close/>
                </a:path>
              </a:pathLst>
            </a:custGeom>
            <a:solidFill>
              <a:schemeClr val="accent2"/>
            </a:solidFill>
            <a:ln>
              <a:noFill/>
            </a:ln>
          </p:spPr>
          <p:txBody>
            <a:bodyPr spcFirstLastPara="1" wrap="square" lIns="90000" tIns="19425" rIns="90000" bIns="1942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2027" name="Google Shape;2027;p52"/>
          <p:cNvGrpSpPr/>
          <p:nvPr/>
        </p:nvGrpSpPr>
        <p:grpSpPr>
          <a:xfrm rot="662741">
            <a:off x="7528504" y="3481499"/>
            <a:ext cx="873070" cy="873070"/>
            <a:chOff x="7970760" y="777240"/>
            <a:chExt cx="1591560" cy="1591560"/>
          </a:xfrm>
        </p:grpSpPr>
        <p:sp>
          <p:nvSpPr>
            <p:cNvPr id="2028" name="Google Shape;2028;p52"/>
            <p:cNvSpPr/>
            <p:nvPr/>
          </p:nvSpPr>
          <p:spPr>
            <a:xfrm>
              <a:off x="7970760" y="777240"/>
              <a:ext cx="1591560" cy="1591560"/>
            </a:xfrm>
            <a:custGeom>
              <a:avLst/>
              <a:gdLst/>
              <a:ahLst/>
              <a:cxnLst/>
              <a:rect l="l" t="t" r="r" b="b"/>
              <a:pathLst>
                <a:path w="4421" h="4421" extrusionOk="0">
                  <a:moveTo>
                    <a:pt x="301" y="4421"/>
                  </a:moveTo>
                  <a:cubicBezTo>
                    <a:pt x="135" y="4421"/>
                    <a:pt x="0" y="4286"/>
                    <a:pt x="0" y="4120"/>
                  </a:cubicBezTo>
                  <a:lnTo>
                    <a:pt x="0" y="301"/>
                  </a:lnTo>
                  <a:cubicBezTo>
                    <a:pt x="0" y="135"/>
                    <a:pt x="135" y="0"/>
                    <a:pt x="301" y="0"/>
                  </a:cubicBezTo>
                  <a:lnTo>
                    <a:pt x="4120" y="0"/>
                  </a:lnTo>
                  <a:cubicBezTo>
                    <a:pt x="4286" y="0"/>
                    <a:pt x="4421" y="135"/>
                    <a:pt x="4421" y="301"/>
                  </a:cubicBezTo>
                  <a:lnTo>
                    <a:pt x="4421" y="4120"/>
                  </a:lnTo>
                  <a:cubicBezTo>
                    <a:pt x="4421" y="4286"/>
                    <a:pt x="4287" y="4421"/>
                    <a:pt x="4120" y="4421"/>
                  </a:cubicBezTo>
                  <a:lnTo>
                    <a:pt x="301" y="4421"/>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29" name="Google Shape;2029;p52"/>
            <p:cNvSpPr/>
            <p:nvPr/>
          </p:nvSpPr>
          <p:spPr>
            <a:xfrm>
              <a:off x="8028000" y="834480"/>
              <a:ext cx="1477440" cy="1477080"/>
            </a:xfrm>
            <a:custGeom>
              <a:avLst/>
              <a:gdLst/>
              <a:ahLst/>
              <a:cxnLst/>
              <a:rect l="l" t="t" r="r" b="b"/>
              <a:pathLst>
                <a:path w="4104" h="4103" extrusionOk="0">
                  <a:moveTo>
                    <a:pt x="3961" y="4103"/>
                  </a:moveTo>
                  <a:lnTo>
                    <a:pt x="142" y="4103"/>
                  </a:lnTo>
                  <a:cubicBezTo>
                    <a:pt x="64" y="4103"/>
                    <a:pt x="0" y="4040"/>
                    <a:pt x="0" y="3961"/>
                  </a:cubicBezTo>
                  <a:lnTo>
                    <a:pt x="0" y="142"/>
                  </a:lnTo>
                  <a:cubicBezTo>
                    <a:pt x="0" y="63"/>
                    <a:pt x="64" y="0"/>
                    <a:pt x="142" y="0"/>
                  </a:cubicBezTo>
                  <a:lnTo>
                    <a:pt x="3961" y="0"/>
                  </a:lnTo>
                  <a:cubicBezTo>
                    <a:pt x="4040" y="0"/>
                    <a:pt x="4104" y="63"/>
                    <a:pt x="4104" y="142"/>
                  </a:cubicBezTo>
                  <a:lnTo>
                    <a:pt x="4104" y="3961"/>
                  </a:lnTo>
                  <a:cubicBezTo>
                    <a:pt x="4104" y="4040"/>
                    <a:pt x="4040" y="4103"/>
                    <a:pt x="3961" y="410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30" name="Google Shape;2030;p52"/>
            <p:cNvSpPr/>
            <p:nvPr/>
          </p:nvSpPr>
          <p:spPr>
            <a:xfrm>
              <a:off x="8028000" y="834480"/>
              <a:ext cx="1477440" cy="1477080"/>
            </a:xfrm>
            <a:custGeom>
              <a:avLst/>
              <a:gdLst/>
              <a:ahLst/>
              <a:cxnLst/>
              <a:rect l="l" t="t" r="r" b="b"/>
              <a:pathLst>
                <a:path w="4104" h="4103" extrusionOk="0">
                  <a:moveTo>
                    <a:pt x="3961" y="4103"/>
                  </a:moveTo>
                  <a:lnTo>
                    <a:pt x="142" y="4103"/>
                  </a:lnTo>
                  <a:cubicBezTo>
                    <a:pt x="64" y="4103"/>
                    <a:pt x="0" y="4040"/>
                    <a:pt x="0" y="3961"/>
                  </a:cubicBezTo>
                  <a:lnTo>
                    <a:pt x="0" y="142"/>
                  </a:lnTo>
                  <a:cubicBezTo>
                    <a:pt x="0" y="63"/>
                    <a:pt x="64" y="0"/>
                    <a:pt x="142" y="0"/>
                  </a:cubicBezTo>
                  <a:lnTo>
                    <a:pt x="3961" y="0"/>
                  </a:lnTo>
                  <a:cubicBezTo>
                    <a:pt x="4040" y="0"/>
                    <a:pt x="4104" y="63"/>
                    <a:pt x="4104" y="142"/>
                  </a:cubicBezTo>
                  <a:lnTo>
                    <a:pt x="4104" y="3961"/>
                  </a:lnTo>
                  <a:cubicBezTo>
                    <a:pt x="4104" y="4040"/>
                    <a:pt x="4040" y="4103"/>
                    <a:pt x="3961" y="4103"/>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31" name="Google Shape;2031;p52"/>
            <p:cNvSpPr/>
            <p:nvPr/>
          </p:nvSpPr>
          <p:spPr>
            <a:xfrm>
              <a:off x="8067960" y="874440"/>
              <a:ext cx="1397520" cy="1397160"/>
            </a:xfrm>
            <a:custGeom>
              <a:avLst/>
              <a:gdLst/>
              <a:ahLst/>
              <a:cxnLst/>
              <a:rect l="l" t="t" r="r" b="b"/>
              <a:pathLst>
                <a:path w="3882" h="3881" extrusionOk="0">
                  <a:moveTo>
                    <a:pt x="31" y="3881"/>
                  </a:moveTo>
                  <a:cubicBezTo>
                    <a:pt x="14" y="3881"/>
                    <a:pt x="0" y="3867"/>
                    <a:pt x="0" y="3850"/>
                  </a:cubicBezTo>
                  <a:lnTo>
                    <a:pt x="0" y="31"/>
                  </a:lnTo>
                  <a:cubicBezTo>
                    <a:pt x="0" y="14"/>
                    <a:pt x="14" y="0"/>
                    <a:pt x="31" y="0"/>
                  </a:cubicBezTo>
                  <a:lnTo>
                    <a:pt x="3850" y="0"/>
                  </a:lnTo>
                  <a:cubicBezTo>
                    <a:pt x="3868" y="0"/>
                    <a:pt x="3882" y="14"/>
                    <a:pt x="3882" y="31"/>
                  </a:cubicBezTo>
                  <a:lnTo>
                    <a:pt x="3882" y="3850"/>
                  </a:lnTo>
                  <a:cubicBezTo>
                    <a:pt x="3882" y="3867"/>
                    <a:pt x="3868" y="3881"/>
                    <a:pt x="3850" y="3881"/>
                  </a:cubicBezTo>
                  <a:lnTo>
                    <a:pt x="31" y="3881"/>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32" name="Google Shape;2032;p52"/>
            <p:cNvSpPr/>
            <p:nvPr/>
          </p:nvSpPr>
          <p:spPr>
            <a:xfrm>
              <a:off x="8410680" y="1807560"/>
              <a:ext cx="712080" cy="356400"/>
            </a:xfrm>
            <a:custGeom>
              <a:avLst/>
              <a:gdLst/>
              <a:ahLst/>
              <a:cxnLst/>
              <a:rect l="l" t="t" r="r" b="b"/>
              <a:pathLst>
                <a:path w="1978" h="990" extrusionOk="0">
                  <a:moveTo>
                    <a:pt x="0" y="0"/>
                  </a:moveTo>
                  <a:cubicBezTo>
                    <a:pt x="0" y="547"/>
                    <a:pt x="443" y="990"/>
                    <a:pt x="988" y="990"/>
                  </a:cubicBezTo>
                  <a:cubicBezTo>
                    <a:pt x="1535" y="990"/>
                    <a:pt x="1978" y="547"/>
                    <a:pt x="1978" y="0"/>
                  </a:cubicBezTo>
                  <a:lnTo>
                    <a:pt x="0" y="0"/>
                  </a:lnTo>
                  <a:close/>
                </a:path>
              </a:pathLst>
            </a:custGeom>
            <a:solidFill>
              <a:schemeClr val="l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33" name="Google Shape;2033;p52"/>
            <p:cNvSpPr/>
            <p:nvPr/>
          </p:nvSpPr>
          <p:spPr>
            <a:xfrm>
              <a:off x="8410680" y="1451520"/>
              <a:ext cx="712080" cy="356040"/>
            </a:xfrm>
            <a:custGeom>
              <a:avLst/>
              <a:gdLst/>
              <a:ahLst/>
              <a:cxnLst/>
              <a:rect l="l" t="t" r="r" b="b"/>
              <a:pathLst>
                <a:path w="1978" h="989" extrusionOk="0">
                  <a:moveTo>
                    <a:pt x="0" y="0"/>
                  </a:moveTo>
                  <a:cubicBezTo>
                    <a:pt x="0" y="546"/>
                    <a:pt x="443" y="989"/>
                    <a:pt x="988" y="989"/>
                  </a:cubicBezTo>
                  <a:cubicBezTo>
                    <a:pt x="1535" y="989"/>
                    <a:pt x="1978" y="546"/>
                    <a:pt x="1978" y="0"/>
                  </a:cubicBez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34" name="Google Shape;2034;p52"/>
            <p:cNvSpPr/>
            <p:nvPr/>
          </p:nvSpPr>
          <p:spPr>
            <a:xfrm>
              <a:off x="8523360" y="951840"/>
              <a:ext cx="499680" cy="499680"/>
            </a:xfrm>
            <a:custGeom>
              <a:avLst/>
              <a:gdLst/>
              <a:ahLst/>
              <a:cxnLst/>
              <a:rect l="l" t="t" r="r" b="b"/>
              <a:pathLst>
                <a:path w="1388" h="1388" extrusionOk="0">
                  <a:moveTo>
                    <a:pt x="1388" y="592"/>
                  </a:moveTo>
                  <a:lnTo>
                    <a:pt x="940" y="592"/>
                  </a:lnTo>
                  <a:lnTo>
                    <a:pt x="1257" y="275"/>
                  </a:lnTo>
                  <a:lnTo>
                    <a:pt x="1112" y="131"/>
                  </a:lnTo>
                  <a:lnTo>
                    <a:pt x="796" y="447"/>
                  </a:lnTo>
                  <a:lnTo>
                    <a:pt x="796" y="0"/>
                  </a:lnTo>
                  <a:lnTo>
                    <a:pt x="592" y="0"/>
                  </a:lnTo>
                  <a:lnTo>
                    <a:pt x="592" y="447"/>
                  </a:lnTo>
                  <a:lnTo>
                    <a:pt x="276" y="131"/>
                  </a:lnTo>
                  <a:lnTo>
                    <a:pt x="131" y="275"/>
                  </a:lnTo>
                  <a:lnTo>
                    <a:pt x="447" y="592"/>
                  </a:lnTo>
                  <a:lnTo>
                    <a:pt x="0" y="592"/>
                  </a:lnTo>
                  <a:lnTo>
                    <a:pt x="0" y="797"/>
                  </a:lnTo>
                  <a:lnTo>
                    <a:pt x="447" y="797"/>
                  </a:lnTo>
                  <a:lnTo>
                    <a:pt x="131" y="1113"/>
                  </a:lnTo>
                  <a:lnTo>
                    <a:pt x="276" y="1258"/>
                  </a:lnTo>
                  <a:lnTo>
                    <a:pt x="592" y="941"/>
                  </a:lnTo>
                  <a:lnTo>
                    <a:pt x="592" y="1388"/>
                  </a:lnTo>
                  <a:lnTo>
                    <a:pt x="796" y="1388"/>
                  </a:lnTo>
                  <a:lnTo>
                    <a:pt x="796" y="941"/>
                  </a:lnTo>
                  <a:lnTo>
                    <a:pt x="1112" y="1258"/>
                  </a:lnTo>
                  <a:lnTo>
                    <a:pt x="1257" y="1113"/>
                  </a:lnTo>
                  <a:lnTo>
                    <a:pt x="940" y="797"/>
                  </a:lnTo>
                  <a:lnTo>
                    <a:pt x="1388" y="797"/>
                  </a:lnTo>
                  <a:lnTo>
                    <a:pt x="1388" y="59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035" name="Google Shape;2035;p52"/>
            <p:cNvSpPr/>
            <p:nvPr/>
          </p:nvSpPr>
          <p:spPr>
            <a:xfrm>
              <a:off x="8204040" y="1025640"/>
              <a:ext cx="115920" cy="139680"/>
            </a:xfrm>
            <a:custGeom>
              <a:avLst/>
              <a:gdLst/>
              <a:ahLst/>
              <a:cxnLst/>
              <a:rect l="l" t="t" r="r" b="b"/>
              <a:pathLst>
                <a:path w="322" h="388" extrusionOk="0">
                  <a:moveTo>
                    <a:pt x="11" y="388"/>
                  </a:moveTo>
                  <a:lnTo>
                    <a:pt x="0" y="355"/>
                  </a:lnTo>
                  <a:lnTo>
                    <a:pt x="11" y="300"/>
                  </a:lnTo>
                  <a:lnTo>
                    <a:pt x="11" y="0"/>
                  </a:lnTo>
                  <a:lnTo>
                    <a:pt x="131" y="0"/>
                  </a:lnTo>
                  <a:lnTo>
                    <a:pt x="131" y="208"/>
                  </a:lnTo>
                  <a:lnTo>
                    <a:pt x="126" y="284"/>
                  </a:lnTo>
                  <a:lnTo>
                    <a:pt x="137" y="284"/>
                  </a:lnTo>
                  <a:lnTo>
                    <a:pt x="235" y="278"/>
                  </a:lnTo>
                  <a:lnTo>
                    <a:pt x="274" y="273"/>
                  </a:lnTo>
                  <a:lnTo>
                    <a:pt x="322" y="353"/>
                  </a:lnTo>
                  <a:lnTo>
                    <a:pt x="295" y="388"/>
                  </a:lnTo>
                  <a:lnTo>
                    <a:pt x="11" y="38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036" name="Google Shape;2036;p52"/>
            <p:cNvSpPr/>
            <p:nvPr/>
          </p:nvSpPr>
          <p:spPr>
            <a:xfrm>
              <a:off x="8184960" y="1221120"/>
              <a:ext cx="142200" cy="143640"/>
            </a:xfrm>
            <a:custGeom>
              <a:avLst/>
              <a:gdLst/>
              <a:ahLst/>
              <a:cxnLst/>
              <a:rect l="l" t="t" r="r" b="b"/>
              <a:pathLst>
                <a:path w="395" h="399" extrusionOk="0">
                  <a:moveTo>
                    <a:pt x="197" y="399"/>
                  </a:moveTo>
                  <a:cubicBezTo>
                    <a:pt x="174" y="399"/>
                    <a:pt x="151" y="396"/>
                    <a:pt x="128" y="390"/>
                  </a:cubicBezTo>
                  <a:cubicBezTo>
                    <a:pt x="104" y="385"/>
                    <a:pt x="83" y="374"/>
                    <a:pt x="64" y="360"/>
                  </a:cubicBezTo>
                  <a:cubicBezTo>
                    <a:pt x="45" y="345"/>
                    <a:pt x="29" y="325"/>
                    <a:pt x="18" y="299"/>
                  </a:cubicBezTo>
                  <a:cubicBezTo>
                    <a:pt x="6" y="273"/>
                    <a:pt x="0" y="239"/>
                    <a:pt x="0" y="199"/>
                  </a:cubicBezTo>
                  <a:cubicBezTo>
                    <a:pt x="0" y="158"/>
                    <a:pt x="6" y="125"/>
                    <a:pt x="18" y="100"/>
                  </a:cubicBezTo>
                  <a:cubicBezTo>
                    <a:pt x="29" y="74"/>
                    <a:pt x="45" y="53"/>
                    <a:pt x="64" y="39"/>
                  </a:cubicBezTo>
                  <a:cubicBezTo>
                    <a:pt x="83" y="24"/>
                    <a:pt x="104" y="13"/>
                    <a:pt x="128" y="8"/>
                  </a:cubicBezTo>
                  <a:cubicBezTo>
                    <a:pt x="151" y="2"/>
                    <a:pt x="173" y="0"/>
                    <a:pt x="197" y="0"/>
                  </a:cubicBezTo>
                  <a:cubicBezTo>
                    <a:pt x="220" y="0"/>
                    <a:pt x="244" y="3"/>
                    <a:pt x="267" y="9"/>
                  </a:cubicBezTo>
                  <a:cubicBezTo>
                    <a:pt x="291" y="14"/>
                    <a:pt x="312" y="24"/>
                    <a:pt x="331" y="39"/>
                  </a:cubicBezTo>
                  <a:cubicBezTo>
                    <a:pt x="350" y="53"/>
                    <a:pt x="365" y="74"/>
                    <a:pt x="377" y="100"/>
                  </a:cubicBezTo>
                  <a:cubicBezTo>
                    <a:pt x="388" y="126"/>
                    <a:pt x="395" y="159"/>
                    <a:pt x="395" y="199"/>
                  </a:cubicBezTo>
                  <a:cubicBezTo>
                    <a:pt x="395" y="239"/>
                    <a:pt x="388" y="272"/>
                    <a:pt x="377" y="298"/>
                  </a:cubicBezTo>
                  <a:cubicBezTo>
                    <a:pt x="365" y="323"/>
                    <a:pt x="350" y="345"/>
                    <a:pt x="331" y="359"/>
                  </a:cubicBezTo>
                  <a:cubicBezTo>
                    <a:pt x="312" y="374"/>
                    <a:pt x="290" y="384"/>
                    <a:pt x="267" y="390"/>
                  </a:cubicBezTo>
                  <a:cubicBezTo>
                    <a:pt x="243" y="396"/>
                    <a:pt x="221" y="399"/>
                    <a:pt x="197" y="399"/>
                  </a:cubicBezTo>
                  <a:moveTo>
                    <a:pt x="197" y="289"/>
                  </a:moveTo>
                  <a:cubicBezTo>
                    <a:pt x="221" y="289"/>
                    <a:pt x="239" y="282"/>
                    <a:pt x="251" y="267"/>
                  </a:cubicBezTo>
                  <a:cubicBezTo>
                    <a:pt x="263" y="253"/>
                    <a:pt x="269" y="230"/>
                    <a:pt x="269" y="199"/>
                  </a:cubicBezTo>
                  <a:cubicBezTo>
                    <a:pt x="269" y="168"/>
                    <a:pt x="263" y="146"/>
                    <a:pt x="251" y="131"/>
                  </a:cubicBezTo>
                  <a:cubicBezTo>
                    <a:pt x="239" y="116"/>
                    <a:pt x="221" y="109"/>
                    <a:pt x="197" y="109"/>
                  </a:cubicBezTo>
                  <a:cubicBezTo>
                    <a:pt x="150" y="109"/>
                    <a:pt x="126" y="139"/>
                    <a:pt x="126" y="199"/>
                  </a:cubicBezTo>
                  <a:cubicBezTo>
                    <a:pt x="126" y="230"/>
                    <a:pt x="132" y="252"/>
                    <a:pt x="144" y="267"/>
                  </a:cubicBezTo>
                  <a:cubicBezTo>
                    <a:pt x="156" y="282"/>
                    <a:pt x="174" y="289"/>
                    <a:pt x="197" y="289"/>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037" name="Google Shape;2037;p52"/>
            <p:cNvSpPr/>
            <p:nvPr/>
          </p:nvSpPr>
          <p:spPr>
            <a:xfrm>
              <a:off x="8184960" y="1418400"/>
              <a:ext cx="142200" cy="143640"/>
            </a:xfrm>
            <a:custGeom>
              <a:avLst/>
              <a:gdLst/>
              <a:ahLst/>
              <a:cxnLst/>
              <a:rect l="l" t="t" r="r" b="b"/>
              <a:pathLst>
                <a:path w="395" h="399" extrusionOk="0">
                  <a:moveTo>
                    <a:pt x="197" y="399"/>
                  </a:moveTo>
                  <a:cubicBezTo>
                    <a:pt x="174" y="399"/>
                    <a:pt x="151" y="396"/>
                    <a:pt x="128" y="391"/>
                  </a:cubicBezTo>
                  <a:cubicBezTo>
                    <a:pt x="104" y="385"/>
                    <a:pt x="83" y="375"/>
                    <a:pt x="64" y="360"/>
                  </a:cubicBezTo>
                  <a:cubicBezTo>
                    <a:pt x="45" y="346"/>
                    <a:pt x="29" y="325"/>
                    <a:pt x="18" y="299"/>
                  </a:cubicBezTo>
                  <a:cubicBezTo>
                    <a:pt x="6" y="273"/>
                    <a:pt x="0" y="240"/>
                    <a:pt x="0" y="200"/>
                  </a:cubicBezTo>
                  <a:cubicBezTo>
                    <a:pt x="0" y="159"/>
                    <a:pt x="6" y="126"/>
                    <a:pt x="18" y="100"/>
                  </a:cubicBezTo>
                  <a:cubicBezTo>
                    <a:pt x="29" y="74"/>
                    <a:pt x="45" y="54"/>
                    <a:pt x="64" y="39"/>
                  </a:cubicBezTo>
                  <a:cubicBezTo>
                    <a:pt x="83" y="25"/>
                    <a:pt x="104" y="14"/>
                    <a:pt x="128" y="9"/>
                  </a:cubicBezTo>
                  <a:cubicBezTo>
                    <a:pt x="151" y="3"/>
                    <a:pt x="173" y="0"/>
                    <a:pt x="197" y="0"/>
                  </a:cubicBezTo>
                  <a:cubicBezTo>
                    <a:pt x="220" y="0"/>
                    <a:pt x="244" y="3"/>
                    <a:pt x="267" y="9"/>
                  </a:cubicBezTo>
                  <a:cubicBezTo>
                    <a:pt x="291" y="15"/>
                    <a:pt x="312" y="25"/>
                    <a:pt x="331" y="40"/>
                  </a:cubicBezTo>
                  <a:cubicBezTo>
                    <a:pt x="350" y="54"/>
                    <a:pt x="365" y="74"/>
                    <a:pt x="377" y="100"/>
                  </a:cubicBezTo>
                  <a:cubicBezTo>
                    <a:pt x="388" y="125"/>
                    <a:pt x="395" y="159"/>
                    <a:pt x="395" y="200"/>
                  </a:cubicBezTo>
                  <a:cubicBezTo>
                    <a:pt x="395" y="240"/>
                    <a:pt x="388" y="273"/>
                    <a:pt x="377" y="299"/>
                  </a:cubicBezTo>
                  <a:cubicBezTo>
                    <a:pt x="365" y="325"/>
                    <a:pt x="350" y="345"/>
                    <a:pt x="331" y="360"/>
                  </a:cubicBezTo>
                  <a:cubicBezTo>
                    <a:pt x="312" y="374"/>
                    <a:pt x="290" y="384"/>
                    <a:pt x="267" y="390"/>
                  </a:cubicBezTo>
                  <a:cubicBezTo>
                    <a:pt x="243" y="395"/>
                    <a:pt x="221" y="399"/>
                    <a:pt x="197" y="399"/>
                  </a:cubicBezTo>
                  <a:moveTo>
                    <a:pt x="197" y="290"/>
                  </a:moveTo>
                  <a:cubicBezTo>
                    <a:pt x="221" y="290"/>
                    <a:pt x="239" y="282"/>
                    <a:pt x="251" y="268"/>
                  </a:cubicBezTo>
                  <a:cubicBezTo>
                    <a:pt x="263" y="253"/>
                    <a:pt x="269" y="231"/>
                    <a:pt x="269" y="200"/>
                  </a:cubicBezTo>
                  <a:cubicBezTo>
                    <a:pt x="269" y="169"/>
                    <a:pt x="263" y="146"/>
                    <a:pt x="251" y="132"/>
                  </a:cubicBezTo>
                  <a:cubicBezTo>
                    <a:pt x="239" y="117"/>
                    <a:pt x="221" y="110"/>
                    <a:pt x="197" y="110"/>
                  </a:cubicBezTo>
                  <a:cubicBezTo>
                    <a:pt x="150" y="110"/>
                    <a:pt x="126" y="140"/>
                    <a:pt x="126" y="200"/>
                  </a:cubicBezTo>
                  <a:cubicBezTo>
                    <a:pt x="126" y="230"/>
                    <a:pt x="132" y="253"/>
                    <a:pt x="144" y="268"/>
                  </a:cubicBezTo>
                  <a:cubicBezTo>
                    <a:pt x="156" y="282"/>
                    <a:pt x="174" y="290"/>
                    <a:pt x="197" y="2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038" name="Google Shape;2038;p52"/>
            <p:cNvSpPr/>
            <p:nvPr/>
          </p:nvSpPr>
          <p:spPr>
            <a:xfrm>
              <a:off x="8190000" y="1617480"/>
              <a:ext cx="141840" cy="139680"/>
            </a:xfrm>
            <a:custGeom>
              <a:avLst/>
              <a:gdLst/>
              <a:ahLst/>
              <a:cxnLst/>
              <a:rect l="l" t="t" r="r" b="b"/>
              <a:pathLst>
                <a:path w="394" h="388" extrusionOk="0">
                  <a:moveTo>
                    <a:pt x="11" y="388"/>
                  </a:moveTo>
                  <a:lnTo>
                    <a:pt x="11" y="90"/>
                  </a:lnTo>
                  <a:lnTo>
                    <a:pt x="0" y="34"/>
                  </a:lnTo>
                  <a:lnTo>
                    <a:pt x="11" y="0"/>
                  </a:lnTo>
                  <a:lnTo>
                    <a:pt x="132" y="0"/>
                  </a:lnTo>
                  <a:lnTo>
                    <a:pt x="132" y="66"/>
                  </a:lnTo>
                  <a:lnTo>
                    <a:pt x="126" y="153"/>
                  </a:lnTo>
                  <a:lnTo>
                    <a:pt x="142" y="153"/>
                  </a:lnTo>
                  <a:lnTo>
                    <a:pt x="225" y="0"/>
                  </a:lnTo>
                  <a:lnTo>
                    <a:pt x="356" y="0"/>
                  </a:lnTo>
                  <a:lnTo>
                    <a:pt x="356" y="33"/>
                  </a:lnTo>
                  <a:lnTo>
                    <a:pt x="248" y="187"/>
                  </a:lnTo>
                  <a:lnTo>
                    <a:pt x="340" y="301"/>
                  </a:lnTo>
                  <a:lnTo>
                    <a:pt x="394" y="355"/>
                  </a:lnTo>
                  <a:lnTo>
                    <a:pt x="394" y="388"/>
                  </a:lnTo>
                  <a:lnTo>
                    <a:pt x="249" y="388"/>
                  </a:lnTo>
                  <a:lnTo>
                    <a:pt x="154" y="253"/>
                  </a:lnTo>
                  <a:lnTo>
                    <a:pt x="131" y="259"/>
                  </a:lnTo>
                  <a:lnTo>
                    <a:pt x="131" y="322"/>
                  </a:lnTo>
                  <a:lnTo>
                    <a:pt x="137" y="355"/>
                  </a:lnTo>
                  <a:lnTo>
                    <a:pt x="131" y="388"/>
                  </a:lnTo>
                  <a:lnTo>
                    <a:pt x="11" y="38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039" name="Google Shape;2039;p52"/>
            <p:cNvSpPr/>
            <p:nvPr/>
          </p:nvSpPr>
          <p:spPr>
            <a:xfrm>
              <a:off x="8233200" y="1815120"/>
              <a:ext cx="45720" cy="139680"/>
            </a:xfrm>
            <a:custGeom>
              <a:avLst/>
              <a:gdLst/>
              <a:ahLst/>
              <a:cxnLst/>
              <a:rect l="l" t="t" r="r" b="b"/>
              <a:pathLst>
                <a:path w="127" h="388" extrusionOk="0">
                  <a:moveTo>
                    <a:pt x="6" y="388"/>
                  </a:moveTo>
                  <a:lnTo>
                    <a:pt x="6" y="87"/>
                  </a:lnTo>
                  <a:lnTo>
                    <a:pt x="0" y="32"/>
                  </a:lnTo>
                  <a:lnTo>
                    <a:pt x="6" y="0"/>
                  </a:lnTo>
                  <a:lnTo>
                    <a:pt x="127" y="0"/>
                  </a:lnTo>
                  <a:lnTo>
                    <a:pt x="127" y="388"/>
                  </a:lnTo>
                  <a:lnTo>
                    <a:pt x="6" y="38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040" name="Google Shape;2040;p52"/>
            <p:cNvSpPr/>
            <p:nvPr/>
          </p:nvSpPr>
          <p:spPr>
            <a:xfrm>
              <a:off x="8185680" y="2012760"/>
              <a:ext cx="140760" cy="139320"/>
            </a:xfrm>
            <a:custGeom>
              <a:avLst/>
              <a:gdLst/>
              <a:ahLst/>
              <a:cxnLst/>
              <a:rect l="l" t="t" r="r" b="b"/>
              <a:pathLst>
                <a:path w="391" h="387" extrusionOk="0">
                  <a:moveTo>
                    <a:pt x="11" y="387"/>
                  </a:moveTo>
                  <a:lnTo>
                    <a:pt x="11" y="87"/>
                  </a:lnTo>
                  <a:lnTo>
                    <a:pt x="0" y="32"/>
                  </a:lnTo>
                  <a:lnTo>
                    <a:pt x="11" y="0"/>
                  </a:lnTo>
                  <a:lnTo>
                    <a:pt x="121" y="0"/>
                  </a:lnTo>
                  <a:lnTo>
                    <a:pt x="232" y="138"/>
                  </a:lnTo>
                  <a:lnTo>
                    <a:pt x="259" y="183"/>
                  </a:lnTo>
                  <a:lnTo>
                    <a:pt x="264" y="183"/>
                  </a:lnTo>
                  <a:lnTo>
                    <a:pt x="264" y="0"/>
                  </a:lnTo>
                  <a:lnTo>
                    <a:pt x="391" y="0"/>
                  </a:lnTo>
                  <a:lnTo>
                    <a:pt x="391" y="32"/>
                  </a:lnTo>
                  <a:lnTo>
                    <a:pt x="385" y="87"/>
                  </a:lnTo>
                  <a:lnTo>
                    <a:pt x="385" y="387"/>
                  </a:lnTo>
                  <a:lnTo>
                    <a:pt x="276" y="387"/>
                  </a:lnTo>
                  <a:lnTo>
                    <a:pt x="138" y="200"/>
                  </a:lnTo>
                  <a:lnTo>
                    <a:pt x="133" y="200"/>
                  </a:lnTo>
                  <a:lnTo>
                    <a:pt x="133" y="232"/>
                  </a:lnTo>
                  <a:lnTo>
                    <a:pt x="138" y="387"/>
                  </a:lnTo>
                  <a:lnTo>
                    <a:pt x="11" y="387"/>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041" name="Google Shape;2041;p52"/>
            <p:cNvSpPr/>
            <p:nvPr/>
          </p:nvSpPr>
          <p:spPr>
            <a:xfrm>
              <a:off x="9233280" y="1025640"/>
              <a:ext cx="126000" cy="139680"/>
            </a:xfrm>
            <a:custGeom>
              <a:avLst/>
              <a:gdLst/>
              <a:ahLst/>
              <a:cxnLst/>
              <a:rect l="l" t="t" r="r" b="b"/>
              <a:pathLst>
                <a:path w="350" h="388" extrusionOk="0">
                  <a:moveTo>
                    <a:pt x="11" y="388"/>
                  </a:moveTo>
                  <a:lnTo>
                    <a:pt x="11" y="88"/>
                  </a:lnTo>
                  <a:lnTo>
                    <a:pt x="0" y="32"/>
                  </a:lnTo>
                  <a:lnTo>
                    <a:pt x="11" y="0"/>
                  </a:lnTo>
                  <a:lnTo>
                    <a:pt x="208" y="0"/>
                  </a:lnTo>
                  <a:cubicBezTo>
                    <a:pt x="238" y="0"/>
                    <a:pt x="264" y="4"/>
                    <a:pt x="285" y="14"/>
                  </a:cubicBezTo>
                  <a:cubicBezTo>
                    <a:pt x="306" y="23"/>
                    <a:pt x="322" y="39"/>
                    <a:pt x="333" y="60"/>
                  </a:cubicBezTo>
                  <a:cubicBezTo>
                    <a:pt x="344" y="80"/>
                    <a:pt x="350" y="108"/>
                    <a:pt x="350" y="143"/>
                  </a:cubicBezTo>
                  <a:cubicBezTo>
                    <a:pt x="350" y="194"/>
                    <a:pt x="337" y="231"/>
                    <a:pt x="309" y="254"/>
                  </a:cubicBezTo>
                  <a:cubicBezTo>
                    <a:pt x="281" y="276"/>
                    <a:pt x="242" y="288"/>
                    <a:pt x="192" y="288"/>
                  </a:cubicBezTo>
                  <a:lnTo>
                    <a:pt x="131" y="288"/>
                  </a:lnTo>
                  <a:lnTo>
                    <a:pt x="131" y="300"/>
                  </a:lnTo>
                  <a:lnTo>
                    <a:pt x="137" y="355"/>
                  </a:lnTo>
                  <a:lnTo>
                    <a:pt x="131" y="388"/>
                  </a:lnTo>
                  <a:lnTo>
                    <a:pt x="11" y="388"/>
                  </a:lnTo>
                  <a:moveTo>
                    <a:pt x="132" y="185"/>
                  </a:moveTo>
                  <a:lnTo>
                    <a:pt x="164" y="185"/>
                  </a:lnTo>
                  <a:cubicBezTo>
                    <a:pt x="176" y="185"/>
                    <a:pt x="188" y="184"/>
                    <a:pt x="197" y="183"/>
                  </a:cubicBezTo>
                  <a:cubicBezTo>
                    <a:pt x="207" y="182"/>
                    <a:pt x="213" y="179"/>
                    <a:pt x="218" y="173"/>
                  </a:cubicBezTo>
                  <a:cubicBezTo>
                    <a:pt x="223" y="167"/>
                    <a:pt x="226" y="158"/>
                    <a:pt x="226" y="145"/>
                  </a:cubicBezTo>
                  <a:cubicBezTo>
                    <a:pt x="226" y="132"/>
                    <a:pt x="224" y="122"/>
                    <a:pt x="218" y="116"/>
                  </a:cubicBezTo>
                  <a:cubicBezTo>
                    <a:pt x="213" y="110"/>
                    <a:pt x="205" y="107"/>
                    <a:pt x="195" y="106"/>
                  </a:cubicBezTo>
                  <a:cubicBezTo>
                    <a:pt x="185" y="105"/>
                    <a:pt x="174" y="104"/>
                    <a:pt x="161" y="104"/>
                  </a:cubicBezTo>
                  <a:lnTo>
                    <a:pt x="126" y="104"/>
                  </a:lnTo>
                  <a:lnTo>
                    <a:pt x="132" y="185"/>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042" name="Google Shape;2042;p52"/>
            <p:cNvSpPr/>
            <p:nvPr/>
          </p:nvSpPr>
          <p:spPr>
            <a:xfrm>
              <a:off x="9230400" y="1222920"/>
              <a:ext cx="131760" cy="139680"/>
            </a:xfrm>
            <a:custGeom>
              <a:avLst/>
              <a:gdLst/>
              <a:ahLst/>
              <a:cxnLst/>
              <a:rect l="l" t="t" r="r" b="b"/>
              <a:pathLst>
                <a:path w="366" h="388" extrusionOk="0">
                  <a:moveTo>
                    <a:pt x="11" y="388"/>
                  </a:moveTo>
                  <a:lnTo>
                    <a:pt x="11" y="88"/>
                  </a:lnTo>
                  <a:lnTo>
                    <a:pt x="0" y="33"/>
                  </a:lnTo>
                  <a:lnTo>
                    <a:pt x="11" y="0"/>
                  </a:lnTo>
                  <a:lnTo>
                    <a:pt x="209" y="0"/>
                  </a:lnTo>
                  <a:cubicBezTo>
                    <a:pt x="238" y="0"/>
                    <a:pt x="264" y="5"/>
                    <a:pt x="285" y="14"/>
                  </a:cubicBezTo>
                  <a:cubicBezTo>
                    <a:pt x="306" y="24"/>
                    <a:pt x="322" y="39"/>
                    <a:pt x="333" y="60"/>
                  </a:cubicBezTo>
                  <a:cubicBezTo>
                    <a:pt x="345" y="81"/>
                    <a:pt x="350" y="109"/>
                    <a:pt x="350" y="143"/>
                  </a:cubicBezTo>
                  <a:cubicBezTo>
                    <a:pt x="350" y="175"/>
                    <a:pt x="345" y="201"/>
                    <a:pt x="334" y="222"/>
                  </a:cubicBezTo>
                  <a:cubicBezTo>
                    <a:pt x="324" y="242"/>
                    <a:pt x="308" y="258"/>
                    <a:pt x="288" y="268"/>
                  </a:cubicBezTo>
                  <a:lnTo>
                    <a:pt x="297" y="276"/>
                  </a:lnTo>
                  <a:lnTo>
                    <a:pt x="335" y="328"/>
                  </a:lnTo>
                  <a:lnTo>
                    <a:pt x="366" y="356"/>
                  </a:lnTo>
                  <a:lnTo>
                    <a:pt x="366" y="388"/>
                  </a:lnTo>
                  <a:lnTo>
                    <a:pt x="221" y="388"/>
                  </a:lnTo>
                  <a:lnTo>
                    <a:pt x="161" y="288"/>
                  </a:lnTo>
                  <a:lnTo>
                    <a:pt x="132" y="288"/>
                  </a:lnTo>
                  <a:lnTo>
                    <a:pt x="132" y="300"/>
                  </a:lnTo>
                  <a:lnTo>
                    <a:pt x="137" y="355"/>
                  </a:lnTo>
                  <a:lnTo>
                    <a:pt x="132" y="388"/>
                  </a:lnTo>
                  <a:lnTo>
                    <a:pt x="11" y="388"/>
                  </a:lnTo>
                  <a:moveTo>
                    <a:pt x="132" y="185"/>
                  </a:moveTo>
                  <a:lnTo>
                    <a:pt x="164" y="185"/>
                  </a:lnTo>
                  <a:cubicBezTo>
                    <a:pt x="176" y="185"/>
                    <a:pt x="188" y="185"/>
                    <a:pt x="197" y="184"/>
                  </a:cubicBezTo>
                  <a:cubicBezTo>
                    <a:pt x="207" y="183"/>
                    <a:pt x="213" y="179"/>
                    <a:pt x="218" y="174"/>
                  </a:cubicBezTo>
                  <a:cubicBezTo>
                    <a:pt x="223" y="168"/>
                    <a:pt x="226" y="159"/>
                    <a:pt x="226" y="146"/>
                  </a:cubicBezTo>
                  <a:cubicBezTo>
                    <a:pt x="226" y="132"/>
                    <a:pt x="224" y="123"/>
                    <a:pt x="218" y="117"/>
                  </a:cubicBezTo>
                  <a:cubicBezTo>
                    <a:pt x="213" y="111"/>
                    <a:pt x="205" y="107"/>
                    <a:pt x="195" y="106"/>
                  </a:cubicBezTo>
                  <a:cubicBezTo>
                    <a:pt x="185" y="105"/>
                    <a:pt x="174" y="104"/>
                    <a:pt x="161" y="104"/>
                  </a:cubicBezTo>
                  <a:lnTo>
                    <a:pt x="126" y="104"/>
                  </a:lnTo>
                  <a:lnTo>
                    <a:pt x="132" y="185"/>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043" name="Google Shape;2043;p52"/>
            <p:cNvSpPr/>
            <p:nvPr/>
          </p:nvSpPr>
          <p:spPr>
            <a:xfrm>
              <a:off x="9234360" y="1420200"/>
              <a:ext cx="126000" cy="140040"/>
            </a:xfrm>
            <a:custGeom>
              <a:avLst/>
              <a:gdLst/>
              <a:ahLst/>
              <a:cxnLst/>
              <a:rect l="l" t="t" r="r" b="b"/>
              <a:pathLst>
                <a:path w="350" h="389" extrusionOk="0">
                  <a:moveTo>
                    <a:pt x="11" y="389"/>
                  </a:moveTo>
                  <a:lnTo>
                    <a:pt x="0" y="356"/>
                  </a:lnTo>
                  <a:lnTo>
                    <a:pt x="11" y="301"/>
                  </a:lnTo>
                  <a:lnTo>
                    <a:pt x="11" y="0"/>
                  </a:lnTo>
                  <a:lnTo>
                    <a:pt x="294" y="0"/>
                  </a:lnTo>
                  <a:lnTo>
                    <a:pt x="321" y="17"/>
                  </a:lnTo>
                  <a:lnTo>
                    <a:pt x="285" y="110"/>
                  </a:lnTo>
                  <a:lnTo>
                    <a:pt x="235" y="104"/>
                  </a:lnTo>
                  <a:lnTo>
                    <a:pt x="133" y="104"/>
                  </a:lnTo>
                  <a:lnTo>
                    <a:pt x="133" y="148"/>
                  </a:lnTo>
                  <a:lnTo>
                    <a:pt x="268" y="148"/>
                  </a:lnTo>
                  <a:lnTo>
                    <a:pt x="268" y="239"/>
                  </a:lnTo>
                  <a:lnTo>
                    <a:pt x="193" y="239"/>
                  </a:lnTo>
                  <a:lnTo>
                    <a:pt x="133" y="233"/>
                  </a:lnTo>
                  <a:lnTo>
                    <a:pt x="133" y="284"/>
                  </a:lnTo>
                  <a:lnTo>
                    <a:pt x="285" y="284"/>
                  </a:lnTo>
                  <a:lnTo>
                    <a:pt x="350" y="353"/>
                  </a:lnTo>
                  <a:lnTo>
                    <a:pt x="318" y="389"/>
                  </a:lnTo>
                  <a:lnTo>
                    <a:pt x="11" y="38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044" name="Google Shape;2044;p52"/>
            <p:cNvSpPr/>
            <p:nvPr/>
          </p:nvSpPr>
          <p:spPr>
            <a:xfrm>
              <a:off x="9229680" y="1617480"/>
              <a:ext cx="123480" cy="139680"/>
            </a:xfrm>
            <a:custGeom>
              <a:avLst/>
              <a:gdLst/>
              <a:ahLst/>
              <a:cxnLst/>
              <a:rect l="l" t="t" r="r" b="b"/>
              <a:pathLst>
                <a:path w="343" h="388" extrusionOk="0">
                  <a:moveTo>
                    <a:pt x="110" y="388"/>
                  </a:moveTo>
                  <a:lnTo>
                    <a:pt x="110" y="105"/>
                  </a:lnTo>
                  <a:lnTo>
                    <a:pt x="0" y="110"/>
                  </a:lnTo>
                  <a:lnTo>
                    <a:pt x="0" y="0"/>
                  </a:lnTo>
                  <a:lnTo>
                    <a:pt x="343" y="0"/>
                  </a:lnTo>
                  <a:lnTo>
                    <a:pt x="343" y="110"/>
                  </a:lnTo>
                  <a:lnTo>
                    <a:pt x="230" y="105"/>
                  </a:lnTo>
                  <a:lnTo>
                    <a:pt x="230" y="300"/>
                  </a:lnTo>
                  <a:lnTo>
                    <a:pt x="236" y="355"/>
                  </a:lnTo>
                  <a:lnTo>
                    <a:pt x="230" y="388"/>
                  </a:lnTo>
                  <a:lnTo>
                    <a:pt x="110" y="38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045" name="Google Shape;2045;p52"/>
            <p:cNvSpPr/>
            <p:nvPr/>
          </p:nvSpPr>
          <p:spPr>
            <a:xfrm>
              <a:off x="9229680" y="1814760"/>
              <a:ext cx="123480" cy="140040"/>
            </a:xfrm>
            <a:custGeom>
              <a:avLst/>
              <a:gdLst/>
              <a:ahLst/>
              <a:cxnLst/>
              <a:rect l="l" t="t" r="r" b="b"/>
              <a:pathLst>
                <a:path w="343" h="389" extrusionOk="0">
                  <a:moveTo>
                    <a:pt x="110" y="389"/>
                  </a:moveTo>
                  <a:lnTo>
                    <a:pt x="110" y="105"/>
                  </a:lnTo>
                  <a:lnTo>
                    <a:pt x="0" y="111"/>
                  </a:lnTo>
                  <a:lnTo>
                    <a:pt x="0" y="0"/>
                  </a:lnTo>
                  <a:lnTo>
                    <a:pt x="343" y="0"/>
                  </a:lnTo>
                  <a:lnTo>
                    <a:pt x="343" y="111"/>
                  </a:lnTo>
                  <a:lnTo>
                    <a:pt x="230" y="105"/>
                  </a:lnTo>
                  <a:lnTo>
                    <a:pt x="230" y="301"/>
                  </a:lnTo>
                  <a:lnTo>
                    <a:pt x="236" y="356"/>
                  </a:lnTo>
                  <a:lnTo>
                    <a:pt x="230" y="388"/>
                  </a:lnTo>
                  <a:lnTo>
                    <a:pt x="110" y="388"/>
                  </a:lnTo>
                  <a:lnTo>
                    <a:pt x="110" y="38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046" name="Google Shape;2046;p52"/>
            <p:cNvSpPr/>
            <p:nvPr/>
          </p:nvSpPr>
          <p:spPr>
            <a:xfrm>
              <a:off x="9220320" y="2012400"/>
              <a:ext cx="142200" cy="139680"/>
            </a:xfrm>
            <a:custGeom>
              <a:avLst/>
              <a:gdLst/>
              <a:ahLst/>
              <a:cxnLst/>
              <a:rect l="l" t="t" r="r" b="b"/>
              <a:pathLst>
                <a:path w="395" h="388" extrusionOk="0">
                  <a:moveTo>
                    <a:pt x="136" y="388"/>
                  </a:moveTo>
                  <a:lnTo>
                    <a:pt x="136" y="229"/>
                  </a:lnTo>
                  <a:lnTo>
                    <a:pt x="0" y="33"/>
                  </a:lnTo>
                  <a:lnTo>
                    <a:pt x="0" y="0"/>
                  </a:lnTo>
                  <a:lnTo>
                    <a:pt x="138" y="0"/>
                  </a:lnTo>
                  <a:lnTo>
                    <a:pt x="193" y="113"/>
                  </a:lnTo>
                  <a:lnTo>
                    <a:pt x="204" y="113"/>
                  </a:lnTo>
                  <a:lnTo>
                    <a:pt x="258" y="0"/>
                  </a:lnTo>
                  <a:lnTo>
                    <a:pt x="395" y="0"/>
                  </a:lnTo>
                  <a:lnTo>
                    <a:pt x="395" y="33"/>
                  </a:lnTo>
                  <a:lnTo>
                    <a:pt x="255" y="233"/>
                  </a:lnTo>
                  <a:lnTo>
                    <a:pt x="259" y="288"/>
                  </a:lnTo>
                  <a:lnTo>
                    <a:pt x="259" y="388"/>
                  </a:lnTo>
                  <a:lnTo>
                    <a:pt x="136" y="38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
        <p:nvSpPr>
          <p:cNvPr id="6" name="Metin kutusu 5">
            <a:extLst>
              <a:ext uri="{FF2B5EF4-FFF2-40B4-BE49-F238E27FC236}">
                <a16:creationId xmlns:a16="http://schemas.microsoft.com/office/drawing/2014/main" id="{081BB4C9-C113-E45B-9173-3EE1475F3E74}"/>
              </a:ext>
            </a:extLst>
          </p:cNvPr>
          <p:cNvSpPr txBox="1"/>
          <p:nvPr/>
        </p:nvSpPr>
        <p:spPr>
          <a:xfrm>
            <a:off x="2222697" y="1137507"/>
            <a:ext cx="4838700" cy="1323439"/>
          </a:xfrm>
          <a:prstGeom prst="rect">
            <a:avLst/>
          </a:prstGeom>
          <a:noFill/>
        </p:spPr>
        <p:txBody>
          <a:bodyPr wrap="square" rtlCol="0">
            <a:spAutoFit/>
          </a:bodyPr>
          <a:lstStyle/>
          <a:p>
            <a:pPr algn="ctr"/>
            <a:r>
              <a:rPr lang="tr-TR" sz="4000" dirty="0">
                <a:solidFill>
                  <a:schemeClr val="accent1"/>
                </a:solidFill>
                <a:latin typeface="Dela Gothic One" pitchFamily="2" charset="-128"/>
                <a:ea typeface="Dela Gothic One" pitchFamily="2" charset="-128"/>
              </a:rPr>
              <a:t>Dakikaların hesabını yapın</a:t>
            </a:r>
          </a:p>
        </p:txBody>
      </p:sp>
      <p:sp>
        <p:nvSpPr>
          <p:cNvPr id="7" name="Metin kutusu 6">
            <a:extLst>
              <a:ext uri="{FF2B5EF4-FFF2-40B4-BE49-F238E27FC236}">
                <a16:creationId xmlns:a16="http://schemas.microsoft.com/office/drawing/2014/main" id="{BB4F355B-4661-F8A4-B3A5-7EEB1AE742EC}"/>
              </a:ext>
            </a:extLst>
          </p:cNvPr>
          <p:cNvSpPr txBox="1"/>
          <p:nvPr/>
        </p:nvSpPr>
        <p:spPr>
          <a:xfrm>
            <a:off x="2353358" y="2948268"/>
            <a:ext cx="4714875" cy="584775"/>
          </a:xfrm>
          <a:prstGeom prst="rect">
            <a:avLst/>
          </a:prstGeom>
          <a:noFill/>
        </p:spPr>
        <p:txBody>
          <a:bodyPr wrap="square" rtlCol="0">
            <a:spAutoFit/>
          </a:bodyPr>
          <a:lstStyle/>
          <a:p>
            <a:pPr algn="ctr"/>
            <a:r>
              <a:rPr lang="tr-TR" sz="1600" dirty="0">
                <a:latin typeface="Work Sans Medium" pitchFamily="2" charset="0"/>
              </a:rPr>
              <a:t>Hangi teste ne kadar süre ayırman gerektiğine bakıp kronometreni kurarak çalış</a:t>
            </a:r>
          </a:p>
        </p:txBody>
      </p:sp>
      <p:grpSp>
        <p:nvGrpSpPr>
          <p:cNvPr id="2" name="Google Shape;8871;p90">
            <a:extLst>
              <a:ext uri="{FF2B5EF4-FFF2-40B4-BE49-F238E27FC236}">
                <a16:creationId xmlns:a16="http://schemas.microsoft.com/office/drawing/2014/main" id="{3EBC22B6-02E5-ABA0-6567-3136B8CFA513}"/>
              </a:ext>
            </a:extLst>
          </p:cNvPr>
          <p:cNvGrpSpPr/>
          <p:nvPr/>
        </p:nvGrpSpPr>
        <p:grpSpPr>
          <a:xfrm>
            <a:off x="828496" y="1491804"/>
            <a:ext cx="1308761" cy="1130122"/>
            <a:chOff x="-42651700" y="3217825"/>
            <a:chExt cx="367600" cy="317425"/>
          </a:xfrm>
          <a:solidFill>
            <a:schemeClr val="tx1"/>
          </a:solidFill>
        </p:grpSpPr>
        <p:sp>
          <p:nvSpPr>
            <p:cNvPr id="3" name="Google Shape;8872;p90">
              <a:extLst>
                <a:ext uri="{FF2B5EF4-FFF2-40B4-BE49-F238E27FC236}">
                  <a16:creationId xmlns:a16="http://schemas.microsoft.com/office/drawing/2014/main" id="{CB935761-45A6-E609-8E5B-28F164470DD5}"/>
                </a:ext>
              </a:extLst>
            </p:cNvPr>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8873;p90">
              <a:extLst>
                <a:ext uri="{FF2B5EF4-FFF2-40B4-BE49-F238E27FC236}">
                  <a16:creationId xmlns:a16="http://schemas.microsoft.com/office/drawing/2014/main" id="{B1A79A72-E327-EF29-AF17-07AF161C23C6}"/>
                </a:ext>
              </a:extLst>
            </p:cNvPr>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8874;p90">
              <a:extLst>
                <a:ext uri="{FF2B5EF4-FFF2-40B4-BE49-F238E27FC236}">
                  <a16:creationId xmlns:a16="http://schemas.microsoft.com/office/drawing/2014/main" id="{C0EDD147-0398-54D3-70B7-B7843B8B02F6}"/>
                </a:ext>
              </a:extLst>
            </p:cNvPr>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8875;p90">
              <a:extLst>
                <a:ext uri="{FF2B5EF4-FFF2-40B4-BE49-F238E27FC236}">
                  <a16:creationId xmlns:a16="http://schemas.microsoft.com/office/drawing/2014/main" id="{35DF35E0-6040-5190-4669-4634AF7346E9}"/>
                </a:ext>
              </a:extLst>
            </p:cNvPr>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171"/>
        <p:cNvGrpSpPr/>
        <p:nvPr/>
      </p:nvGrpSpPr>
      <p:grpSpPr>
        <a:xfrm>
          <a:off x="0" y="0"/>
          <a:ext cx="0" cy="0"/>
          <a:chOff x="0" y="0"/>
          <a:chExt cx="0" cy="0"/>
        </a:xfrm>
      </p:grpSpPr>
      <p:grpSp>
        <p:nvGrpSpPr>
          <p:cNvPr id="1172" name="Google Shape;1172;p41"/>
          <p:cNvGrpSpPr/>
          <p:nvPr/>
        </p:nvGrpSpPr>
        <p:grpSpPr>
          <a:xfrm>
            <a:off x="1113010" y="1710338"/>
            <a:ext cx="413420" cy="413517"/>
            <a:chOff x="1020960" y="2953800"/>
            <a:chExt cx="973440" cy="973440"/>
          </a:xfrm>
        </p:grpSpPr>
        <p:sp>
          <p:nvSpPr>
            <p:cNvPr id="1173" name="Google Shape;1173;p41"/>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174" name="Google Shape;1174;p41"/>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175" name="Google Shape;1175;p41"/>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FFFFFF"/>
                </a:solidFill>
                <a:latin typeface="Arial"/>
                <a:ea typeface="Arial"/>
                <a:cs typeface="Arial"/>
                <a:sym typeface="Arial"/>
              </a:endParaRPr>
            </a:p>
          </p:txBody>
        </p:sp>
      </p:grpSp>
      <p:grpSp>
        <p:nvGrpSpPr>
          <p:cNvPr id="1256" name="Google Shape;1256;p41"/>
          <p:cNvGrpSpPr/>
          <p:nvPr/>
        </p:nvGrpSpPr>
        <p:grpSpPr>
          <a:xfrm rot="1175546">
            <a:off x="4836940" y="899850"/>
            <a:ext cx="1537912" cy="1040822"/>
            <a:chOff x="5146560" y="846000"/>
            <a:chExt cx="2079000" cy="1407240"/>
          </a:xfrm>
        </p:grpSpPr>
        <p:sp>
          <p:nvSpPr>
            <p:cNvPr id="1257" name="Google Shape;1257;p41"/>
            <p:cNvSpPr/>
            <p:nvPr/>
          </p:nvSpPr>
          <p:spPr>
            <a:xfrm>
              <a:off x="5146560" y="846000"/>
              <a:ext cx="2079000" cy="1407240"/>
            </a:xfrm>
            <a:custGeom>
              <a:avLst/>
              <a:gdLst/>
              <a:ahLst/>
              <a:cxnLst/>
              <a:rect l="l" t="t" r="r" b="b"/>
              <a:pathLst>
                <a:path w="5775" h="3909" extrusionOk="0">
                  <a:moveTo>
                    <a:pt x="2887" y="3909"/>
                  </a:moveTo>
                  <a:cubicBezTo>
                    <a:pt x="2128" y="3909"/>
                    <a:pt x="1412" y="3713"/>
                    <a:pt x="871" y="3356"/>
                  </a:cubicBezTo>
                  <a:cubicBezTo>
                    <a:pt x="309" y="2987"/>
                    <a:pt x="0" y="2489"/>
                    <a:pt x="0" y="1955"/>
                  </a:cubicBezTo>
                  <a:cubicBezTo>
                    <a:pt x="0" y="1420"/>
                    <a:pt x="309" y="922"/>
                    <a:pt x="871" y="553"/>
                  </a:cubicBezTo>
                  <a:cubicBezTo>
                    <a:pt x="1412" y="196"/>
                    <a:pt x="2128" y="0"/>
                    <a:pt x="2887" y="0"/>
                  </a:cubicBezTo>
                  <a:cubicBezTo>
                    <a:pt x="3647" y="0"/>
                    <a:pt x="4363" y="196"/>
                    <a:pt x="4904" y="553"/>
                  </a:cubicBezTo>
                  <a:cubicBezTo>
                    <a:pt x="5466" y="922"/>
                    <a:pt x="5775" y="1420"/>
                    <a:pt x="5775" y="1955"/>
                  </a:cubicBezTo>
                  <a:cubicBezTo>
                    <a:pt x="5775" y="2489"/>
                    <a:pt x="5466" y="2987"/>
                    <a:pt x="4904" y="3357"/>
                  </a:cubicBezTo>
                  <a:cubicBezTo>
                    <a:pt x="4363" y="3713"/>
                    <a:pt x="3647" y="3909"/>
                    <a:pt x="2887" y="3909"/>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58" name="Google Shape;1258;p41"/>
            <p:cNvSpPr/>
            <p:nvPr/>
          </p:nvSpPr>
          <p:spPr>
            <a:xfrm>
              <a:off x="5203800" y="903240"/>
              <a:ext cx="1964520" cy="1292760"/>
            </a:xfrm>
            <a:custGeom>
              <a:avLst/>
              <a:gdLst/>
              <a:ahLst/>
              <a:cxnLst/>
              <a:rect l="l" t="t" r="r" b="b"/>
              <a:pathLst>
                <a:path w="5457" h="3591" extrusionOk="0">
                  <a:moveTo>
                    <a:pt x="5457" y="1796"/>
                  </a:moveTo>
                  <a:cubicBezTo>
                    <a:pt x="5457" y="2110"/>
                    <a:pt x="5332" y="2420"/>
                    <a:pt x="5092" y="2693"/>
                  </a:cubicBezTo>
                  <a:cubicBezTo>
                    <a:pt x="4853" y="2966"/>
                    <a:pt x="4508" y="3193"/>
                    <a:pt x="4093" y="3350"/>
                  </a:cubicBezTo>
                  <a:cubicBezTo>
                    <a:pt x="3678" y="3508"/>
                    <a:pt x="3207" y="3591"/>
                    <a:pt x="2728" y="3591"/>
                  </a:cubicBezTo>
                  <a:cubicBezTo>
                    <a:pt x="2250" y="3591"/>
                    <a:pt x="1779" y="3508"/>
                    <a:pt x="1364" y="3350"/>
                  </a:cubicBezTo>
                  <a:cubicBezTo>
                    <a:pt x="949" y="3193"/>
                    <a:pt x="604" y="2966"/>
                    <a:pt x="365" y="2693"/>
                  </a:cubicBezTo>
                  <a:cubicBezTo>
                    <a:pt x="125" y="2420"/>
                    <a:pt x="0" y="2110"/>
                    <a:pt x="0" y="1796"/>
                  </a:cubicBezTo>
                  <a:cubicBezTo>
                    <a:pt x="0" y="1481"/>
                    <a:pt x="126" y="1171"/>
                    <a:pt x="365" y="898"/>
                  </a:cubicBezTo>
                  <a:cubicBezTo>
                    <a:pt x="605" y="625"/>
                    <a:pt x="949" y="398"/>
                    <a:pt x="1364" y="241"/>
                  </a:cubicBezTo>
                  <a:cubicBezTo>
                    <a:pt x="1779" y="83"/>
                    <a:pt x="2250" y="0"/>
                    <a:pt x="2728" y="0"/>
                  </a:cubicBezTo>
                  <a:cubicBezTo>
                    <a:pt x="3207" y="0"/>
                    <a:pt x="3678" y="83"/>
                    <a:pt x="4093" y="241"/>
                  </a:cubicBezTo>
                  <a:cubicBezTo>
                    <a:pt x="4508" y="398"/>
                    <a:pt x="4852" y="625"/>
                    <a:pt x="5092" y="898"/>
                  </a:cubicBezTo>
                  <a:cubicBezTo>
                    <a:pt x="5331" y="1171"/>
                    <a:pt x="5457" y="1481"/>
                    <a:pt x="5457" y="1796"/>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59" name="Google Shape;1259;p41"/>
            <p:cNvSpPr/>
            <p:nvPr/>
          </p:nvSpPr>
          <p:spPr>
            <a:xfrm>
              <a:off x="5203800" y="903240"/>
              <a:ext cx="1964520" cy="1292760"/>
            </a:xfrm>
            <a:custGeom>
              <a:avLst/>
              <a:gdLst/>
              <a:ahLst/>
              <a:cxnLst/>
              <a:rect l="l" t="t" r="r" b="b"/>
              <a:pathLst>
                <a:path w="5457" h="3591" extrusionOk="0">
                  <a:moveTo>
                    <a:pt x="5457" y="1796"/>
                  </a:moveTo>
                  <a:cubicBezTo>
                    <a:pt x="5457" y="2110"/>
                    <a:pt x="5332" y="2420"/>
                    <a:pt x="5092" y="2693"/>
                  </a:cubicBezTo>
                  <a:cubicBezTo>
                    <a:pt x="4853" y="2966"/>
                    <a:pt x="4508" y="3193"/>
                    <a:pt x="4093" y="3350"/>
                  </a:cubicBezTo>
                  <a:cubicBezTo>
                    <a:pt x="3678" y="3508"/>
                    <a:pt x="3207" y="3591"/>
                    <a:pt x="2728" y="3591"/>
                  </a:cubicBezTo>
                  <a:cubicBezTo>
                    <a:pt x="2250" y="3591"/>
                    <a:pt x="1779" y="3508"/>
                    <a:pt x="1364" y="3350"/>
                  </a:cubicBezTo>
                  <a:cubicBezTo>
                    <a:pt x="949" y="3193"/>
                    <a:pt x="604" y="2966"/>
                    <a:pt x="365" y="2693"/>
                  </a:cubicBezTo>
                  <a:cubicBezTo>
                    <a:pt x="125" y="2420"/>
                    <a:pt x="0" y="2110"/>
                    <a:pt x="0" y="1796"/>
                  </a:cubicBezTo>
                  <a:cubicBezTo>
                    <a:pt x="0" y="1481"/>
                    <a:pt x="126" y="1171"/>
                    <a:pt x="365" y="898"/>
                  </a:cubicBezTo>
                  <a:cubicBezTo>
                    <a:pt x="605" y="625"/>
                    <a:pt x="949" y="398"/>
                    <a:pt x="1364" y="241"/>
                  </a:cubicBezTo>
                  <a:cubicBezTo>
                    <a:pt x="1779" y="83"/>
                    <a:pt x="2250" y="0"/>
                    <a:pt x="2728" y="0"/>
                  </a:cubicBezTo>
                  <a:cubicBezTo>
                    <a:pt x="3207" y="0"/>
                    <a:pt x="3678" y="83"/>
                    <a:pt x="4093" y="241"/>
                  </a:cubicBezTo>
                  <a:cubicBezTo>
                    <a:pt x="4508" y="398"/>
                    <a:pt x="4852" y="625"/>
                    <a:pt x="5092" y="898"/>
                  </a:cubicBezTo>
                  <a:cubicBezTo>
                    <a:pt x="5331" y="1171"/>
                    <a:pt x="5457" y="1481"/>
                    <a:pt x="5457" y="1796"/>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60" name="Google Shape;1260;p41"/>
            <p:cNvSpPr/>
            <p:nvPr/>
          </p:nvSpPr>
          <p:spPr>
            <a:xfrm>
              <a:off x="5240520" y="940320"/>
              <a:ext cx="1890720" cy="1218600"/>
            </a:xfrm>
            <a:custGeom>
              <a:avLst/>
              <a:gdLst/>
              <a:ahLst/>
              <a:cxnLst/>
              <a:rect l="l" t="t" r="r" b="b"/>
              <a:pathLst>
                <a:path w="5252" h="3385" extrusionOk="0">
                  <a:moveTo>
                    <a:pt x="5252" y="1693"/>
                  </a:moveTo>
                  <a:cubicBezTo>
                    <a:pt x="5252" y="1989"/>
                    <a:pt x="5132" y="2281"/>
                    <a:pt x="4901" y="2538"/>
                  </a:cubicBezTo>
                  <a:cubicBezTo>
                    <a:pt x="4671" y="2796"/>
                    <a:pt x="4338" y="3009"/>
                    <a:pt x="3939" y="3158"/>
                  </a:cubicBezTo>
                  <a:cubicBezTo>
                    <a:pt x="3540" y="3307"/>
                    <a:pt x="3087" y="3385"/>
                    <a:pt x="2626" y="3385"/>
                  </a:cubicBezTo>
                  <a:cubicBezTo>
                    <a:pt x="2166" y="3385"/>
                    <a:pt x="1713" y="3307"/>
                    <a:pt x="1314" y="3158"/>
                  </a:cubicBezTo>
                  <a:cubicBezTo>
                    <a:pt x="914" y="3009"/>
                    <a:pt x="582" y="2796"/>
                    <a:pt x="352" y="2538"/>
                  </a:cubicBezTo>
                  <a:cubicBezTo>
                    <a:pt x="121" y="2281"/>
                    <a:pt x="0" y="1989"/>
                    <a:pt x="0" y="1693"/>
                  </a:cubicBezTo>
                  <a:cubicBezTo>
                    <a:pt x="0" y="1396"/>
                    <a:pt x="122" y="1104"/>
                    <a:pt x="352" y="846"/>
                  </a:cubicBezTo>
                  <a:cubicBezTo>
                    <a:pt x="583" y="589"/>
                    <a:pt x="914" y="375"/>
                    <a:pt x="1314" y="227"/>
                  </a:cubicBezTo>
                  <a:cubicBezTo>
                    <a:pt x="1713" y="78"/>
                    <a:pt x="2166" y="0"/>
                    <a:pt x="2626" y="0"/>
                  </a:cubicBezTo>
                  <a:cubicBezTo>
                    <a:pt x="3087" y="0"/>
                    <a:pt x="3540" y="78"/>
                    <a:pt x="3939" y="227"/>
                  </a:cubicBezTo>
                  <a:cubicBezTo>
                    <a:pt x="4338" y="375"/>
                    <a:pt x="4670" y="589"/>
                    <a:pt x="4901" y="846"/>
                  </a:cubicBezTo>
                  <a:cubicBezTo>
                    <a:pt x="5131" y="1104"/>
                    <a:pt x="5252" y="1396"/>
                    <a:pt x="5252" y="1693"/>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61" name="Google Shape;1261;p41"/>
            <p:cNvSpPr/>
            <p:nvPr/>
          </p:nvSpPr>
          <p:spPr>
            <a:xfrm>
              <a:off x="5979960" y="1220400"/>
              <a:ext cx="503640" cy="626760"/>
            </a:xfrm>
            <a:custGeom>
              <a:avLst/>
              <a:gdLst/>
              <a:ahLst/>
              <a:cxnLst/>
              <a:rect l="l" t="t" r="r" b="b"/>
              <a:pathLst>
                <a:path w="1399" h="1741" extrusionOk="0">
                  <a:moveTo>
                    <a:pt x="608" y="1"/>
                  </a:moveTo>
                  <a:cubicBezTo>
                    <a:pt x="696" y="24"/>
                    <a:pt x="713" y="89"/>
                    <a:pt x="707" y="171"/>
                  </a:cubicBezTo>
                  <a:cubicBezTo>
                    <a:pt x="707" y="370"/>
                    <a:pt x="707" y="570"/>
                    <a:pt x="707" y="769"/>
                  </a:cubicBezTo>
                  <a:cubicBezTo>
                    <a:pt x="707" y="781"/>
                    <a:pt x="706" y="796"/>
                    <a:pt x="723" y="796"/>
                  </a:cubicBezTo>
                  <a:cubicBezTo>
                    <a:pt x="739" y="795"/>
                    <a:pt x="737" y="781"/>
                    <a:pt x="737" y="770"/>
                  </a:cubicBezTo>
                  <a:cubicBezTo>
                    <a:pt x="737" y="624"/>
                    <a:pt x="737" y="478"/>
                    <a:pt x="737" y="332"/>
                  </a:cubicBezTo>
                  <a:cubicBezTo>
                    <a:pt x="737" y="270"/>
                    <a:pt x="770" y="227"/>
                    <a:pt x="827" y="211"/>
                  </a:cubicBezTo>
                  <a:cubicBezTo>
                    <a:pt x="894" y="193"/>
                    <a:pt x="966" y="244"/>
                    <a:pt x="971" y="313"/>
                  </a:cubicBezTo>
                  <a:cubicBezTo>
                    <a:pt x="974" y="549"/>
                    <a:pt x="971" y="785"/>
                    <a:pt x="972" y="1019"/>
                  </a:cubicBezTo>
                  <a:cubicBezTo>
                    <a:pt x="996" y="1016"/>
                    <a:pt x="1007" y="1001"/>
                    <a:pt x="1018" y="986"/>
                  </a:cubicBezTo>
                  <a:cubicBezTo>
                    <a:pt x="1081" y="892"/>
                    <a:pt x="1157" y="798"/>
                    <a:pt x="1275" y="774"/>
                  </a:cubicBezTo>
                  <a:cubicBezTo>
                    <a:pt x="1406" y="733"/>
                    <a:pt x="1437" y="875"/>
                    <a:pt x="1348" y="949"/>
                  </a:cubicBezTo>
                  <a:cubicBezTo>
                    <a:pt x="1107" y="1196"/>
                    <a:pt x="1035" y="1652"/>
                    <a:pt x="652" y="1725"/>
                  </a:cubicBezTo>
                  <a:cubicBezTo>
                    <a:pt x="438" y="1768"/>
                    <a:pt x="152" y="1733"/>
                    <a:pt x="56" y="1507"/>
                  </a:cubicBezTo>
                  <a:cubicBezTo>
                    <a:pt x="17" y="1422"/>
                    <a:pt x="1" y="1332"/>
                    <a:pt x="1" y="1240"/>
                  </a:cubicBezTo>
                  <a:cubicBezTo>
                    <a:pt x="0" y="987"/>
                    <a:pt x="1" y="736"/>
                    <a:pt x="1" y="483"/>
                  </a:cubicBezTo>
                  <a:cubicBezTo>
                    <a:pt x="1" y="430"/>
                    <a:pt x="26" y="391"/>
                    <a:pt x="70" y="376"/>
                  </a:cubicBezTo>
                  <a:cubicBezTo>
                    <a:pt x="230" y="340"/>
                    <a:pt x="209" y="509"/>
                    <a:pt x="208" y="614"/>
                  </a:cubicBezTo>
                  <a:cubicBezTo>
                    <a:pt x="208" y="685"/>
                    <a:pt x="208" y="756"/>
                    <a:pt x="208" y="827"/>
                  </a:cubicBezTo>
                  <a:cubicBezTo>
                    <a:pt x="203" y="848"/>
                    <a:pt x="234" y="870"/>
                    <a:pt x="237" y="839"/>
                  </a:cubicBezTo>
                  <a:cubicBezTo>
                    <a:pt x="238" y="647"/>
                    <a:pt x="237" y="455"/>
                    <a:pt x="237" y="263"/>
                  </a:cubicBezTo>
                  <a:cubicBezTo>
                    <a:pt x="237" y="218"/>
                    <a:pt x="253" y="182"/>
                    <a:pt x="294" y="161"/>
                  </a:cubicBezTo>
                  <a:cubicBezTo>
                    <a:pt x="358" y="127"/>
                    <a:pt x="438" y="172"/>
                    <a:pt x="442" y="244"/>
                  </a:cubicBezTo>
                  <a:cubicBezTo>
                    <a:pt x="444" y="281"/>
                    <a:pt x="443" y="317"/>
                    <a:pt x="443" y="353"/>
                  </a:cubicBezTo>
                  <a:cubicBezTo>
                    <a:pt x="443" y="491"/>
                    <a:pt x="443" y="628"/>
                    <a:pt x="443" y="766"/>
                  </a:cubicBezTo>
                  <a:cubicBezTo>
                    <a:pt x="439" y="780"/>
                    <a:pt x="448" y="788"/>
                    <a:pt x="458" y="797"/>
                  </a:cubicBezTo>
                  <a:cubicBezTo>
                    <a:pt x="467" y="788"/>
                    <a:pt x="476" y="780"/>
                    <a:pt x="473" y="766"/>
                  </a:cubicBezTo>
                  <a:cubicBezTo>
                    <a:pt x="473" y="559"/>
                    <a:pt x="474" y="351"/>
                    <a:pt x="472" y="144"/>
                  </a:cubicBezTo>
                  <a:cubicBezTo>
                    <a:pt x="466" y="71"/>
                    <a:pt x="518" y="-8"/>
                    <a:pt x="608" y="1"/>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62" name="Google Shape;1262;p41"/>
            <p:cNvSpPr/>
            <p:nvPr/>
          </p:nvSpPr>
          <p:spPr>
            <a:xfrm>
              <a:off x="5509800" y="1180440"/>
              <a:ext cx="165600" cy="151200"/>
            </a:xfrm>
            <a:custGeom>
              <a:avLst/>
              <a:gdLst/>
              <a:ahLst/>
              <a:cxnLst/>
              <a:rect l="l" t="t" r="r" b="b"/>
              <a:pathLst>
                <a:path w="460" h="420" extrusionOk="0">
                  <a:moveTo>
                    <a:pt x="190" y="420"/>
                  </a:moveTo>
                  <a:lnTo>
                    <a:pt x="43" y="192"/>
                  </a:lnTo>
                  <a:lnTo>
                    <a:pt x="7" y="155"/>
                  </a:lnTo>
                  <a:lnTo>
                    <a:pt x="0" y="124"/>
                  </a:lnTo>
                  <a:lnTo>
                    <a:pt x="150" y="28"/>
                  </a:lnTo>
                  <a:cubicBezTo>
                    <a:pt x="172" y="13"/>
                    <a:pt x="194" y="4"/>
                    <a:pt x="215" y="1"/>
                  </a:cubicBezTo>
                  <a:cubicBezTo>
                    <a:pt x="236" y="-2"/>
                    <a:pt x="255" y="2"/>
                    <a:pt x="274" y="12"/>
                  </a:cubicBezTo>
                  <a:cubicBezTo>
                    <a:pt x="293" y="22"/>
                    <a:pt x="311" y="41"/>
                    <a:pt x="328" y="67"/>
                  </a:cubicBezTo>
                  <a:cubicBezTo>
                    <a:pt x="343" y="91"/>
                    <a:pt x="352" y="113"/>
                    <a:pt x="354" y="134"/>
                  </a:cubicBezTo>
                  <a:cubicBezTo>
                    <a:pt x="356" y="155"/>
                    <a:pt x="352" y="174"/>
                    <a:pt x="342" y="192"/>
                  </a:cubicBezTo>
                  <a:lnTo>
                    <a:pt x="352" y="194"/>
                  </a:lnTo>
                  <a:lnTo>
                    <a:pt x="406" y="214"/>
                  </a:lnTo>
                  <a:lnTo>
                    <a:pt x="444" y="220"/>
                  </a:lnTo>
                  <a:lnTo>
                    <a:pt x="460" y="245"/>
                  </a:lnTo>
                  <a:lnTo>
                    <a:pt x="350" y="316"/>
                  </a:lnTo>
                  <a:lnTo>
                    <a:pt x="255" y="270"/>
                  </a:lnTo>
                  <a:lnTo>
                    <a:pt x="232" y="284"/>
                  </a:lnTo>
                  <a:lnTo>
                    <a:pt x="238" y="293"/>
                  </a:lnTo>
                  <a:lnTo>
                    <a:pt x="269" y="332"/>
                  </a:lnTo>
                  <a:lnTo>
                    <a:pt x="281" y="360"/>
                  </a:lnTo>
                  <a:lnTo>
                    <a:pt x="190" y="420"/>
                  </a:lnTo>
                  <a:moveTo>
                    <a:pt x="182" y="206"/>
                  </a:moveTo>
                  <a:lnTo>
                    <a:pt x="206" y="190"/>
                  </a:lnTo>
                  <a:cubicBezTo>
                    <a:pt x="216" y="184"/>
                    <a:pt x="224" y="178"/>
                    <a:pt x="230" y="173"/>
                  </a:cubicBezTo>
                  <a:cubicBezTo>
                    <a:pt x="237" y="168"/>
                    <a:pt x="241" y="161"/>
                    <a:pt x="242" y="155"/>
                  </a:cubicBezTo>
                  <a:cubicBezTo>
                    <a:pt x="243" y="148"/>
                    <a:pt x="240" y="140"/>
                    <a:pt x="234" y="130"/>
                  </a:cubicBezTo>
                  <a:cubicBezTo>
                    <a:pt x="227" y="120"/>
                    <a:pt x="220" y="113"/>
                    <a:pt x="213" y="112"/>
                  </a:cubicBezTo>
                  <a:cubicBezTo>
                    <a:pt x="206" y="110"/>
                    <a:pt x="199" y="111"/>
                    <a:pt x="191" y="115"/>
                  </a:cubicBezTo>
                  <a:cubicBezTo>
                    <a:pt x="183" y="119"/>
                    <a:pt x="174" y="124"/>
                    <a:pt x="164" y="130"/>
                  </a:cubicBezTo>
                  <a:lnTo>
                    <a:pt x="138" y="147"/>
                  </a:lnTo>
                  <a:lnTo>
                    <a:pt x="182" y="206"/>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63" name="Google Shape;1263;p41"/>
            <p:cNvSpPr/>
            <p:nvPr/>
          </p:nvSpPr>
          <p:spPr>
            <a:xfrm>
              <a:off x="5635080" y="1111680"/>
              <a:ext cx="147600" cy="153000"/>
            </a:xfrm>
            <a:custGeom>
              <a:avLst/>
              <a:gdLst/>
              <a:ahLst/>
              <a:cxnLst/>
              <a:rect l="l" t="t" r="r" b="b"/>
              <a:pathLst>
                <a:path w="410" h="425" extrusionOk="0">
                  <a:moveTo>
                    <a:pt x="142" y="425"/>
                  </a:moveTo>
                  <a:lnTo>
                    <a:pt x="121" y="402"/>
                  </a:lnTo>
                  <a:lnTo>
                    <a:pt x="110" y="352"/>
                  </a:lnTo>
                  <a:lnTo>
                    <a:pt x="0" y="104"/>
                  </a:lnTo>
                  <a:lnTo>
                    <a:pt x="234" y="0"/>
                  </a:lnTo>
                  <a:lnTo>
                    <a:pt x="262" y="4"/>
                  </a:lnTo>
                  <a:lnTo>
                    <a:pt x="267" y="94"/>
                  </a:lnTo>
                  <a:lnTo>
                    <a:pt x="224" y="108"/>
                  </a:lnTo>
                  <a:lnTo>
                    <a:pt x="139" y="145"/>
                  </a:lnTo>
                  <a:lnTo>
                    <a:pt x="155" y="181"/>
                  </a:lnTo>
                  <a:lnTo>
                    <a:pt x="267" y="132"/>
                  </a:lnTo>
                  <a:lnTo>
                    <a:pt x="300" y="207"/>
                  </a:lnTo>
                  <a:lnTo>
                    <a:pt x="238" y="234"/>
                  </a:lnTo>
                  <a:lnTo>
                    <a:pt x="186" y="252"/>
                  </a:lnTo>
                  <a:lnTo>
                    <a:pt x="205" y="294"/>
                  </a:lnTo>
                  <a:lnTo>
                    <a:pt x="330" y="239"/>
                  </a:lnTo>
                  <a:lnTo>
                    <a:pt x="410" y="272"/>
                  </a:lnTo>
                  <a:lnTo>
                    <a:pt x="396" y="313"/>
                  </a:lnTo>
                  <a:lnTo>
                    <a:pt x="142" y="425"/>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64" name="Google Shape;1264;p41"/>
            <p:cNvSpPr/>
            <p:nvPr/>
          </p:nvSpPr>
          <p:spPr>
            <a:xfrm>
              <a:off x="5762520" y="1054080"/>
              <a:ext cx="180360" cy="162000"/>
            </a:xfrm>
            <a:custGeom>
              <a:avLst/>
              <a:gdLst/>
              <a:ahLst/>
              <a:cxnLst/>
              <a:rect l="l" t="t" r="r" b="b"/>
              <a:pathLst>
                <a:path w="501" h="450" extrusionOk="0">
                  <a:moveTo>
                    <a:pt x="94" y="450"/>
                  </a:moveTo>
                  <a:lnTo>
                    <a:pt x="22" y="189"/>
                  </a:lnTo>
                  <a:lnTo>
                    <a:pt x="0" y="143"/>
                  </a:lnTo>
                  <a:lnTo>
                    <a:pt x="2" y="112"/>
                  </a:lnTo>
                  <a:lnTo>
                    <a:pt x="113" y="81"/>
                  </a:lnTo>
                  <a:lnTo>
                    <a:pt x="253" y="223"/>
                  </a:lnTo>
                  <a:lnTo>
                    <a:pt x="262" y="220"/>
                  </a:lnTo>
                  <a:lnTo>
                    <a:pt x="294" y="31"/>
                  </a:lnTo>
                  <a:lnTo>
                    <a:pt x="408" y="0"/>
                  </a:lnTo>
                  <a:lnTo>
                    <a:pt x="421" y="27"/>
                  </a:lnTo>
                  <a:lnTo>
                    <a:pt x="429" y="75"/>
                  </a:lnTo>
                  <a:lnTo>
                    <a:pt x="501" y="339"/>
                  </a:lnTo>
                  <a:lnTo>
                    <a:pt x="395" y="368"/>
                  </a:lnTo>
                  <a:lnTo>
                    <a:pt x="386" y="327"/>
                  </a:lnTo>
                  <a:lnTo>
                    <a:pt x="349" y="193"/>
                  </a:lnTo>
                  <a:lnTo>
                    <a:pt x="344" y="194"/>
                  </a:lnTo>
                  <a:lnTo>
                    <a:pt x="339" y="250"/>
                  </a:lnTo>
                  <a:lnTo>
                    <a:pt x="326" y="335"/>
                  </a:lnTo>
                  <a:lnTo>
                    <a:pt x="250" y="356"/>
                  </a:lnTo>
                  <a:lnTo>
                    <a:pt x="159" y="245"/>
                  </a:lnTo>
                  <a:lnTo>
                    <a:pt x="154" y="247"/>
                  </a:lnTo>
                  <a:lnTo>
                    <a:pt x="164" y="285"/>
                  </a:lnTo>
                  <a:lnTo>
                    <a:pt x="207" y="420"/>
                  </a:lnTo>
                  <a:lnTo>
                    <a:pt x="94" y="45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65" name="Google Shape;1265;p41"/>
            <p:cNvSpPr/>
            <p:nvPr/>
          </p:nvSpPr>
          <p:spPr>
            <a:xfrm>
              <a:off x="5944680" y="1042920"/>
              <a:ext cx="59400" cy="131400"/>
            </a:xfrm>
            <a:custGeom>
              <a:avLst/>
              <a:gdLst/>
              <a:ahLst/>
              <a:cxnLst/>
              <a:rect l="l" t="t" r="r" b="b"/>
              <a:pathLst>
                <a:path w="165" h="365" extrusionOk="0">
                  <a:moveTo>
                    <a:pt x="57" y="365"/>
                  </a:moveTo>
                  <a:lnTo>
                    <a:pt x="12" y="96"/>
                  </a:lnTo>
                  <a:lnTo>
                    <a:pt x="0" y="48"/>
                  </a:lnTo>
                  <a:lnTo>
                    <a:pt x="0" y="18"/>
                  </a:lnTo>
                  <a:lnTo>
                    <a:pt x="108" y="0"/>
                  </a:lnTo>
                  <a:lnTo>
                    <a:pt x="165" y="347"/>
                  </a:lnTo>
                  <a:lnTo>
                    <a:pt x="57" y="365"/>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66" name="Google Shape;1266;p41"/>
            <p:cNvSpPr/>
            <p:nvPr/>
          </p:nvSpPr>
          <p:spPr>
            <a:xfrm>
              <a:off x="6013440" y="1027440"/>
              <a:ext cx="134280" cy="135720"/>
            </a:xfrm>
            <a:custGeom>
              <a:avLst/>
              <a:gdLst/>
              <a:ahLst/>
              <a:cxnLst/>
              <a:rect l="l" t="t" r="r" b="b"/>
              <a:pathLst>
                <a:path w="373" h="377" extrusionOk="0">
                  <a:moveTo>
                    <a:pt x="36" y="377"/>
                  </a:moveTo>
                  <a:lnTo>
                    <a:pt x="14" y="107"/>
                  </a:lnTo>
                  <a:lnTo>
                    <a:pt x="0" y="58"/>
                  </a:lnTo>
                  <a:lnTo>
                    <a:pt x="8" y="28"/>
                  </a:lnTo>
                  <a:lnTo>
                    <a:pt x="107" y="20"/>
                  </a:lnTo>
                  <a:lnTo>
                    <a:pt x="217" y="136"/>
                  </a:lnTo>
                  <a:lnTo>
                    <a:pt x="244" y="176"/>
                  </a:lnTo>
                  <a:lnTo>
                    <a:pt x="249" y="175"/>
                  </a:lnTo>
                  <a:lnTo>
                    <a:pt x="236" y="9"/>
                  </a:lnTo>
                  <a:lnTo>
                    <a:pt x="350" y="0"/>
                  </a:lnTo>
                  <a:lnTo>
                    <a:pt x="353" y="30"/>
                  </a:lnTo>
                  <a:lnTo>
                    <a:pt x="352" y="80"/>
                  </a:lnTo>
                  <a:lnTo>
                    <a:pt x="373" y="350"/>
                  </a:lnTo>
                  <a:lnTo>
                    <a:pt x="275" y="358"/>
                  </a:lnTo>
                  <a:lnTo>
                    <a:pt x="137" y="199"/>
                  </a:lnTo>
                  <a:lnTo>
                    <a:pt x="132" y="199"/>
                  </a:lnTo>
                  <a:lnTo>
                    <a:pt x="134" y="229"/>
                  </a:lnTo>
                  <a:lnTo>
                    <a:pt x="151" y="368"/>
                  </a:lnTo>
                  <a:lnTo>
                    <a:pt x="36" y="377"/>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67" name="Google Shape;1267;p41"/>
            <p:cNvSpPr/>
            <p:nvPr/>
          </p:nvSpPr>
          <p:spPr>
            <a:xfrm>
              <a:off x="6171120" y="1026720"/>
              <a:ext cx="128880" cy="128520"/>
            </a:xfrm>
            <a:custGeom>
              <a:avLst/>
              <a:gdLst/>
              <a:ahLst/>
              <a:cxnLst/>
              <a:rect l="l" t="t" r="r" b="b"/>
              <a:pathLst>
                <a:path w="358" h="357" extrusionOk="0">
                  <a:moveTo>
                    <a:pt x="0" y="351"/>
                  </a:moveTo>
                  <a:lnTo>
                    <a:pt x="9" y="80"/>
                  </a:lnTo>
                  <a:lnTo>
                    <a:pt x="1" y="30"/>
                  </a:lnTo>
                  <a:lnTo>
                    <a:pt x="12" y="0"/>
                  </a:lnTo>
                  <a:lnTo>
                    <a:pt x="179" y="6"/>
                  </a:lnTo>
                  <a:cubicBezTo>
                    <a:pt x="203" y="7"/>
                    <a:pt x="225" y="10"/>
                    <a:pt x="247" y="15"/>
                  </a:cubicBezTo>
                  <a:cubicBezTo>
                    <a:pt x="269" y="21"/>
                    <a:pt x="290" y="30"/>
                    <a:pt x="306" y="43"/>
                  </a:cubicBezTo>
                  <a:cubicBezTo>
                    <a:pt x="323" y="56"/>
                    <a:pt x="336" y="74"/>
                    <a:pt x="345" y="97"/>
                  </a:cubicBezTo>
                  <a:cubicBezTo>
                    <a:pt x="354" y="120"/>
                    <a:pt x="358" y="150"/>
                    <a:pt x="357" y="186"/>
                  </a:cubicBezTo>
                  <a:cubicBezTo>
                    <a:pt x="356" y="223"/>
                    <a:pt x="349" y="252"/>
                    <a:pt x="338" y="275"/>
                  </a:cubicBezTo>
                  <a:cubicBezTo>
                    <a:pt x="327" y="298"/>
                    <a:pt x="312" y="315"/>
                    <a:pt x="294" y="328"/>
                  </a:cubicBezTo>
                  <a:cubicBezTo>
                    <a:pt x="276" y="340"/>
                    <a:pt x="256" y="347"/>
                    <a:pt x="234" y="352"/>
                  </a:cubicBezTo>
                  <a:cubicBezTo>
                    <a:pt x="212" y="356"/>
                    <a:pt x="190" y="358"/>
                    <a:pt x="167" y="357"/>
                  </a:cubicBezTo>
                  <a:lnTo>
                    <a:pt x="0" y="351"/>
                  </a:lnTo>
                  <a:moveTo>
                    <a:pt x="112" y="261"/>
                  </a:moveTo>
                  <a:lnTo>
                    <a:pt x="150" y="262"/>
                  </a:lnTo>
                  <a:cubicBezTo>
                    <a:pt x="169" y="263"/>
                    <a:pt x="186" y="261"/>
                    <a:pt x="199" y="257"/>
                  </a:cubicBezTo>
                  <a:cubicBezTo>
                    <a:pt x="213" y="254"/>
                    <a:pt x="224" y="246"/>
                    <a:pt x="231" y="234"/>
                  </a:cubicBezTo>
                  <a:cubicBezTo>
                    <a:pt x="239" y="222"/>
                    <a:pt x="242" y="205"/>
                    <a:pt x="243" y="182"/>
                  </a:cubicBezTo>
                  <a:cubicBezTo>
                    <a:pt x="244" y="158"/>
                    <a:pt x="241" y="140"/>
                    <a:pt x="234" y="129"/>
                  </a:cubicBezTo>
                  <a:cubicBezTo>
                    <a:pt x="227" y="117"/>
                    <a:pt x="217" y="110"/>
                    <a:pt x="204" y="106"/>
                  </a:cubicBezTo>
                  <a:cubicBezTo>
                    <a:pt x="191" y="102"/>
                    <a:pt x="175" y="100"/>
                    <a:pt x="156" y="100"/>
                  </a:cubicBezTo>
                  <a:lnTo>
                    <a:pt x="118" y="98"/>
                  </a:lnTo>
                  <a:lnTo>
                    <a:pt x="112" y="261"/>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68" name="Google Shape;1268;p41"/>
            <p:cNvSpPr/>
            <p:nvPr/>
          </p:nvSpPr>
          <p:spPr>
            <a:xfrm>
              <a:off x="6313680" y="1035000"/>
              <a:ext cx="119160" cy="139680"/>
            </a:xfrm>
            <a:custGeom>
              <a:avLst/>
              <a:gdLst/>
              <a:ahLst/>
              <a:cxnLst/>
              <a:rect l="l" t="t" r="r" b="b"/>
              <a:pathLst>
                <a:path w="331" h="388" extrusionOk="0">
                  <a:moveTo>
                    <a:pt x="5" y="348"/>
                  </a:moveTo>
                  <a:lnTo>
                    <a:pt x="0" y="317"/>
                  </a:lnTo>
                  <a:lnTo>
                    <a:pt x="17" y="269"/>
                  </a:lnTo>
                  <a:lnTo>
                    <a:pt x="56" y="0"/>
                  </a:lnTo>
                  <a:lnTo>
                    <a:pt x="308" y="37"/>
                  </a:lnTo>
                  <a:lnTo>
                    <a:pt x="331" y="55"/>
                  </a:lnTo>
                  <a:lnTo>
                    <a:pt x="287" y="134"/>
                  </a:lnTo>
                  <a:lnTo>
                    <a:pt x="243" y="123"/>
                  </a:lnTo>
                  <a:lnTo>
                    <a:pt x="151" y="109"/>
                  </a:lnTo>
                  <a:lnTo>
                    <a:pt x="146" y="149"/>
                  </a:lnTo>
                  <a:lnTo>
                    <a:pt x="267" y="166"/>
                  </a:lnTo>
                  <a:lnTo>
                    <a:pt x="255" y="247"/>
                  </a:lnTo>
                  <a:lnTo>
                    <a:pt x="188" y="237"/>
                  </a:lnTo>
                  <a:lnTo>
                    <a:pt x="135" y="225"/>
                  </a:lnTo>
                  <a:lnTo>
                    <a:pt x="128" y="270"/>
                  </a:lnTo>
                  <a:lnTo>
                    <a:pt x="264" y="290"/>
                  </a:lnTo>
                  <a:lnTo>
                    <a:pt x="313" y="361"/>
                  </a:lnTo>
                  <a:lnTo>
                    <a:pt x="280" y="388"/>
                  </a:lnTo>
                  <a:lnTo>
                    <a:pt x="5" y="348"/>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69" name="Google Shape;1269;p41"/>
            <p:cNvSpPr/>
            <p:nvPr/>
          </p:nvSpPr>
          <p:spPr>
            <a:xfrm>
              <a:off x="6435720" y="1056240"/>
              <a:ext cx="129600" cy="151200"/>
            </a:xfrm>
            <a:custGeom>
              <a:avLst/>
              <a:gdLst/>
              <a:ahLst/>
              <a:cxnLst/>
              <a:rect l="l" t="t" r="r" b="b"/>
              <a:pathLst>
                <a:path w="360" h="420" extrusionOk="0">
                  <a:moveTo>
                    <a:pt x="0" y="340"/>
                  </a:moveTo>
                  <a:lnTo>
                    <a:pt x="67" y="77"/>
                  </a:lnTo>
                  <a:lnTo>
                    <a:pt x="70" y="26"/>
                  </a:lnTo>
                  <a:lnTo>
                    <a:pt x="87" y="0"/>
                  </a:lnTo>
                  <a:lnTo>
                    <a:pt x="260" y="44"/>
                  </a:lnTo>
                  <a:cubicBezTo>
                    <a:pt x="286" y="51"/>
                    <a:pt x="307" y="61"/>
                    <a:pt x="324" y="74"/>
                  </a:cubicBezTo>
                  <a:cubicBezTo>
                    <a:pt x="340" y="87"/>
                    <a:pt x="351" y="104"/>
                    <a:pt x="356" y="125"/>
                  </a:cubicBezTo>
                  <a:cubicBezTo>
                    <a:pt x="362" y="146"/>
                    <a:pt x="360" y="171"/>
                    <a:pt x="353" y="202"/>
                  </a:cubicBezTo>
                  <a:cubicBezTo>
                    <a:pt x="345" y="229"/>
                    <a:pt x="335" y="251"/>
                    <a:pt x="321" y="267"/>
                  </a:cubicBezTo>
                  <a:cubicBezTo>
                    <a:pt x="307" y="282"/>
                    <a:pt x="290" y="292"/>
                    <a:pt x="270" y="297"/>
                  </a:cubicBezTo>
                  <a:lnTo>
                    <a:pt x="276" y="306"/>
                  </a:lnTo>
                  <a:lnTo>
                    <a:pt x="298" y="360"/>
                  </a:lnTo>
                  <a:lnTo>
                    <a:pt x="319" y="391"/>
                  </a:lnTo>
                  <a:lnTo>
                    <a:pt x="311" y="420"/>
                  </a:lnTo>
                  <a:lnTo>
                    <a:pt x="184" y="387"/>
                  </a:lnTo>
                  <a:lnTo>
                    <a:pt x="154" y="285"/>
                  </a:lnTo>
                  <a:lnTo>
                    <a:pt x="128" y="279"/>
                  </a:lnTo>
                  <a:lnTo>
                    <a:pt x="126" y="289"/>
                  </a:lnTo>
                  <a:lnTo>
                    <a:pt x="118" y="339"/>
                  </a:lnTo>
                  <a:lnTo>
                    <a:pt x="106" y="367"/>
                  </a:lnTo>
                  <a:lnTo>
                    <a:pt x="0" y="340"/>
                  </a:lnTo>
                  <a:moveTo>
                    <a:pt x="151" y="190"/>
                  </a:moveTo>
                  <a:lnTo>
                    <a:pt x="179" y="197"/>
                  </a:lnTo>
                  <a:cubicBezTo>
                    <a:pt x="190" y="200"/>
                    <a:pt x="201" y="202"/>
                    <a:pt x="209" y="203"/>
                  </a:cubicBezTo>
                  <a:cubicBezTo>
                    <a:pt x="218" y="204"/>
                    <a:pt x="224" y="203"/>
                    <a:pt x="230" y="199"/>
                  </a:cubicBezTo>
                  <a:cubicBezTo>
                    <a:pt x="236" y="195"/>
                    <a:pt x="240" y="188"/>
                    <a:pt x="243" y="176"/>
                  </a:cubicBezTo>
                  <a:cubicBezTo>
                    <a:pt x="246" y="165"/>
                    <a:pt x="246" y="156"/>
                    <a:pt x="242" y="149"/>
                  </a:cubicBezTo>
                  <a:cubicBezTo>
                    <a:pt x="239" y="143"/>
                    <a:pt x="233" y="138"/>
                    <a:pt x="225" y="135"/>
                  </a:cubicBezTo>
                  <a:cubicBezTo>
                    <a:pt x="217" y="132"/>
                    <a:pt x="207" y="128"/>
                    <a:pt x="196" y="125"/>
                  </a:cubicBezTo>
                  <a:lnTo>
                    <a:pt x="165" y="117"/>
                  </a:lnTo>
                  <a:lnTo>
                    <a:pt x="151" y="19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70" name="Google Shape;1270;p41"/>
            <p:cNvSpPr/>
            <p:nvPr/>
          </p:nvSpPr>
          <p:spPr>
            <a:xfrm>
              <a:off x="6621480" y="1106280"/>
              <a:ext cx="120240" cy="145800"/>
            </a:xfrm>
            <a:custGeom>
              <a:avLst/>
              <a:gdLst/>
              <a:ahLst/>
              <a:cxnLst/>
              <a:rect l="l" t="t" r="r" b="b"/>
              <a:pathLst>
                <a:path w="334" h="405" extrusionOk="0">
                  <a:moveTo>
                    <a:pt x="0" y="361"/>
                  </a:moveTo>
                  <a:lnTo>
                    <a:pt x="103" y="126"/>
                  </a:lnTo>
                  <a:lnTo>
                    <a:pt x="10" y="91"/>
                  </a:lnTo>
                  <a:lnTo>
                    <a:pt x="50" y="0"/>
                  </a:lnTo>
                  <a:lnTo>
                    <a:pt x="334" y="125"/>
                  </a:lnTo>
                  <a:lnTo>
                    <a:pt x="294" y="216"/>
                  </a:lnTo>
                  <a:lnTo>
                    <a:pt x="203" y="170"/>
                  </a:lnTo>
                  <a:lnTo>
                    <a:pt x="132" y="332"/>
                  </a:lnTo>
                  <a:lnTo>
                    <a:pt x="116" y="380"/>
                  </a:lnTo>
                  <a:lnTo>
                    <a:pt x="100" y="405"/>
                  </a:lnTo>
                  <a:lnTo>
                    <a:pt x="0" y="361"/>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71" name="Google Shape;1271;p41"/>
            <p:cNvSpPr/>
            <p:nvPr/>
          </p:nvSpPr>
          <p:spPr>
            <a:xfrm>
              <a:off x="6713640" y="1180080"/>
              <a:ext cx="135000" cy="135360"/>
            </a:xfrm>
            <a:custGeom>
              <a:avLst/>
              <a:gdLst/>
              <a:ahLst/>
              <a:cxnLst/>
              <a:rect l="l" t="t" r="r" b="b"/>
              <a:pathLst>
                <a:path w="375" h="376" extrusionOk="0">
                  <a:moveTo>
                    <a:pt x="90" y="341"/>
                  </a:moveTo>
                  <a:cubicBezTo>
                    <a:pt x="72" y="330"/>
                    <a:pt x="56" y="316"/>
                    <a:pt x="41" y="300"/>
                  </a:cubicBezTo>
                  <a:cubicBezTo>
                    <a:pt x="26" y="285"/>
                    <a:pt x="15" y="267"/>
                    <a:pt x="7" y="246"/>
                  </a:cubicBezTo>
                  <a:cubicBezTo>
                    <a:pt x="0" y="226"/>
                    <a:pt x="-2" y="203"/>
                    <a:pt x="1" y="177"/>
                  </a:cubicBezTo>
                  <a:cubicBezTo>
                    <a:pt x="5" y="152"/>
                    <a:pt x="18" y="123"/>
                    <a:pt x="37" y="93"/>
                  </a:cubicBezTo>
                  <a:cubicBezTo>
                    <a:pt x="57" y="62"/>
                    <a:pt x="78" y="39"/>
                    <a:pt x="99" y="25"/>
                  </a:cubicBezTo>
                  <a:cubicBezTo>
                    <a:pt x="121" y="11"/>
                    <a:pt x="142" y="3"/>
                    <a:pt x="164" y="1"/>
                  </a:cubicBezTo>
                  <a:cubicBezTo>
                    <a:pt x="185" y="-1"/>
                    <a:pt x="207" y="1"/>
                    <a:pt x="227" y="8"/>
                  </a:cubicBezTo>
                  <a:cubicBezTo>
                    <a:pt x="248" y="14"/>
                    <a:pt x="267" y="25"/>
                    <a:pt x="284" y="36"/>
                  </a:cubicBezTo>
                  <a:cubicBezTo>
                    <a:pt x="302" y="47"/>
                    <a:pt x="318" y="61"/>
                    <a:pt x="333" y="77"/>
                  </a:cubicBezTo>
                  <a:cubicBezTo>
                    <a:pt x="348" y="92"/>
                    <a:pt x="360" y="111"/>
                    <a:pt x="367" y="131"/>
                  </a:cubicBezTo>
                  <a:cubicBezTo>
                    <a:pt x="375" y="151"/>
                    <a:pt x="377" y="174"/>
                    <a:pt x="373" y="200"/>
                  </a:cubicBezTo>
                  <a:cubicBezTo>
                    <a:pt x="369" y="225"/>
                    <a:pt x="358" y="254"/>
                    <a:pt x="338" y="284"/>
                  </a:cubicBezTo>
                  <a:cubicBezTo>
                    <a:pt x="318" y="315"/>
                    <a:pt x="298" y="337"/>
                    <a:pt x="276" y="352"/>
                  </a:cubicBezTo>
                  <a:cubicBezTo>
                    <a:pt x="255" y="366"/>
                    <a:pt x="233" y="374"/>
                    <a:pt x="211" y="376"/>
                  </a:cubicBezTo>
                  <a:cubicBezTo>
                    <a:pt x="190" y="377"/>
                    <a:pt x="168" y="375"/>
                    <a:pt x="148" y="368"/>
                  </a:cubicBezTo>
                  <a:cubicBezTo>
                    <a:pt x="127" y="361"/>
                    <a:pt x="108" y="352"/>
                    <a:pt x="90" y="341"/>
                  </a:cubicBezTo>
                  <a:moveTo>
                    <a:pt x="144" y="257"/>
                  </a:moveTo>
                  <a:cubicBezTo>
                    <a:pt x="162" y="269"/>
                    <a:pt x="179" y="272"/>
                    <a:pt x="195" y="267"/>
                  </a:cubicBezTo>
                  <a:cubicBezTo>
                    <a:pt x="211" y="261"/>
                    <a:pt x="227" y="247"/>
                    <a:pt x="242" y="223"/>
                  </a:cubicBezTo>
                  <a:cubicBezTo>
                    <a:pt x="257" y="200"/>
                    <a:pt x="265" y="180"/>
                    <a:pt x="262" y="163"/>
                  </a:cubicBezTo>
                  <a:cubicBezTo>
                    <a:pt x="260" y="146"/>
                    <a:pt x="249" y="131"/>
                    <a:pt x="231" y="120"/>
                  </a:cubicBezTo>
                  <a:cubicBezTo>
                    <a:pt x="195" y="97"/>
                    <a:pt x="162" y="108"/>
                    <a:pt x="133" y="154"/>
                  </a:cubicBezTo>
                  <a:cubicBezTo>
                    <a:pt x="118" y="177"/>
                    <a:pt x="112" y="197"/>
                    <a:pt x="114" y="214"/>
                  </a:cubicBezTo>
                  <a:cubicBezTo>
                    <a:pt x="116" y="230"/>
                    <a:pt x="126" y="245"/>
                    <a:pt x="144" y="257"/>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72" name="Google Shape;1272;p41"/>
            <p:cNvSpPr/>
            <p:nvPr/>
          </p:nvSpPr>
          <p:spPr>
            <a:xfrm>
              <a:off x="5512680" y="1759680"/>
              <a:ext cx="136440" cy="146160"/>
            </a:xfrm>
            <a:custGeom>
              <a:avLst/>
              <a:gdLst/>
              <a:ahLst/>
              <a:cxnLst/>
              <a:rect l="l" t="t" r="r" b="b"/>
              <a:pathLst>
                <a:path w="379" h="406" extrusionOk="0">
                  <a:moveTo>
                    <a:pt x="0" y="341"/>
                  </a:moveTo>
                  <a:lnTo>
                    <a:pt x="153" y="135"/>
                  </a:lnTo>
                  <a:lnTo>
                    <a:pt x="70" y="80"/>
                  </a:lnTo>
                  <a:lnTo>
                    <a:pt x="130" y="0"/>
                  </a:lnTo>
                  <a:lnTo>
                    <a:pt x="379" y="185"/>
                  </a:lnTo>
                  <a:lnTo>
                    <a:pt x="319" y="265"/>
                  </a:lnTo>
                  <a:lnTo>
                    <a:pt x="241" y="200"/>
                  </a:lnTo>
                  <a:lnTo>
                    <a:pt x="135" y="342"/>
                  </a:lnTo>
                  <a:lnTo>
                    <a:pt x="110" y="385"/>
                  </a:lnTo>
                  <a:lnTo>
                    <a:pt x="88" y="406"/>
                  </a:lnTo>
                  <a:lnTo>
                    <a:pt x="0" y="341"/>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73" name="Google Shape;1273;p41"/>
            <p:cNvSpPr/>
            <p:nvPr/>
          </p:nvSpPr>
          <p:spPr>
            <a:xfrm>
              <a:off x="5580360" y="1841040"/>
              <a:ext cx="146520" cy="156960"/>
            </a:xfrm>
            <a:custGeom>
              <a:avLst/>
              <a:gdLst/>
              <a:ahLst/>
              <a:cxnLst/>
              <a:rect l="l" t="t" r="r" b="b"/>
              <a:pathLst>
                <a:path w="407" h="436" extrusionOk="0">
                  <a:moveTo>
                    <a:pt x="0" y="255"/>
                  </a:moveTo>
                  <a:lnTo>
                    <a:pt x="59" y="191"/>
                  </a:lnTo>
                  <a:lnTo>
                    <a:pt x="87" y="135"/>
                  </a:lnTo>
                  <a:lnTo>
                    <a:pt x="127" y="138"/>
                  </a:lnTo>
                  <a:lnTo>
                    <a:pt x="274" y="0"/>
                  </a:lnTo>
                  <a:lnTo>
                    <a:pt x="407" y="67"/>
                  </a:lnTo>
                  <a:lnTo>
                    <a:pt x="383" y="304"/>
                  </a:lnTo>
                  <a:lnTo>
                    <a:pt x="385" y="384"/>
                  </a:lnTo>
                  <a:lnTo>
                    <a:pt x="359" y="436"/>
                  </a:lnTo>
                  <a:lnTo>
                    <a:pt x="263" y="388"/>
                  </a:lnTo>
                  <a:lnTo>
                    <a:pt x="274" y="310"/>
                  </a:lnTo>
                  <a:lnTo>
                    <a:pt x="154" y="250"/>
                  </a:lnTo>
                  <a:lnTo>
                    <a:pt x="101" y="306"/>
                  </a:lnTo>
                  <a:lnTo>
                    <a:pt x="0" y="255"/>
                  </a:lnTo>
                  <a:moveTo>
                    <a:pt x="223" y="187"/>
                  </a:moveTo>
                  <a:lnTo>
                    <a:pt x="289" y="221"/>
                  </a:lnTo>
                  <a:lnTo>
                    <a:pt x="304" y="118"/>
                  </a:lnTo>
                  <a:lnTo>
                    <a:pt x="295" y="113"/>
                  </a:lnTo>
                  <a:lnTo>
                    <a:pt x="223" y="187"/>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74" name="Google Shape;1274;p41"/>
            <p:cNvSpPr/>
            <p:nvPr/>
          </p:nvSpPr>
          <p:spPr>
            <a:xfrm>
              <a:off x="5736240" y="1886760"/>
              <a:ext cx="146160" cy="158760"/>
            </a:xfrm>
            <a:custGeom>
              <a:avLst/>
              <a:gdLst/>
              <a:ahLst/>
              <a:cxnLst/>
              <a:rect l="l" t="t" r="r" b="b"/>
              <a:pathLst>
                <a:path w="406" h="441" extrusionOk="0">
                  <a:moveTo>
                    <a:pt x="0" y="334"/>
                  </a:moveTo>
                  <a:lnTo>
                    <a:pt x="84" y="78"/>
                  </a:lnTo>
                  <a:lnTo>
                    <a:pt x="90" y="27"/>
                  </a:lnTo>
                  <a:lnTo>
                    <a:pt x="109" y="0"/>
                  </a:lnTo>
                  <a:lnTo>
                    <a:pt x="213" y="34"/>
                  </a:lnTo>
                  <a:lnTo>
                    <a:pt x="194" y="90"/>
                  </a:lnTo>
                  <a:lnTo>
                    <a:pt x="165" y="164"/>
                  </a:lnTo>
                  <a:lnTo>
                    <a:pt x="180" y="168"/>
                  </a:lnTo>
                  <a:lnTo>
                    <a:pt x="293" y="60"/>
                  </a:lnTo>
                  <a:lnTo>
                    <a:pt x="406" y="96"/>
                  </a:lnTo>
                  <a:lnTo>
                    <a:pt x="397" y="124"/>
                  </a:lnTo>
                  <a:lnTo>
                    <a:pt x="261" y="227"/>
                  </a:lnTo>
                  <a:lnTo>
                    <a:pt x="308" y="351"/>
                  </a:lnTo>
                  <a:lnTo>
                    <a:pt x="340" y="413"/>
                  </a:lnTo>
                  <a:lnTo>
                    <a:pt x="331" y="441"/>
                  </a:lnTo>
                  <a:lnTo>
                    <a:pt x="206" y="400"/>
                  </a:lnTo>
                  <a:lnTo>
                    <a:pt x="162" y="259"/>
                  </a:lnTo>
                  <a:lnTo>
                    <a:pt x="140" y="257"/>
                  </a:lnTo>
                  <a:lnTo>
                    <a:pt x="123" y="311"/>
                  </a:lnTo>
                  <a:lnTo>
                    <a:pt x="118" y="341"/>
                  </a:lnTo>
                  <a:lnTo>
                    <a:pt x="105" y="368"/>
                  </a:lnTo>
                  <a:lnTo>
                    <a:pt x="0" y="334"/>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75" name="Google Shape;1275;p41"/>
            <p:cNvSpPr/>
            <p:nvPr/>
          </p:nvSpPr>
          <p:spPr>
            <a:xfrm>
              <a:off x="5878440" y="1926360"/>
              <a:ext cx="123840" cy="143640"/>
            </a:xfrm>
            <a:custGeom>
              <a:avLst/>
              <a:gdLst/>
              <a:ahLst/>
              <a:cxnLst/>
              <a:rect l="l" t="t" r="r" b="b"/>
              <a:pathLst>
                <a:path w="344" h="399" extrusionOk="0">
                  <a:moveTo>
                    <a:pt x="4" y="345"/>
                  </a:moveTo>
                  <a:lnTo>
                    <a:pt x="0" y="314"/>
                  </a:lnTo>
                  <a:lnTo>
                    <a:pt x="19" y="267"/>
                  </a:lnTo>
                  <a:lnTo>
                    <a:pt x="72" y="0"/>
                  </a:lnTo>
                  <a:lnTo>
                    <a:pt x="323" y="50"/>
                  </a:lnTo>
                  <a:lnTo>
                    <a:pt x="344" y="69"/>
                  </a:lnTo>
                  <a:lnTo>
                    <a:pt x="296" y="145"/>
                  </a:lnTo>
                  <a:lnTo>
                    <a:pt x="253" y="132"/>
                  </a:lnTo>
                  <a:lnTo>
                    <a:pt x="162" y="114"/>
                  </a:lnTo>
                  <a:lnTo>
                    <a:pt x="154" y="153"/>
                  </a:lnTo>
                  <a:lnTo>
                    <a:pt x="275" y="177"/>
                  </a:lnTo>
                  <a:lnTo>
                    <a:pt x="259" y="257"/>
                  </a:lnTo>
                  <a:lnTo>
                    <a:pt x="192" y="244"/>
                  </a:lnTo>
                  <a:lnTo>
                    <a:pt x="140" y="228"/>
                  </a:lnTo>
                  <a:lnTo>
                    <a:pt x="131" y="274"/>
                  </a:lnTo>
                  <a:lnTo>
                    <a:pt x="266" y="300"/>
                  </a:lnTo>
                  <a:lnTo>
                    <a:pt x="311" y="373"/>
                  </a:lnTo>
                  <a:lnTo>
                    <a:pt x="276" y="399"/>
                  </a:lnTo>
                  <a:lnTo>
                    <a:pt x="4" y="345"/>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76" name="Google Shape;1276;p41"/>
            <p:cNvSpPr/>
            <p:nvPr/>
          </p:nvSpPr>
          <p:spPr>
            <a:xfrm>
              <a:off x="6043680" y="1955520"/>
              <a:ext cx="145440" cy="131400"/>
            </a:xfrm>
            <a:custGeom>
              <a:avLst/>
              <a:gdLst/>
              <a:ahLst/>
              <a:cxnLst/>
              <a:rect l="l" t="t" r="r" b="b"/>
              <a:pathLst>
                <a:path w="404" h="365" extrusionOk="0">
                  <a:moveTo>
                    <a:pt x="0" y="344"/>
                  </a:moveTo>
                  <a:lnTo>
                    <a:pt x="28" y="261"/>
                  </a:lnTo>
                  <a:lnTo>
                    <a:pt x="31" y="199"/>
                  </a:lnTo>
                  <a:lnTo>
                    <a:pt x="69" y="186"/>
                  </a:lnTo>
                  <a:lnTo>
                    <a:pt x="148" y="0"/>
                  </a:lnTo>
                  <a:lnTo>
                    <a:pt x="297" y="8"/>
                  </a:lnTo>
                  <a:lnTo>
                    <a:pt x="371" y="234"/>
                  </a:lnTo>
                  <a:lnTo>
                    <a:pt x="404" y="307"/>
                  </a:lnTo>
                  <a:lnTo>
                    <a:pt x="401" y="365"/>
                  </a:lnTo>
                  <a:lnTo>
                    <a:pt x="295" y="359"/>
                  </a:lnTo>
                  <a:lnTo>
                    <a:pt x="274" y="284"/>
                  </a:lnTo>
                  <a:lnTo>
                    <a:pt x="139" y="277"/>
                  </a:lnTo>
                  <a:lnTo>
                    <a:pt x="114" y="350"/>
                  </a:lnTo>
                  <a:lnTo>
                    <a:pt x="0" y="344"/>
                  </a:lnTo>
                  <a:moveTo>
                    <a:pt x="176" y="192"/>
                  </a:moveTo>
                  <a:lnTo>
                    <a:pt x="251" y="196"/>
                  </a:lnTo>
                  <a:lnTo>
                    <a:pt x="223" y="96"/>
                  </a:lnTo>
                  <a:lnTo>
                    <a:pt x="213" y="95"/>
                  </a:lnTo>
                  <a:lnTo>
                    <a:pt x="176" y="192"/>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77" name="Google Shape;1277;p41"/>
            <p:cNvSpPr/>
            <p:nvPr/>
          </p:nvSpPr>
          <p:spPr>
            <a:xfrm>
              <a:off x="6244200" y="1951560"/>
              <a:ext cx="135360" cy="132840"/>
            </a:xfrm>
            <a:custGeom>
              <a:avLst/>
              <a:gdLst/>
              <a:ahLst/>
              <a:cxnLst/>
              <a:rect l="l" t="t" r="r" b="b"/>
              <a:pathLst>
                <a:path w="376" h="369" extrusionOk="0">
                  <a:moveTo>
                    <a:pt x="40" y="369"/>
                  </a:moveTo>
                  <a:lnTo>
                    <a:pt x="14" y="98"/>
                  </a:lnTo>
                  <a:lnTo>
                    <a:pt x="0" y="49"/>
                  </a:lnTo>
                  <a:lnTo>
                    <a:pt x="6" y="19"/>
                  </a:lnTo>
                  <a:lnTo>
                    <a:pt x="194" y="1"/>
                  </a:lnTo>
                  <a:cubicBezTo>
                    <a:pt x="231" y="-3"/>
                    <a:pt x="262" y="1"/>
                    <a:pt x="286" y="13"/>
                  </a:cubicBezTo>
                  <a:cubicBezTo>
                    <a:pt x="309" y="26"/>
                    <a:pt x="323" y="47"/>
                    <a:pt x="326" y="76"/>
                  </a:cubicBezTo>
                  <a:cubicBezTo>
                    <a:pt x="327" y="93"/>
                    <a:pt x="326" y="106"/>
                    <a:pt x="321" y="117"/>
                  </a:cubicBezTo>
                  <a:cubicBezTo>
                    <a:pt x="316" y="128"/>
                    <a:pt x="310" y="137"/>
                    <a:pt x="301" y="145"/>
                  </a:cubicBezTo>
                  <a:cubicBezTo>
                    <a:pt x="313" y="147"/>
                    <a:pt x="324" y="151"/>
                    <a:pt x="335" y="157"/>
                  </a:cubicBezTo>
                  <a:cubicBezTo>
                    <a:pt x="345" y="163"/>
                    <a:pt x="355" y="172"/>
                    <a:pt x="362" y="183"/>
                  </a:cubicBezTo>
                  <a:cubicBezTo>
                    <a:pt x="370" y="194"/>
                    <a:pt x="373" y="208"/>
                    <a:pt x="375" y="225"/>
                  </a:cubicBezTo>
                  <a:cubicBezTo>
                    <a:pt x="378" y="260"/>
                    <a:pt x="372" y="288"/>
                    <a:pt x="353" y="309"/>
                  </a:cubicBezTo>
                  <a:cubicBezTo>
                    <a:pt x="335" y="330"/>
                    <a:pt x="303" y="343"/>
                    <a:pt x="258" y="347"/>
                  </a:cubicBezTo>
                  <a:lnTo>
                    <a:pt x="40" y="369"/>
                  </a:lnTo>
                  <a:moveTo>
                    <a:pt x="128" y="144"/>
                  </a:moveTo>
                  <a:lnTo>
                    <a:pt x="186" y="139"/>
                  </a:lnTo>
                  <a:cubicBezTo>
                    <a:pt x="197" y="138"/>
                    <a:pt x="205" y="135"/>
                    <a:pt x="210" y="131"/>
                  </a:cubicBezTo>
                  <a:cubicBezTo>
                    <a:pt x="215" y="127"/>
                    <a:pt x="217" y="122"/>
                    <a:pt x="216" y="115"/>
                  </a:cubicBezTo>
                  <a:cubicBezTo>
                    <a:pt x="215" y="107"/>
                    <a:pt x="212" y="102"/>
                    <a:pt x="204" y="99"/>
                  </a:cubicBezTo>
                  <a:cubicBezTo>
                    <a:pt x="197" y="97"/>
                    <a:pt x="187" y="96"/>
                    <a:pt x="177" y="97"/>
                  </a:cubicBezTo>
                  <a:lnTo>
                    <a:pt x="124" y="103"/>
                  </a:lnTo>
                  <a:lnTo>
                    <a:pt x="128" y="144"/>
                  </a:lnTo>
                  <a:moveTo>
                    <a:pt x="140" y="264"/>
                  </a:moveTo>
                  <a:lnTo>
                    <a:pt x="224" y="256"/>
                  </a:lnTo>
                  <a:cubicBezTo>
                    <a:pt x="237" y="254"/>
                    <a:pt x="246" y="252"/>
                    <a:pt x="251" y="247"/>
                  </a:cubicBezTo>
                  <a:cubicBezTo>
                    <a:pt x="255" y="243"/>
                    <a:pt x="258" y="237"/>
                    <a:pt x="257" y="230"/>
                  </a:cubicBezTo>
                  <a:cubicBezTo>
                    <a:pt x="255" y="214"/>
                    <a:pt x="245" y="207"/>
                    <a:pt x="224" y="209"/>
                  </a:cubicBezTo>
                  <a:lnTo>
                    <a:pt x="135" y="218"/>
                  </a:lnTo>
                  <a:lnTo>
                    <a:pt x="140" y="264"/>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78" name="Google Shape;1278;p41"/>
            <p:cNvSpPr/>
            <p:nvPr/>
          </p:nvSpPr>
          <p:spPr>
            <a:xfrm>
              <a:off x="6384960" y="1928160"/>
              <a:ext cx="140760" cy="138600"/>
            </a:xfrm>
            <a:custGeom>
              <a:avLst/>
              <a:gdLst/>
              <a:ahLst/>
              <a:cxnLst/>
              <a:rect l="l" t="t" r="r" b="b"/>
              <a:pathLst>
                <a:path w="391" h="385" extrusionOk="0">
                  <a:moveTo>
                    <a:pt x="77" y="385"/>
                  </a:moveTo>
                  <a:lnTo>
                    <a:pt x="21" y="120"/>
                  </a:lnTo>
                  <a:lnTo>
                    <a:pt x="0" y="73"/>
                  </a:lnTo>
                  <a:lnTo>
                    <a:pt x="4" y="41"/>
                  </a:lnTo>
                  <a:lnTo>
                    <a:pt x="179" y="4"/>
                  </a:lnTo>
                  <a:cubicBezTo>
                    <a:pt x="205" y="-1"/>
                    <a:pt x="229" y="-1"/>
                    <a:pt x="249" y="3"/>
                  </a:cubicBezTo>
                  <a:cubicBezTo>
                    <a:pt x="270" y="8"/>
                    <a:pt x="287" y="18"/>
                    <a:pt x="301" y="34"/>
                  </a:cubicBezTo>
                  <a:cubicBezTo>
                    <a:pt x="315" y="51"/>
                    <a:pt x="325" y="74"/>
                    <a:pt x="331" y="105"/>
                  </a:cubicBezTo>
                  <a:cubicBezTo>
                    <a:pt x="337" y="133"/>
                    <a:pt x="337" y="157"/>
                    <a:pt x="332" y="177"/>
                  </a:cubicBezTo>
                  <a:cubicBezTo>
                    <a:pt x="326" y="197"/>
                    <a:pt x="315" y="214"/>
                    <a:pt x="299" y="227"/>
                  </a:cubicBezTo>
                  <a:lnTo>
                    <a:pt x="309" y="232"/>
                  </a:lnTo>
                  <a:lnTo>
                    <a:pt x="352" y="271"/>
                  </a:lnTo>
                  <a:lnTo>
                    <a:pt x="385" y="290"/>
                  </a:lnTo>
                  <a:lnTo>
                    <a:pt x="391" y="319"/>
                  </a:lnTo>
                  <a:lnTo>
                    <a:pt x="263" y="346"/>
                  </a:lnTo>
                  <a:lnTo>
                    <a:pt x="190" y="268"/>
                  </a:lnTo>
                  <a:lnTo>
                    <a:pt x="165" y="274"/>
                  </a:lnTo>
                  <a:lnTo>
                    <a:pt x="167" y="285"/>
                  </a:lnTo>
                  <a:lnTo>
                    <a:pt x="182" y="332"/>
                  </a:lnTo>
                  <a:lnTo>
                    <a:pt x="183" y="363"/>
                  </a:lnTo>
                  <a:lnTo>
                    <a:pt x="77" y="385"/>
                  </a:lnTo>
                  <a:moveTo>
                    <a:pt x="145" y="183"/>
                  </a:moveTo>
                  <a:lnTo>
                    <a:pt x="173" y="177"/>
                  </a:lnTo>
                  <a:cubicBezTo>
                    <a:pt x="185" y="175"/>
                    <a:pt x="195" y="172"/>
                    <a:pt x="203" y="169"/>
                  </a:cubicBezTo>
                  <a:cubicBezTo>
                    <a:pt x="212" y="167"/>
                    <a:pt x="217" y="162"/>
                    <a:pt x="220" y="156"/>
                  </a:cubicBezTo>
                  <a:cubicBezTo>
                    <a:pt x="224" y="150"/>
                    <a:pt x="224" y="142"/>
                    <a:pt x="221" y="130"/>
                  </a:cubicBezTo>
                  <a:cubicBezTo>
                    <a:pt x="219" y="118"/>
                    <a:pt x="214" y="110"/>
                    <a:pt x="209" y="106"/>
                  </a:cubicBezTo>
                  <a:cubicBezTo>
                    <a:pt x="203" y="102"/>
                    <a:pt x="195" y="100"/>
                    <a:pt x="186" y="101"/>
                  </a:cubicBezTo>
                  <a:cubicBezTo>
                    <a:pt x="178" y="102"/>
                    <a:pt x="168" y="103"/>
                    <a:pt x="156" y="106"/>
                  </a:cubicBezTo>
                  <a:lnTo>
                    <a:pt x="125" y="112"/>
                  </a:lnTo>
                  <a:lnTo>
                    <a:pt x="145" y="183"/>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79" name="Google Shape;1279;p41"/>
            <p:cNvSpPr/>
            <p:nvPr/>
          </p:nvSpPr>
          <p:spPr>
            <a:xfrm>
              <a:off x="6509520" y="1886400"/>
              <a:ext cx="141480" cy="149040"/>
            </a:xfrm>
            <a:custGeom>
              <a:avLst/>
              <a:gdLst/>
              <a:ahLst/>
              <a:cxnLst/>
              <a:rect l="l" t="t" r="r" b="b"/>
              <a:pathLst>
                <a:path w="393" h="414" extrusionOk="0">
                  <a:moveTo>
                    <a:pt x="112" y="414"/>
                  </a:moveTo>
                  <a:lnTo>
                    <a:pt x="93" y="389"/>
                  </a:lnTo>
                  <a:lnTo>
                    <a:pt x="87" y="339"/>
                  </a:lnTo>
                  <a:lnTo>
                    <a:pt x="0" y="81"/>
                  </a:lnTo>
                  <a:lnTo>
                    <a:pt x="243" y="0"/>
                  </a:lnTo>
                  <a:lnTo>
                    <a:pt x="271" y="6"/>
                  </a:lnTo>
                  <a:lnTo>
                    <a:pt x="267" y="96"/>
                  </a:lnTo>
                  <a:lnTo>
                    <a:pt x="223" y="106"/>
                  </a:lnTo>
                  <a:lnTo>
                    <a:pt x="135" y="135"/>
                  </a:lnTo>
                  <a:lnTo>
                    <a:pt x="148" y="173"/>
                  </a:lnTo>
                  <a:lnTo>
                    <a:pt x="264" y="134"/>
                  </a:lnTo>
                  <a:lnTo>
                    <a:pt x="290" y="211"/>
                  </a:lnTo>
                  <a:lnTo>
                    <a:pt x="225" y="233"/>
                  </a:lnTo>
                  <a:lnTo>
                    <a:pt x="172" y="246"/>
                  </a:lnTo>
                  <a:lnTo>
                    <a:pt x="187" y="289"/>
                  </a:lnTo>
                  <a:lnTo>
                    <a:pt x="317" y="246"/>
                  </a:lnTo>
                  <a:lnTo>
                    <a:pt x="393" y="286"/>
                  </a:lnTo>
                  <a:lnTo>
                    <a:pt x="375" y="325"/>
                  </a:lnTo>
                  <a:lnTo>
                    <a:pt x="112" y="414"/>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80" name="Google Shape;1280;p41"/>
            <p:cNvSpPr/>
            <p:nvPr/>
          </p:nvSpPr>
          <p:spPr>
            <a:xfrm>
              <a:off x="6651000" y="1837800"/>
              <a:ext cx="145440" cy="158400"/>
            </a:xfrm>
            <a:custGeom>
              <a:avLst/>
              <a:gdLst/>
              <a:ahLst/>
              <a:cxnLst/>
              <a:rect l="l" t="t" r="r" b="b"/>
              <a:pathLst>
                <a:path w="404" h="440" extrusionOk="0">
                  <a:moveTo>
                    <a:pt x="45" y="440"/>
                  </a:moveTo>
                  <a:lnTo>
                    <a:pt x="28" y="354"/>
                  </a:lnTo>
                  <a:lnTo>
                    <a:pt x="0" y="298"/>
                  </a:lnTo>
                  <a:lnTo>
                    <a:pt x="26" y="268"/>
                  </a:lnTo>
                  <a:lnTo>
                    <a:pt x="2" y="68"/>
                  </a:lnTo>
                  <a:lnTo>
                    <a:pt x="135" y="0"/>
                  </a:lnTo>
                  <a:lnTo>
                    <a:pt x="311" y="159"/>
                  </a:lnTo>
                  <a:lnTo>
                    <a:pt x="378" y="205"/>
                  </a:lnTo>
                  <a:lnTo>
                    <a:pt x="404" y="256"/>
                  </a:lnTo>
                  <a:lnTo>
                    <a:pt x="308" y="305"/>
                  </a:lnTo>
                  <a:lnTo>
                    <a:pt x="252" y="251"/>
                  </a:lnTo>
                  <a:lnTo>
                    <a:pt x="133" y="312"/>
                  </a:lnTo>
                  <a:lnTo>
                    <a:pt x="147" y="387"/>
                  </a:lnTo>
                  <a:lnTo>
                    <a:pt x="45" y="440"/>
                  </a:lnTo>
                  <a:moveTo>
                    <a:pt x="122" y="220"/>
                  </a:moveTo>
                  <a:lnTo>
                    <a:pt x="188" y="186"/>
                  </a:lnTo>
                  <a:lnTo>
                    <a:pt x="114" y="113"/>
                  </a:lnTo>
                  <a:lnTo>
                    <a:pt x="105" y="118"/>
                  </a:lnTo>
                  <a:lnTo>
                    <a:pt x="122" y="22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81" name="Google Shape;1281;p41"/>
            <p:cNvSpPr/>
            <p:nvPr/>
          </p:nvSpPr>
          <p:spPr>
            <a:xfrm>
              <a:off x="6743520" y="1742400"/>
              <a:ext cx="176400" cy="169200"/>
            </a:xfrm>
            <a:custGeom>
              <a:avLst/>
              <a:gdLst/>
              <a:ahLst/>
              <a:cxnLst/>
              <a:rect l="l" t="t" r="r" b="b"/>
              <a:pathLst>
                <a:path w="490" h="470" extrusionOk="0">
                  <a:moveTo>
                    <a:pt x="222" y="470"/>
                  </a:moveTo>
                  <a:lnTo>
                    <a:pt x="51" y="260"/>
                  </a:lnTo>
                  <a:lnTo>
                    <a:pt x="12" y="228"/>
                  </a:lnTo>
                  <a:lnTo>
                    <a:pt x="0" y="197"/>
                  </a:lnTo>
                  <a:lnTo>
                    <a:pt x="84" y="128"/>
                  </a:lnTo>
                  <a:lnTo>
                    <a:pt x="122" y="174"/>
                  </a:lnTo>
                  <a:lnTo>
                    <a:pt x="168" y="239"/>
                  </a:lnTo>
                  <a:lnTo>
                    <a:pt x="180" y="229"/>
                  </a:lnTo>
                  <a:lnTo>
                    <a:pt x="150" y="74"/>
                  </a:lnTo>
                  <a:lnTo>
                    <a:pt x="242" y="0"/>
                  </a:lnTo>
                  <a:lnTo>
                    <a:pt x="261" y="23"/>
                  </a:lnTo>
                  <a:lnTo>
                    <a:pt x="273" y="193"/>
                  </a:lnTo>
                  <a:lnTo>
                    <a:pt x="403" y="220"/>
                  </a:lnTo>
                  <a:lnTo>
                    <a:pt x="472" y="227"/>
                  </a:lnTo>
                  <a:lnTo>
                    <a:pt x="490" y="250"/>
                  </a:lnTo>
                  <a:lnTo>
                    <a:pt x="389" y="333"/>
                  </a:lnTo>
                  <a:lnTo>
                    <a:pt x="246" y="293"/>
                  </a:lnTo>
                  <a:lnTo>
                    <a:pt x="233" y="310"/>
                  </a:lnTo>
                  <a:lnTo>
                    <a:pt x="269" y="354"/>
                  </a:lnTo>
                  <a:lnTo>
                    <a:pt x="291" y="374"/>
                  </a:lnTo>
                  <a:lnTo>
                    <a:pt x="307" y="400"/>
                  </a:lnTo>
                  <a:lnTo>
                    <a:pt x="222" y="47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82" name="Google Shape;1282;p41"/>
            <p:cNvSpPr/>
            <p:nvPr/>
          </p:nvSpPr>
          <p:spPr>
            <a:xfrm>
              <a:off x="6519600" y="1373400"/>
              <a:ext cx="132120" cy="389880"/>
            </a:xfrm>
            <a:custGeom>
              <a:avLst/>
              <a:gdLst/>
              <a:ahLst/>
              <a:cxnLst/>
              <a:rect l="l" t="t" r="r" b="b"/>
              <a:pathLst>
                <a:path w="367" h="1083" extrusionOk="0">
                  <a:moveTo>
                    <a:pt x="183" y="1083"/>
                  </a:moveTo>
                  <a:lnTo>
                    <a:pt x="0" y="899"/>
                  </a:lnTo>
                  <a:lnTo>
                    <a:pt x="183" y="716"/>
                  </a:lnTo>
                  <a:lnTo>
                    <a:pt x="367" y="899"/>
                  </a:lnTo>
                  <a:lnTo>
                    <a:pt x="183" y="1083"/>
                  </a:lnTo>
                  <a:moveTo>
                    <a:pt x="152" y="644"/>
                  </a:moveTo>
                  <a:lnTo>
                    <a:pt x="28" y="113"/>
                  </a:lnTo>
                  <a:lnTo>
                    <a:pt x="197" y="0"/>
                  </a:lnTo>
                  <a:lnTo>
                    <a:pt x="365" y="114"/>
                  </a:lnTo>
                  <a:lnTo>
                    <a:pt x="237" y="644"/>
                  </a:lnTo>
                  <a:lnTo>
                    <a:pt x="152" y="644"/>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FFFFFF"/>
                </a:solidFill>
                <a:latin typeface="Arial"/>
                <a:ea typeface="Arial"/>
                <a:cs typeface="Arial"/>
                <a:sym typeface="Arial"/>
              </a:endParaRPr>
            </a:p>
          </p:txBody>
        </p:sp>
        <p:sp>
          <p:nvSpPr>
            <p:cNvPr id="1283" name="Google Shape;1283;p41"/>
            <p:cNvSpPr/>
            <p:nvPr/>
          </p:nvSpPr>
          <p:spPr>
            <a:xfrm>
              <a:off x="5736600" y="1373400"/>
              <a:ext cx="131760" cy="389880"/>
            </a:xfrm>
            <a:custGeom>
              <a:avLst/>
              <a:gdLst/>
              <a:ahLst/>
              <a:cxnLst/>
              <a:rect l="l" t="t" r="r" b="b"/>
              <a:pathLst>
                <a:path w="366" h="1083" extrusionOk="0">
                  <a:moveTo>
                    <a:pt x="183" y="1083"/>
                  </a:moveTo>
                  <a:lnTo>
                    <a:pt x="0" y="899"/>
                  </a:lnTo>
                  <a:lnTo>
                    <a:pt x="183" y="716"/>
                  </a:lnTo>
                  <a:lnTo>
                    <a:pt x="366" y="899"/>
                  </a:lnTo>
                  <a:lnTo>
                    <a:pt x="183" y="1083"/>
                  </a:lnTo>
                  <a:moveTo>
                    <a:pt x="152" y="644"/>
                  </a:moveTo>
                  <a:lnTo>
                    <a:pt x="28" y="113"/>
                  </a:lnTo>
                  <a:lnTo>
                    <a:pt x="197" y="0"/>
                  </a:lnTo>
                  <a:lnTo>
                    <a:pt x="365" y="114"/>
                  </a:lnTo>
                  <a:lnTo>
                    <a:pt x="236" y="644"/>
                  </a:lnTo>
                  <a:lnTo>
                    <a:pt x="152" y="644"/>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FFFFFF"/>
                </a:solidFill>
                <a:latin typeface="Arial"/>
                <a:ea typeface="Arial"/>
                <a:cs typeface="Arial"/>
                <a:sym typeface="Arial"/>
              </a:endParaRPr>
            </a:p>
          </p:txBody>
        </p:sp>
      </p:grpSp>
      <p:grpSp>
        <p:nvGrpSpPr>
          <p:cNvPr id="1284" name="Google Shape;1284;p41"/>
          <p:cNvGrpSpPr/>
          <p:nvPr/>
        </p:nvGrpSpPr>
        <p:grpSpPr>
          <a:xfrm>
            <a:off x="1801299" y="393131"/>
            <a:ext cx="413454" cy="413454"/>
            <a:chOff x="3537000" y="3031200"/>
            <a:chExt cx="955080" cy="955080"/>
          </a:xfrm>
        </p:grpSpPr>
        <p:sp>
          <p:nvSpPr>
            <p:cNvPr id="1285" name="Google Shape;1285;p41"/>
            <p:cNvSpPr/>
            <p:nvPr/>
          </p:nvSpPr>
          <p:spPr>
            <a:xfrm>
              <a:off x="3537000" y="3031200"/>
              <a:ext cx="955080" cy="955080"/>
            </a:xfrm>
            <a:custGeom>
              <a:avLst/>
              <a:gdLst/>
              <a:ahLst/>
              <a:cxnLst/>
              <a:rect l="l" t="t" r="r" b="b"/>
              <a:pathLst>
                <a:path w="2653" h="2653" extrusionOk="0">
                  <a:moveTo>
                    <a:pt x="962" y="2209"/>
                  </a:moveTo>
                  <a:lnTo>
                    <a:pt x="647" y="2523"/>
                  </a:lnTo>
                  <a:lnTo>
                    <a:pt x="130" y="2006"/>
                  </a:lnTo>
                  <a:lnTo>
                    <a:pt x="445" y="1692"/>
                  </a:lnTo>
                  <a:lnTo>
                    <a:pt x="0" y="1692"/>
                  </a:lnTo>
                  <a:lnTo>
                    <a:pt x="0" y="962"/>
                  </a:lnTo>
                  <a:lnTo>
                    <a:pt x="445" y="962"/>
                  </a:lnTo>
                  <a:lnTo>
                    <a:pt x="130" y="647"/>
                  </a:lnTo>
                  <a:lnTo>
                    <a:pt x="647" y="131"/>
                  </a:lnTo>
                  <a:lnTo>
                    <a:pt x="962" y="445"/>
                  </a:lnTo>
                  <a:lnTo>
                    <a:pt x="962" y="0"/>
                  </a:lnTo>
                  <a:lnTo>
                    <a:pt x="1691" y="0"/>
                  </a:lnTo>
                  <a:lnTo>
                    <a:pt x="1691" y="445"/>
                  </a:lnTo>
                  <a:lnTo>
                    <a:pt x="2006" y="131"/>
                  </a:lnTo>
                  <a:lnTo>
                    <a:pt x="2523" y="647"/>
                  </a:lnTo>
                  <a:lnTo>
                    <a:pt x="2208" y="962"/>
                  </a:lnTo>
                  <a:lnTo>
                    <a:pt x="2653" y="962"/>
                  </a:lnTo>
                  <a:lnTo>
                    <a:pt x="2653" y="1692"/>
                  </a:lnTo>
                  <a:lnTo>
                    <a:pt x="2208" y="1692"/>
                  </a:lnTo>
                  <a:lnTo>
                    <a:pt x="2523" y="2006"/>
                  </a:lnTo>
                  <a:lnTo>
                    <a:pt x="2006" y="2523"/>
                  </a:lnTo>
                  <a:lnTo>
                    <a:pt x="1691" y="2209"/>
                  </a:lnTo>
                  <a:lnTo>
                    <a:pt x="1691" y="2653"/>
                  </a:lnTo>
                  <a:lnTo>
                    <a:pt x="962" y="2653"/>
                  </a:lnTo>
                  <a:lnTo>
                    <a:pt x="962" y="2209"/>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86" name="Google Shape;1286;p41"/>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87" name="Google Shape;1287;p41"/>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FFFFFF"/>
                </a:solidFill>
                <a:latin typeface="Arial"/>
                <a:ea typeface="Arial"/>
                <a:cs typeface="Arial"/>
                <a:sym typeface="Arial"/>
              </a:endParaRPr>
            </a:p>
          </p:txBody>
        </p:sp>
      </p:grpSp>
      <p:grpSp>
        <p:nvGrpSpPr>
          <p:cNvPr id="1288" name="Google Shape;1288;p41"/>
          <p:cNvGrpSpPr/>
          <p:nvPr/>
        </p:nvGrpSpPr>
        <p:grpSpPr>
          <a:xfrm>
            <a:off x="4616013" y="1843487"/>
            <a:ext cx="413420" cy="413517"/>
            <a:chOff x="1020960" y="2953800"/>
            <a:chExt cx="973440" cy="973440"/>
          </a:xfrm>
        </p:grpSpPr>
        <p:sp>
          <p:nvSpPr>
            <p:cNvPr id="1289" name="Google Shape;1289;p41"/>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90" name="Google Shape;1290;p41"/>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91" name="Google Shape;1291;p41"/>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FFFFFF"/>
                </a:solidFill>
                <a:latin typeface="Arial"/>
                <a:ea typeface="Arial"/>
                <a:cs typeface="Arial"/>
                <a:sym typeface="Arial"/>
              </a:endParaRPr>
            </a:p>
          </p:txBody>
        </p:sp>
      </p:grpSp>
      <p:grpSp>
        <p:nvGrpSpPr>
          <p:cNvPr id="1298" name="Google Shape;1298;p41"/>
          <p:cNvGrpSpPr/>
          <p:nvPr/>
        </p:nvGrpSpPr>
        <p:grpSpPr>
          <a:xfrm rot="-411081">
            <a:off x="5685975" y="302171"/>
            <a:ext cx="1014058" cy="1014301"/>
            <a:chOff x="3179880" y="630000"/>
            <a:chExt cx="1505160" cy="1505520"/>
          </a:xfrm>
        </p:grpSpPr>
        <p:sp>
          <p:nvSpPr>
            <p:cNvPr id="1299" name="Google Shape;1299;p41"/>
            <p:cNvSpPr/>
            <p:nvPr/>
          </p:nvSpPr>
          <p:spPr>
            <a:xfrm>
              <a:off x="3179880" y="630000"/>
              <a:ext cx="1505160" cy="1505520"/>
            </a:xfrm>
            <a:custGeom>
              <a:avLst/>
              <a:gdLst/>
              <a:ahLst/>
              <a:cxnLst/>
              <a:rect l="l" t="t" r="r" b="b"/>
              <a:pathLst>
                <a:path w="4181" h="4182" extrusionOk="0">
                  <a:moveTo>
                    <a:pt x="2135" y="3434"/>
                  </a:moveTo>
                  <a:lnTo>
                    <a:pt x="1603" y="4182"/>
                  </a:lnTo>
                  <a:lnTo>
                    <a:pt x="1457" y="3276"/>
                  </a:lnTo>
                  <a:lnTo>
                    <a:pt x="622" y="3656"/>
                  </a:lnTo>
                  <a:lnTo>
                    <a:pt x="949" y="2800"/>
                  </a:lnTo>
                  <a:lnTo>
                    <a:pt x="37" y="2713"/>
                  </a:lnTo>
                  <a:lnTo>
                    <a:pt x="747" y="2135"/>
                  </a:lnTo>
                  <a:lnTo>
                    <a:pt x="0" y="1603"/>
                  </a:lnTo>
                  <a:lnTo>
                    <a:pt x="906" y="1457"/>
                  </a:lnTo>
                  <a:lnTo>
                    <a:pt x="525" y="622"/>
                  </a:lnTo>
                  <a:lnTo>
                    <a:pt x="1382" y="949"/>
                  </a:lnTo>
                  <a:lnTo>
                    <a:pt x="1468" y="36"/>
                  </a:lnTo>
                  <a:lnTo>
                    <a:pt x="2048" y="747"/>
                  </a:lnTo>
                  <a:lnTo>
                    <a:pt x="2579" y="0"/>
                  </a:lnTo>
                  <a:lnTo>
                    <a:pt x="2725" y="905"/>
                  </a:lnTo>
                  <a:lnTo>
                    <a:pt x="3559" y="525"/>
                  </a:lnTo>
                  <a:lnTo>
                    <a:pt x="3232" y="1382"/>
                  </a:lnTo>
                  <a:lnTo>
                    <a:pt x="4145" y="1468"/>
                  </a:lnTo>
                  <a:lnTo>
                    <a:pt x="3434" y="2048"/>
                  </a:lnTo>
                  <a:lnTo>
                    <a:pt x="4181" y="2579"/>
                  </a:lnTo>
                  <a:lnTo>
                    <a:pt x="3276" y="2725"/>
                  </a:lnTo>
                  <a:lnTo>
                    <a:pt x="3656" y="3560"/>
                  </a:lnTo>
                  <a:lnTo>
                    <a:pt x="2800" y="3232"/>
                  </a:lnTo>
                  <a:lnTo>
                    <a:pt x="2713" y="4145"/>
                  </a:lnTo>
                  <a:lnTo>
                    <a:pt x="2135" y="3434"/>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300" name="Google Shape;1300;p41"/>
            <p:cNvSpPr/>
            <p:nvPr/>
          </p:nvSpPr>
          <p:spPr>
            <a:xfrm>
              <a:off x="3340080" y="790200"/>
              <a:ext cx="1185120" cy="1185120"/>
            </a:xfrm>
            <a:custGeom>
              <a:avLst/>
              <a:gdLst/>
              <a:ahLst/>
              <a:cxnLst/>
              <a:rect l="l" t="t" r="r" b="b"/>
              <a:pathLst>
                <a:path w="3292" h="3292" extrusionOk="0">
                  <a:moveTo>
                    <a:pt x="1262" y="3292"/>
                  </a:moveTo>
                  <a:lnTo>
                    <a:pt x="1147" y="2579"/>
                  </a:lnTo>
                  <a:lnTo>
                    <a:pt x="490" y="2878"/>
                  </a:lnTo>
                  <a:lnTo>
                    <a:pt x="748" y="2204"/>
                  </a:lnTo>
                  <a:lnTo>
                    <a:pt x="29" y="2136"/>
                  </a:lnTo>
                  <a:lnTo>
                    <a:pt x="588" y="1680"/>
                  </a:lnTo>
                  <a:lnTo>
                    <a:pt x="0" y="1262"/>
                  </a:lnTo>
                  <a:lnTo>
                    <a:pt x="712" y="1147"/>
                  </a:lnTo>
                  <a:lnTo>
                    <a:pt x="413" y="490"/>
                  </a:lnTo>
                  <a:lnTo>
                    <a:pt x="1088" y="747"/>
                  </a:lnTo>
                  <a:lnTo>
                    <a:pt x="1156" y="28"/>
                  </a:lnTo>
                  <a:lnTo>
                    <a:pt x="1612" y="588"/>
                  </a:lnTo>
                  <a:lnTo>
                    <a:pt x="2030" y="0"/>
                  </a:lnTo>
                  <a:lnTo>
                    <a:pt x="2145" y="712"/>
                  </a:lnTo>
                  <a:lnTo>
                    <a:pt x="2802" y="413"/>
                  </a:lnTo>
                  <a:lnTo>
                    <a:pt x="2544" y="1088"/>
                  </a:lnTo>
                  <a:lnTo>
                    <a:pt x="3263" y="1156"/>
                  </a:lnTo>
                  <a:lnTo>
                    <a:pt x="2704" y="1612"/>
                  </a:lnTo>
                  <a:lnTo>
                    <a:pt x="3292" y="2030"/>
                  </a:lnTo>
                  <a:lnTo>
                    <a:pt x="2579" y="2145"/>
                  </a:lnTo>
                  <a:lnTo>
                    <a:pt x="2878" y="2802"/>
                  </a:lnTo>
                  <a:lnTo>
                    <a:pt x="2203" y="2544"/>
                  </a:lnTo>
                  <a:lnTo>
                    <a:pt x="2136" y="3263"/>
                  </a:lnTo>
                  <a:lnTo>
                    <a:pt x="1680" y="2704"/>
                  </a:lnTo>
                  <a:lnTo>
                    <a:pt x="1262" y="3292"/>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301" name="Google Shape;1301;p41"/>
            <p:cNvSpPr/>
            <p:nvPr/>
          </p:nvSpPr>
          <p:spPr>
            <a:xfrm>
              <a:off x="3340080" y="790200"/>
              <a:ext cx="1185120" cy="1185120"/>
            </a:xfrm>
            <a:custGeom>
              <a:avLst/>
              <a:gdLst/>
              <a:ahLst/>
              <a:cxnLst/>
              <a:rect l="l" t="t" r="r" b="b"/>
              <a:pathLst>
                <a:path w="3292" h="3292" extrusionOk="0">
                  <a:moveTo>
                    <a:pt x="1262" y="3292"/>
                  </a:moveTo>
                  <a:lnTo>
                    <a:pt x="1147" y="2579"/>
                  </a:lnTo>
                  <a:lnTo>
                    <a:pt x="490" y="2878"/>
                  </a:lnTo>
                  <a:lnTo>
                    <a:pt x="748" y="2204"/>
                  </a:lnTo>
                  <a:lnTo>
                    <a:pt x="29" y="2136"/>
                  </a:lnTo>
                  <a:lnTo>
                    <a:pt x="588" y="1680"/>
                  </a:lnTo>
                  <a:lnTo>
                    <a:pt x="0" y="1262"/>
                  </a:lnTo>
                  <a:lnTo>
                    <a:pt x="712" y="1147"/>
                  </a:lnTo>
                  <a:lnTo>
                    <a:pt x="413" y="490"/>
                  </a:lnTo>
                  <a:lnTo>
                    <a:pt x="1088" y="747"/>
                  </a:lnTo>
                  <a:lnTo>
                    <a:pt x="1156" y="28"/>
                  </a:lnTo>
                  <a:lnTo>
                    <a:pt x="1612" y="588"/>
                  </a:lnTo>
                  <a:lnTo>
                    <a:pt x="2030" y="0"/>
                  </a:lnTo>
                  <a:lnTo>
                    <a:pt x="2145" y="712"/>
                  </a:lnTo>
                  <a:lnTo>
                    <a:pt x="2802" y="413"/>
                  </a:lnTo>
                  <a:lnTo>
                    <a:pt x="2544" y="1088"/>
                  </a:lnTo>
                  <a:lnTo>
                    <a:pt x="3263" y="1156"/>
                  </a:lnTo>
                  <a:lnTo>
                    <a:pt x="2704" y="1612"/>
                  </a:lnTo>
                  <a:lnTo>
                    <a:pt x="3292" y="2030"/>
                  </a:lnTo>
                  <a:lnTo>
                    <a:pt x="2579" y="2145"/>
                  </a:lnTo>
                  <a:lnTo>
                    <a:pt x="2878" y="2802"/>
                  </a:lnTo>
                  <a:lnTo>
                    <a:pt x="2203" y="2544"/>
                  </a:lnTo>
                  <a:lnTo>
                    <a:pt x="2136" y="3263"/>
                  </a:lnTo>
                  <a:lnTo>
                    <a:pt x="1680" y="2704"/>
                  </a:lnTo>
                  <a:lnTo>
                    <a:pt x="1262" y="3292"/>
                  </a:ln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302" name="Google Shape;1302;p41"/>
            <p:cNvSpPr/>
            <p:nvPr/>
          </p:nvSpPr>
          <p:spPr>
            <a:xfrm>
              <a:off x="3984480" y="1299240"/>
              <a:ext cx="164160" cy="85680"/>
            </a:xfrm>
            <a:custGeom>
              <a:avLst/>
              <a:gdLst/>
              <a:ahLst/>
              <a:cxnLst/>
              <a:rect l="l" t="t" r="r" b="b"/>
              <a:pathLst>
                <a:path w="456" h="238" extrusionOk="0">
                  <a:moveTo>
                    <a:pt x="185" y="233"/>
                  </a:moveTo>
                  <a:cubicBezTo>
                    <a:pt x="180" y="232"/>
                    <a:pt x="175" y="230"/>
                    <a:pt x="170" y="229"/>
                  </a:cubicBezTo>
                  <a:cubicBezTo>
                    <a:pt x="49" y="191"/>
                    <a:pt x="3" y="52"/>
                    <a:pt x="1" y="46"/>
                  </a:cubicBezTo>
                  <a:cubicBezTo>
                    <a:pt x="-5" y="27"/>
                    <a:pt x="5" y="7"/>
                    <a:pt x="24" y="2"/>
                  </a:cubicBezTo>
                  <a:cubicBezTo>
                    <a:pt x="42" y="-4"/>
                    <a:pt x="62" y="6"/>
                    <a:pt x="68" y="24"/>
                  </a:cubicBezTo>
                  <a:lnTo>
                    <a:pt x="68" y="24"/>
                  </a:lnTo>
                  <a:cubicBezTo>
                    <a:pt x="68" y="25"/>
                    <a:pt x="105" y="135"/>
                    <a:pt x="191" y="162"/>
                  </a:cubicBezTo>
                  <a:cubicBezTo>
                    <a:pt x="250" y="180"/>
                    <a:pt x="319" y="158"/>
                    <a:pt x="399" y="97"/>
                  </a:cubicBezTo>
                  <a:cubicBezTo>
                    <a:pt x="414" y="86"/>
                    <a:pt x="436" y="89"/>
                    <a:pt x="448" y="104"/>
                  </a:cubicBezTo>
                  <a:cubicBezTo>
                    <a:pt x="460" y="119"/>
                    <a:pt x="457" y="142"/>
                    <a:pt x="441" y="153"/>
                  </a:cubicBezTo>
                  <a:cubicBezTo>
                    <a:pt x="348" y="224"/>
                    <a:pt x="262" y="251"/>
                    <a:pt x="185" y="233"/>
                  </a:cubicBezTo>
                  <a:close/>
                </a:path>
              </a:pathLst>
            </a:custGeom>
            <a:solidFill>
              <a:schemeClr val="accent2"/>
            </a:solidFill>
            <a:ln>
              <a:noFill/>
            </a:ln>
          </p:spPr>
          <p:txBody>
            <a:bodyPr spcFirstLastPara="1" wrap="square" lIns="90000" tIns="40675" rIns="90000" bIns="40675" anchor="ctr" anchorCtr="1">
              <a:noAutofit/>
            </a:bodyPr>
            <a:lstStyle/>
            <a:p>
              <a:pPr marL="0" marR="0" lvl="0" indent="0" algn="l" rtl="0">
                <a:spcBef>
                  <a:spcPts val="0"/>
                </a:spcBef>
                <a:spcAft>
                  <a:spcPts val="0"/>
                </a:spcAft>
                <a:buNone/>
              </a:pPr>
              <a:endParaRPr sz="1800" b="0" strike="noStrike" dirty="0">
                <a:solidFill>
                  <a:srgbClr val="FFFFFF"/>
                </a:solidFill>
                <a:latin typeface="Arial"/>
                <a:ea typeface="Arial"/>
                <a:cs typeface="Arial"/>
                <a:sym typeface="Arial"/>
              </a:endParaRPr>
            </a:p>
          </p:txBody>
        </p:sp>
        <p:sp>
          <p:nvSpPr>
            <p:cNvPr id="1303" name="Google Shape;1303;p41"/>
            <p:cNvSpPr/>
            <p:nvPr/>
          </p:nvSpPr>
          <p:spPr>
            <a:xfrm>
              <a:off x="3714480" y="1236240"/>
              <a:ext cx="164160" cy="85680"/>
            </a:xfrm>
            <a:custGeom>
              <a:avLst/>
              <a:gdLst/>
              <a:ahLst/>
              <a:cxnLst/>
              <a:rect l="l" t="t" r="r" b="b"/>
              <a:pathLst>
                <a:path w="456" h="238" extrusionOk="0">
                  <a:moveTo>
                    <a:pt x="187" y="233"/>
                  </a:moveTo>
                  <a:cubicBezTo>
                    <a:pt x="181" y="232"/>
                    <a:pt x="177" y="230"/>
                    <a:pt x="172" y="229"/>
                  </a:cubicBezTo>
                  <a:cubicBezTo>
                    <a:pt x="51" y="191"/>
                    <a:pt x="4" y="52"/>
                    <a:pt x="2" y="46"/>
                  </a:cubicBezTo>
                  <a:cubicBezTo>
                    <a:pt x="-3" y="27"/>
                    <a:pt x="7" y="7"/>
                    <a:pt x="25" y="2"/>
                  </a:cubicBezTo>
                  <a:cubicBezTo>
                    <a:pt x="44" y="-4"/>
                    <a:pt x="63" y="6"/>
                    <a:pt x="69" y="24"/>
                  </a:cubicBezTo>
                  <a:cubicBezTo>
                    <a:pt x="70" y="26"/>
                    <a:pt x="107" y="135"/>
                    <a:pt x="193" y="162"/>
                  </a:cubicBezTo>
                  <a:cubicBezTo>
                    <a:pt x="251" y="179"/>
                    <a:pt x="321" y="158"/>
                    <a:pt x="400" y="97"/>
                  </a:cubicBezTo>
                  <a:cubicBezTo>
                    <a:pt x="416" y="86"/>
                    <a:pt x="438" y="89"/>
                    <a:pt x="450" y="104"/>
                  </a:cubicBezTo>
                  <a:cubicBezTo>
                    <a:pt x="461" y="119"/>
                    <a:pt x="458" y="141"/>
                    <a:pt x="443" y="153"/>
                  </a:cubicBezTo>
                  <a:cubicBezTo>
                    <a:pt x="350" y="224"/>
                    <a:pt x="263" y="251"/>
                    <a:pt x="187" y="233"/>
                  </a:cubicBezTo>
                  <a:close/>
                </a:path>
              </a:pathLst>
            </a:custGeom>
            <a:solidFill>
              <a:schemeClr val="accent2"/>
            </a:solidFill>
            <a:ln>
              <a:noFill/>
            </a:ln>
          </p:spPr>
          <p:txBody>
            <a:bodyPr spcFirstLastPara="1" wrap="square" lIns="90000" tIns="40675" rIns="90000" bIns="40675" anchor="ctr" anchorCtr="1">
              <a:noAutofit/>
            </a:bodyPr>
            <a:lstStyle/>
            <a:p>
              <a:pPr marL="0" marR="0" lvl="0" indent="0" algn="l" rtl="0">
                <a:spcBef>
                  <a:spcPts val="0"/>
                </a:spcBef>
                <a:spcAft>
                  <a:spcPts val="0"/>
                </a:spcAft>
                <a:buNone/>
              </a:pPr>
              <a:endParaRPr sz="1800" b="0" strike="noStrike" dirty="0">
                <a:solidFill>
                  <a:srgbClr val="FFFFFF"/>
                </a:solidFill>
                <a:latin typeface="Arial"/>
                <a:ea typeface="Arial"/>
                <a:cs typeface="Arial"/>
                <a:sym typeface="Arial"/>
              </a:endParaRPr>
            </a:p>
          </p:txBody>
        </p:sp>
        <p:sp>
          <p:nvSpPr>
            <p:cNvPr id="1304" name="Google Shape;1304;p41"/>
            <p:cNvSpPr/>
            <p:nvPr/>
          </p:nvSpPr>
          <p:spPr>
            <a:xfrm>
              <a:off x="3810960" y="1298160"/>
              <a:ext cx="124920" cy="195480"/>
            </a:xfrm>
            <a:custGeom>
              <a:avLst/>
              <a:gdLst/>
              <a:ahLst/>
              <a:cxnLst/>
              <a:rect l="l" t="t" r="r" b="b"/>
              <a:pathLst>
                <a:path w="347" h="543" extrusionOk="0">
                  <a:moveTo>
                    <a:pt x="244" y="541"/>
                  </a:moveTo>
                  <a:lnTo>
                    <a:pt x="28" y="491"/>
                  </a:lnTo>
                  <a:cubicBezTo>
                    <a:pt x="17" y="488"/>
                    <a:pt x="8" y="480"/>
                    <a:pt x="3" y="470"/>
                  </a:cubicBezTo>
                  <a:cubicBezTo>
                    <a:pt x="-1" y="459"/>
                    <a:pt x="0" y="447"/>
                    <a:pt x="7" y="438"/>
                  </a:cubicBezTo>
                  <a:lnTo>
                    <a:pt x="283" y="17"/>
                  </a:lnTo>
                  <a:cubicBezTo>
                    <a:pt x="294" y="0"/>
                    <a:pt x="316" y="-4"/>
                    <a:pt x="332" y="7"/>
                  </a:cubicBezTo>
                  <a:cubicBezTo>
                    <a:pt x="348" y="17"/>
                    <a:pt x="353" y="39"/>
                    <a:pt x="342" y="55"/>
                  </a:cubicBezTo>
                  <a:lnTo>
                    <a:pt x="93" y="434"/>
                  </a:lnTo>
                  <a:lnTo>
                    <a:pt x="260" y="473"/>
                  </a:lnTo>
                  <a:cubicBezTo>
                    <a:pt x="279" y="478"/>
                    <a:pt x="290" y="496"/>
                    <a:pt x="286" y="515"/>
                  </a:cubicBezTo>
                  <a:cubicBezTo>
                    <a:pt x="281" y="534"/>
                    <a:pt x="263" y="546"/>
                    <a:pt x="244" y="541"/>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FFFFFF"/>
                </a:solidFill>
                <a:latin typeface="Arial"/>
                <a:ea typeface="Arial"/>
                <a:cs typeface="Arial"/>
                <a:sym typeface="Arial"/>
              </a:endParaRPr>
            </a:p>
          </p:txBody>
        </p:sp>
        <p:sp>
          <p:nvSpPr>
            <p:cNvPr id="1305" name="Google Shape;1305;p41"/>
            <p:cNvSpPr/>
            <p:nvPr/>
          </p:nvSpPr>
          <p:spPr>
            <a:xfrm>
              <a:off x="3883320" y="1491120"/>
              <a:ext cx="129240" cy="64440"/>
            </a:xfrm>
            <a:custGeom>
              <a:avLst/>
              <a:gdLst/>
              <a:ahLst/>
              <a:cxnLst/>
              <a:rect l="l" t="t" r="r" b="b"/>
              <a:pathLst>
                <a:path w="359" h="179" extrusionOk="0">
                  <a:moveTo>
                    <a:pt x="27" y="171"/>
                  </a:moveTo>
                  <a:lnTo>
                    <a:pt x="26" y="171"/>
                  </a:lnTo>
                  <a:cubicBezTo>
                    <a:pt x="8" y="167"/>
                    <a:pt x="-4" y="148"/>
                    <a:pt x="1" y="129"/>
                  </a:cubicBezTo>
                  <a:cubicBezTo>
                    <a:pt x="5" y="110"/>
                    <a:pt x="24" y="99"/>
                    <a:pt x="43" y="103"/>
                  </a:cubicBezTo>
                  <a:lnTo>
                    <a:pt x="43" y="103"/>
                  </a:lnTo>
                  <a:lnTo>
                    <a:pt x="43" y="103"/>
                  </a:lnTo>
                  <a:cubicBezTo>
                    <a:pt x="51" y="105"/>
                    <a:pt x="199" y="138"/>
                    <a:pt x="295" y="13"/>
                  </a:cubicBezTo>
                  <a:cubicBezTo>
                    <a:pt x="307" y="-2"/>
                    <a:pt x="329" y="-5"/>
                    <a:pt x="345" y="7"/>
                  </a:cubicBezTo>
                  <a:cubicBezTo>
                    <a:pt x="360" y="19"/>
                    <a:pt x="363" y="41"/>
                    <a:pt x="351" y="57"/>
                  </a:cubicBezTo>
                  <a:cubicBezTo>
                    <a:pt x="228" y="215"/>
                    <a:pt x="42" y="175"/>
                    <a:pt x="27" y="171"/>
                  </a:cubicBezTo>
                  <a:close/>
                </a:path>
              </a:pathLst>
            </a:custGeom>
            <a:solidFill>
              <a:schemeClr val="accent2"/>
            </a:solidFill>
            <a:ln>
              <a:noFill/>
            </a:ln>
          </p:spPr>
          <p:txBody>
            <a:bodyPr spcFirstLastPara="1" wrap="square" lIns="90000" tIns="19425" rIns="90000" bIns="19425" anchor="ctr" anchorCtr="1">
              <a:noAutofit/>
            </a:bodyPr>
            <a:lstStyle/>
            <a:p>
              <a:pPr marL="0" marR="0" lvl="0" indent="0" algn="l" rtl="0">
                <a:spcBef>
                  <a:spcPts val="0"/>
                </a:spcBef>
                <a:spcAft>
                  <a:spcPts val="0"/>
                </a:spcAft>
                <a:buNone/>
              </a:pPr>
              <a:endParaRPr sz="1800" b="0" strike="noStrike" dirty="0">
                <a:solidFill>
                  <a:srgbClr val="FFFFFF"/>
                </a:solidFill>
                <a:latin typeface="Arial"/>
                <a:ea typeface="Arial"/>
                <a:cs typeface="Arial"/>
                <a:sym typeface="Arial"/>
              </a:endParaRPr>
            </a:p>
          </p:txBody>
        </p:sp>
      </p:grpSp>
      <p:sp>
        <p:nvSpPr>
          <p:cNvPr id="1306" name="Google Shape;1306;p41"/>
          <p:cNvSpPr txBox="1">
            <a:spLocks noGrp="1"/>
          </p:cNvSpPr>
          <p:nvPr>
            <p:ph type="ctrTitle"/>
          </p:nvPr>
        </p:nvSpPr>
        <p:spPr>
          <a:xfrm>
            <a:off x="1580600" y="2394550"/>
            <a:ext cx="5982900" cy="141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tr-TR" dirty="0"/>
              <a:t>LGS’ de Bizi Neler Bekliyor?</a:t>
            </a:r>
            <a:endParaRPr dirty="0"/>
          </a:p>
        </p:txBody>
      </p:sp>
      <p:grpSp>
        <p:nvGrpSpPr>
          <p:cNvPr id="1176" name="Google Shape;1176;p41"/>
          <p:cNvGrpSpPr/>
          <p:nvPr/>
        </p:nvGrpSpPr>
        <p:grpSpPr>
          <a:xfrm rot="-790435">
            <a:off x="2593755" y="938214"/>
            <a:ext cx="1436529" cy="938932"/>
            <a:chOff x="4926960" y="3393000"/>
            <a:chExt cx="2068200" cy="1351800"/>
          </a:xfrm>
        </p:grpSpPr>
        <p:sp>
          <p:nvSpPr>
            <p:cNvPr id="1177" name="Google Shape;1177;p41"/>
            <p:cNvSpPr/>
            <p:nvPr/>
          </p:nvSpPr>
          <p:spPr>
            <a:xfrm>
              <a:off x="4926960" y="3393000"/>
              <a:ext cx="2068200" cy="1351800"/>
            </a:xfrm>
            <a:custGeom>
              <a:avLst/>
              <a:gdLst/>
              <a:ahLst/>
              <a:cxnLst/>
              <a:rect l="l" t="t" r="r" b="b"/>
              <a:pathLst>
                <a:path w="5745" h="3755" extrusionOk="0">
                  <a:moveTo>
                    <a:pt x="677" y="3755"/>
                  </a:moveTo>
                  <a:lnTo>
                    <a:pt x="677" y="3597"/>
                  </a:lnTo>
                  <a:cubicBezTo>
                    <a:pt x="677" y="3311"/>
                    <a:pt x="445" y="3079"/>
                    <a:pt x="159" y="3079"/>
                  </a:cubicBezTo>
                  <a:lnTo>
                    <a:pt x="0" y="3079"/>
                  </a:lnTo>
                  <a:lnTo>
                    <a:pt x="0" y="677"/>
                  </a:lnTo>
                  <a:lnTo>
                    <a:pt x="159" y="677"/>
                  </a:lnTo>
                  <a:cubicBezTo>
                    <a:pt x="444" y="677"/>
                    <a:pt x="677" y="445"/>
                    <a:pt x="677" y="159"/>
                  </a:cubicBezTo>
                  <a:lnTo>
                    <a:pt x="677" y="0"/>
                  </a:lnTo>
                  <a:lnTo>
                    <a:pt x="5069" y="0"/>
                  </a:lnTo>
                  <a:lnTo>
                    <a:pt x="5069" y="159"/>
                  </a:lnTo>
                  <a:cubicBezTo>
                    <a:pt x="5069" y="445"/>
                    <a:pt x="5301" y="677"/>
                    <a:pt x="5587" y="677"/>
                  </a:cubicBezTo>
                  <a:lnTo>
                    <a:pt x="5745" y="677"/>
                  </a:lnTo>
                  <a:lnTo>
                    <a:pt x="5745" y="3079"/>
                  </a:lnTo>
                  <a:lnTo>
                    <a:pt x="5587" y="3079"/>
                  </a:lnTo>
                  <a:cubicBezTo>
                    <a:pt x="5301" y="3079"/>
                    <a:pt x="5069" y="3311"/>
                    <a:pt x="5069" y="3597"/>
                  </a:cubicBezTo>
                  <a:lnTo>
                    <a:pt x="5069" y="3755"/>
                  </a:lnTo>
                  <a:lnTo>
                    <a:pt x="677" y="3755"/>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178" name="Google Shape;1178;p41"/>
            <p:cNvSpPr/>
            <p:nvPr/>
          </p:nvSpPr>
          <p:spPr>
            <a:xfrm>
              <a:off x="4984200" y="3450240"/>
              <a:ext cx="1954080" cy="1237680"/>
            </a:xfrm>
            <a:custGeom>
              <a:avLst/>
              <a:gdLst/>
              <a:ahLst/>
              <a:cxnLst/>
              <a:rect l="l" t="t" r="r" b="b"/>
              <a:pathLst>
                <a:path w="5428" h="3438" extrusionOk="0">
                  <a:moveTo>
                    <a:pt x="4751" y="3438"/>
                  </a:moveTo>
                  <a:lnTo>
                    <a:pt x="677" y="3438"/>
                  </a:lnTo>
                  <a:cubicBezTo>
                    <a:pt x="677" y="3064"/>
                    <a:pt x="374" y="2761"/>
                    <a:pt x="0" y="2761"/>
                  </a:cubicBezTo>
                  <a:lnTo>
                    <a:pt x="0" y="676"/>
                  </a:lnTo>
                  <a:cubicBezTo>
                    <a:pt x="374" y="676"/>
                    <a:pt x="677" y="374"/>
                    <a:pt x="677" y="0"/>
                  </a:cubicBezTo>
                  <a:lnTo>
                    <a:pt x="4751" y="0"/>
                  </a:lnTo>
                  <a:cubicBezTo>
                    <a:pt x="4751" y="374"/>
                    <a:pt x="5054" y="676"/>
                    <a:pt x="5428" y="676"/>
                  </a:cubicBezTo>
                  <a:lnTo>
                    <a:pt x="5428" y="2761"/>
                  </a:lnTo>
                  <a:cubicBezTo>
                    <a:pt x="5054" y="2761"/>
                    <a:pt x="4751" y="3064"/>
                    <a:pt x="4751" y="3438"/>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179" name="Google Shape;1179;p41"/>
            <p:cNvSpPr/>
            <p:nvPr/>
          </p:nvSpPr>
          <p:spPr>
            <a:xfrm>
              <a:off x="4984200" y="3450240"/>
              <a:ext cx="1954080" cy="1237680"/>
            </a:xfrm>
            <a:custGeom>
              <a:avLst/>
              <a:gdLst/>
              <a:ahLst/>
              <a:cxnLst/>
              <a:rect l="l" t="t" r="r" b="b"/>
              <a:pathLst>
                <a:path w="5428" h="3438" extrusionOk="0">
                  <a:moveTo>
                    <a:pt x="4751" y="3438"/>
                  </a:moveTo>
                  <a:lnTo>
                    <a:pt x="677" y="3438"/>
                  </a:lnTo>
                  <a:cubicBezTo>
                    <a:pt x="677" y="3064"/>
                    <a:pt x="374" y="2761"/>
                    <a:pt x="0" y="2761"/>
                  </a:cubicBezTo>
                  <a:lnTo>
                    <a:pt x="0" y="676"/>
                  </a:lnTo>
                  <a:cubicBezTo>
                    <a:pt x="374" y="676"/>
                    <a:pt x="677" y="374"/>
                    <a:pt x="677" y="0"/>
                  </a:cubicBezTo>
                  <a:lnTo>
                    <a:pt x="4751" y="0"/>
                  </a:lnTo>
                  <a:cubicBezTo>
                    <a:pt x="4751" y="374"/>
                    <a:pt x="5054" y="676"/>
                    <a:pt x="5428" y="676"/>
                  </a:cubicBezTo>
                  <a:lnTo>
                    <a:pt x="5428" y="2761"/>
                  </a:lnTo>
                  <a:cubicBezTo>
                    <a:pt x="5054" y="2761"/>
                    <a:pt x="4751" y="3064"/>
                    <a:pt x="4751" y="3438"/>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180" name="Google Shape;1180;p41"/>
            <p:cNvSpPr/>
            <p:nvPr/>
          </p:nvSpPr>
          <p:spPr>
            <a:xfrm>
              <a:off x="5101560" y="3588840"/>
              <a:ext cx="1719000" cy="960480"/>
            </a:xfrm>
            <a:custGeom>
              <a:avLst/>
              <a:gdLst/>
              <a:ahLst/>
              <a:cxnLst/>
              <a:rect l="l" t="t" r="r" b="b"/>
              <a:pathLst>
                <a:path w="4775" h="2668" extrusionOk="0">
                  <a:moveTo>
                    <a:pt x="4775" y="1334"/>
                  </a:moveTo>
                  <a:cubicBezTo>
                    <a:pt x="4775" y="1567"/>
                    <a:pt x="4665" y="1798"/>
                    <a:pt x="4455" y="2000"/>
                  </a:cubicBezTo>
                  <a:cubicBezTo>
                    <a:pt x="4246" y="2203"/>
                    <a:pt x="3944" y="2372"/>
                    <a:pt x="3581" y="2489"/>
                  </a:cubicBezTo>
                  <a:cubicBezTo>
                    <a:pt x="3218" y="2606"/>
                    <a:pt x="2806" y="2668"/>
                    <a:pt x="2388" y="2668"/>
                  </a:cubicBezTo>
                  <a:cubicBezTo>
                    <a:pt x="1969" y="2668"/>
                    <a:pt x="1557" y="2606"/>
                    <a:pt x="1194" y="2489"/>
                  </a:cubicBezTo>
                  <a:cubicBezTo>
                    <a:pt x="831" y="2372"/>
                    <a:pt x="530" y="2203"/>
                    <a:pt x="320" y="2000"/>
                  </a:cubicBezTo>
                  <a:cubicBezTo>
                    <a:pt x="110" y="1798"/>
                    <a:pt x="0" y="1567"/>
                    <a:pt x="0" y="1334"/>
                  </a:cubicBezTo>
                  <a:cubicBezTo>
                    <a:pt x="0" y="1100"/>
                    <a:pt x="110" y="870"/>
                    <a:pt x="320" y="667"/>
                  </a:cubicBezTo>
                  <a:cubicBezTo>
                    <a:pt x="530" y="464"/>
                    <a:pt x="831" y="295"/>
                    <a:pt x="1194" y="178"/>
                  </a:cubicBezTo>
                  <a:cubicBezTo>
                    <a:pt x="1557" y="60"/>
                    <a:pt x="1969" y="0"/>
                    <a:pt x="2388" y="0"/>
                  </a:cubicBezTo>
                  <a:cubicBezTo>
                    <a:pt x="2806" y="0"/>
                    <a:pt x="3218" y="60"/>
                    <a:pt x="3581" y="178"/>
                  </a:cubicBezTo>
                  <a:cubicBezTo>
                    <a:pt x="3944" y="295"/>
                    <a:pt x="4246" y="464"/>
                    <a:pt x="4455" y="667"/>
                  </a:cubicBezTo>
                  <a:cubicBezTo>
                    <a:pt x="4665" y="870"/>
                    <a:pt x="4775" y="1100"/>
                    <a:pt x="4775" y="1334"/>
                  </a:cubicBezTo>
                  <a:close/>
                </a:path>
              </a:pathLst>
            </a:custGeom>
            <a:solidFill>
              <a:schemeClr val="l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181" name="Google Shape;1181;p41"/>
            <p:cNvSpPr/>
            <p:nvPr/>
          </p:nvSpPr>
          <p:spPr>
            <a:xfrm>
              <a:off x="5050811" y="3529096"/>
              <a:ext cx="1820773" cy="1079985"/>
            </a:xfrm>
            <a:custGeom>
              <a:avLst/>
              <a:gdLst/>
              <a:ahLst/>
              <a:cxnLst/>
              <a:rect l="l" t="t" r="r" b="b"/>
              <a:pathLst>
                <a:path w="5057" h="3000" extrusionOk="0">
                  <a:moveTo>
                    <a:pt x="660" y="3000"/>
                  </a:moveTo>
                  <a:cubicBezTo>
                    <a:pt x="566" y="2684"/>
                    <a:pt x="316" y="2434"/>
                    <a:pt x="0" y="2340"/>
                  </a:cubicBezTo>
                  <a:lnTo>
                    <a:pt x="0" y="659"/>
                  </a:lnTo>
                  <a:cubicBezTo>
                    <a:pt x="316" y="565"/>
                    <a:pt x="566" y="316"/>
                    <a:pt x="660" y="0"/>
                  </a:cubicBezTo>
                  <a:lnTo>
                    <a:pt x="4398" y="0"/>
                  </a:lnTo>
                  <a:cubicBezTo>
                    <a:pt x="4491" y="316"/>
                    <a:pt x="4741" y="565"/>
                    <a:pt x="5057" y="659"/>
                  </a:cubicBezTo>
                  <a:lnTo>
                    <a:pt x="5057" y="2340"/>
                  </a:lnTo>
                  <a:cubicBezTo>
                    <a:pt x="4741" y="2434"/>
                    <a:pt x="4491" y="2683"/>
                    <a:pt x="4398" y="3000"/>
                  </a:cubicBezTo>
                  <a:lnTo>
                    <a:pt x="660" y="3000"/>
                  </a:lnTo>
                  <a:close/>
                </a:path>
              </a:pathLst>
            </a:custGeom>
            <a:noFill/>
            <a:ln w="9525" cap="flat" cmpd="sng">
              <a:solidFill>
                <a:schemeClr val="accent2"/>
              </a:solidFill>
              <a:prstDash val="solid"/>
              <a:miter lim="8000"/>
              <a:headEnd type="none" w="sm" len="sm"/>
              <a:tailEnd type="none" w="sm" len="sm"/>
            </a:ln>
          </p:spPr>
          <p:txBody>
            <a:bodyPr spcFirstLastPara="1" wrap="square" lIns="94675" tIns="49675" rIns="94675" bIns="49675"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182" name="Google Shape;1182;p41"/>
            <p:cNvSpPr/>
            <p:nvPr/>
          </p:nvSpPr>
          <p:spPr>
            <a:xfrm>
              <a:off x="5409360" y="3772080"/>
              <a:ext cx="79200" cy="86760"/>
            </a:xfrm>
            <a:custGeom>
              <a:avLst/>
              <a:gdLst/>
              <a:ahLst/>
              <a:cxnLst/>
              <a:rect l="l" t="t" r="r" b="b"/>
              <a:pathLst>
                <a:path w="220" h="241" extrusionOk="0">
                  <a:moveTo>
                    <a:pt x="111" y="241"/>
                  </a:moveTo>
                  <a:lnTo>
                    <a:pt x="0" y="47"/>
                  </a:lnTo>
                  <a:lnTo>
                    <a:pt x="58" y="14"/>
                  </a:lnTo>
                  <a:cubicBezTo>
                    <a:pt x="75" y="4"/>
                    <a:pt x="92" y="0"/>
                    <a:pt x="110" y="0"/>
                  </a:cubicBezTo>
                  <a:cubicBezTo>
                    <a:pt x="128" y="0"/>
                    <a:pt x="144" y="5"/>
                    <a:pt x="160" y="15"/>
                  </a:cubicBezTo>
                  <a:cubicBezTo>
                    <a:pt x="175" y="24"/>
                    <a:pt x="188" y="39"/>
                    <a:pt x="198" y="57"/>
                  </a:cubicBezTo>
                  <a:lnTo>
                    <a:pt x="204" y="67"/>
                  </a:lnTo>
                  <a:cubicBezTo>
                    <a:pt x="214" y="85"/>
                    <a:pt x="219" y="103"/>
                    <a:pt x="220" y="122"/>
                  </a:cubicBezTo>
                  <a:cubicBezTo>
                    <a:pt x="220" y="140"/>
                    <a:pt x="217" y="156"/>
                    <a:pt x="207" y="172"/>
                  </a:cubicBezTo>
                  <a:cubicBezTo>
                    <a:pt x="198" y="187"/>
                    <a:pt x="185" y="200"/>
                    <a:pt x="167" y="210"/>
                  </a:cubicBezTo>
                  <a:lnTo>
                    <a:pt x="111" y="241"/>
                  </a:lnTo>
                  <a:moveTo>
                    <a:pt x="50" y="55"/>
                  </a:moveTo>
                  <a:lnTo>
                    <a:pt x="129" y="195"/>
                  </a:lnTo>
                  <a:lnTo>
                    <a:pt x="151" y="182"/>
                  </a:lnTo>
                  <a:cubicBezTo>
                    <a:pt x="169" y="172"/>
                    <a:pt x="179" y="158"/>
                    <a:pt x="183" y="142"/>
                  </a:cubicBezTo>
                  <a:cubicBezTo>
                    <a:pt x="186" y="125"/>
                    <a:pt x="182" y="107"/>
                    <a:pt x="170" y="86"/>
                  </a:cubicBezTo>
                  <a:lnTo>
                    <a:pt x="164" y="76"/>
                  </a:lnTo>
                  <a:cubicBezTo>
                    <a:pt x="152" y="54"/>
                    <a:pt x="138" y="41"/>
                    <a:pt x="123" y="35"/>
                  </a:cubicBezTo>
                  <a:cubicBezTo>
                    <a:pt x="107" y="29"/>
                    <a:pt x="91" y="31"/>
                    <a:pt x="73" y="41"/>
                  </a:cubicBezTo>
                  <a:lnTo>
                    <a:pt x="50" y="55"/>
                  </a:lnTo>
                  <a:close/>
                </a:path>
              </a:pathLst>
            </a:custGeom>
            <a:solidFill>
              <a:schemeClr val="accent2"/>
            </a:solidFill>
            <a:ln>
              <a:noFill/>
            </a:ln>
          </p:spPr>
          <p:txBody>
            <a:bodyPr spcFirstLastPara="1" wrap="square" lIns="90000" tIns="41750" rIns="90000" bIns="4175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183" name="Google Shape;1183;p41"/>
            <p:cNvSpPr/>
            <p:nvPr/>
          </p:nvSpPr>
          <p:spPr>
            <a:xfrm>
              <a:off x="5488560" y="3733920"/>
              <a:ext cx="72000" cy="81720"/>
            </a:xfrm>
            <a:custGeom>
              <a:avLst/>
              <a:gdLst/>
              <a:ahLst/>
              <a:cxnLst/>
              <a:rect l="l" t="t" r="r" b="b"/>
              <a:pathLst>
                <a:path w="200" h="227" extrusionOk="0">
                  <a:moveTo>
                    <a:pt x="187" y="82"/>
                  </a:moveTo>
                  <a:cubicBezTo>
                    <a:pt x="196" y="102"/>
                    <a:pt x="200" y="121"/>
                    <a:pt x="200" y="139"/>
                  </a:cubicBezTo>
                  <a:cubicBezTo>
                    <a:pt x="200" y="157"/>
                    <a:pt x="194" y="173"/>
                    <a:pt x="185" y="187"/>
                  </a:cubicBezTo>
                  <a:cubicBezTo>
                    <a:pt x="175" y="201"/>
                    <a:pt x="163" y="211"/>
                    <a:pt x="146" y="219"/>
                  </a:cubicBezTo>
                  <a:cubicBezTo>
                    <a:pt x="129" y="226"/>
                    <a:pt x="113" y="229"/>
                    <a:pt x="96" y="226"/>
                  </a:cubicBezTo>
                  <a:cubicBezTo>
                    <a:pt x="80" y="224"/>
                    <a:pt x="64" y="216"/>
                    <a:pt x="51" y="204"/>
                  </a:cubicBezTo>
                  <a:cubicBezTo>
                    <a:pt x="37" y="192"/>
                    <a:pt x="26" y="177"/>
                    <a:pt x="17" y="157"/>
                  </a:cubicBezTo>
                  <a:lnTo>
                    <a:pt x="12" y="145"/>
                  </a:lnTo>
                  <a:cubicBezTo>
                    <a:pt x="4" y="125"/>
                    <a:pt x="-1" y="106"/>
                    <a:pt x="0" y="88"/>
                  </a:cubicBezTo>
                  <a:cubicBezTo>
                    <a:pt x="0" y="69"/>
                    <a:pt x="4" y="53"/>
                    <a:pt x="14" y="40"/>
                  </a:cubicBezTo>
                  <a:cubicBezTo>
                    <a:pt x="23" y="26"/>
                    <a:pt x="37" y="15"/>
                    <a:pt x="54" y="8"/>
                  </a:cubicBezTo>
                  <a:cubicBezTo>
                    <a:pt x="70" y="1"/>
                    <a:pt x="87" y="-2"/>
                    <a:pt x="103" y="1"/>
                  </a:cubicBezTo>
                  <a:cubicBezTo>
                    <a:pt x="120" y="3"/>
                    <a:pt x="135" y="10"/>
                    <a:pt x="148" y="22"/>
                  </a:cubicBezTo>
                  <a:cubicBezTo>
                    <a:pt x="162" y="34"/>
                    <a:pt x="173" y="50"/>
                    <a:pt x="182" y="70"/>
                  </a:cubicBezTo>
                  <a:lnTo>
                    <a:pt x="187" y="82"/>
                  </a:lnTo>
                  <a:moveTo>
                    <a:pt x="147" y="87"/>
                  </a:moveTo>
                  <a:cubicBezTo>
                    <a:pt x="137" y="64"/>
                    <a:pt x="125" y="48"/>
                    <a:pt x="111" y="40"/>
                  </a:cubicBezTo>
                  <a:cubicBezTo>
                    <a:pt x="97" y="32"/>
                    <a:pt x="82" y="31"/>
                    <a:pt x="67" y="38"/>
                  </a:cubicBezTo>
                  <a:cubicBezTo>
                    <a:pt x="51" y="45"/>
                    <a:pt x="41" y="56"/>
                    <a:pt x="38" y="72"/>
                  </a:cubicBezTo>
                  <a:cubicBezTo>
                    <a:pt x="34" y="88"/>
                    <a:pt x="38" y="107"/>
                    <a:pt x="47" y="129"/>
                  </a:cubicBezTo>
                  <a:lnTo>
                    <a:pt x="53" y="141"/>
                  </a:lnTo>
                  <a:cubicBezTo>
                    <a:pt x="62" y="163"/>
                    <a:pt x="75" y="178"/>
                    <a:pt x="89" y="187"/>
                  </a:cubicBezTo>
                  <a:cubicBezTo>
                    <a:pt x="103" y="195"/>
                    <a:pt x="118" y="197"/>
                    <a:pt x="133" y="190"/>
                  </a:cubicBezTo>
                  <a:cubicBezTo>
                    <a:pt x="149" y="183"/>
                    <a:pt x="159" y="171"/>
                    <a:pt x="162" y="156"/>
                  </a:cubicBezTo>
                  <a:cubicBezTo>
                    <a:pt x="165" y="140"/>
                    <a:pt x="162" y="121"/>
                    <a:pt x="151" y="98"/>
                  </a:cubicBezTo>
                  <a:lnTo>
                    <a:pt x="147" y="87"/>
                  </a:lnTo>
                  <a:close/>
                </a:path>
              </a:pathLst>
            </a:custGeom>
            <a:solidFill>
              <a:schemeClr val="accent2"/>
            </a:solidFill>
            <a:ln>
              <a:noFill/>
            </a:ln>
          </p:spPr>
          <p:txBody>
            <a:bodyPr spcFirstLastPara="1" wrap="square" lIns="90000" tIns="36700" rIns="90000" bIns="367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184" name="Google Shape;1184;p41"/>
            <p:cNvSpPr/>
            <p:nvPr/>
          </p:nvSpPr>
          <p:spPr>
            <a:xfrm>
              <a:off x="5557320" y="3697560"/>
              <a:ext cx="86040" cy="96480"/>
            </a:xfrm>
            <a:custGeom>
              <a:avLst/>
              <a:gdLst/>
              <a:ahLst/>
              <a:cxnLst/>
              <a:rect l="l" t="t" r="r" b="b"/>
              <a:pathLst>
                <a:path w="239" h="268" extrusionOk="0">
                  <a:moveTo>
                    <a:pt x="239" y="212"/>
                  </a:moveTo>
                  <a:lnTo>
                    <a:pt x="202" y="225"/>
                  </a:lnTo>
                  <a:lnTo>
                    <a:pt x="58" y="105"/>
                  </a:lnTo>
                  <a:lnTo>
                    <a:pt x="108" y="256"/>
                  </a:lnTo>
                  <a:lnTo>
                    <a:pt x="71" y="268"/>
                  </a:lnTo>
                  <a:lnTo>
                    <a:pt x="0" y="55"/>
                  </a:lnTo>
                  <a:lnTo>
                    <a:pt x="37" y="43"/>
                  </a:lnTo>
                  <a:lnTo>
                    <a:pt x="182" y="163"/>
                  </a:lnTo>
                  <a:lnTo>
                    <a:pt x="132" y="12"/>
                  </a:lnTo>
                  <a:lnTo>
                    <a:pt x="169" y="0"/>
                  </a:lnTo>
                  <a:lnTo>
                    <a:pt x="239" y="212"/>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185" name="Google Shape;1185;p41"/>
            <p:cNvSpPr/>
            <p:nvPr/>
          </p:nvSpPr>
          <p:spPr>
            <a:xfrm>
              <a:off x="5636160" y="3685320"/>
              <a:ext cx="14040" cy="29880"/>
            </a:xfrm>
            <a:custGeom>
              <a:avLst/>
              <a:gdLst/>
              <a:ahLst/>
              <a:cxnLst/>
              <a:rect l="l" t="t" r="r" b="b"/>
              <a:pathLst>
                <a:path w="39" h="83" extrusionOk="0">
                  <a:moveTo>
                    <a:pt x="25" y="83"/>
                  </a:moveTo>
                  <a:lnTo>
                    <a:pt x="4" y="77"/>
                  </a:lnTo>
                  <a:cubicBezTo>
                    <a:pt x="9" y="61"/>
                    <a:pt x="10" y="46"/>
                    <a:pt x="7" y="32"/>
                  </a:cubicBezTo>
                  <a:lnTo>
                    <a:pt x="0" y="8"/>
                  </a:lnTo>
                  <a:lnTo>
                    <a:pt x="32" y="0"/>
                  </a:lnTo>
                  <a:lnTo>
                    <a:pt x="38" y="20"/>
                  </a:lnTo>
                  <a:cubicBezTo>
                    <a:pt x="40" y="30"/>
                    <a:pt x="40" y="41"/>
                    <a:pt x="38" y="53"/>
                  </a:cubicBezTo>
                  <a:cubicBezTo>
                    <a:pt x="35" y="65"/>
                    <a:pt x="31" y="75"/>
                    <a:pt x="25" y="83"/>
                  </a:cubicBezTo>
                  <a:close/>
                </a:path>
              </a:pathLst>
            </a:custGeom>
            <a:solidFill>
              <a:schemeClr val="accent2"/>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186" name="Google Shape;1186;p41"/>
            <p:cNvSpPr/>
            <p:nvPr/>
          </p:nvSpPr>
          <p:spPr>
            <a:xfrm>
              <a:off x="5658480" y="3672360"/>
              <a:ext cx="64800" cy="87480"/>
            </a:xfrm>
            <a:custGeom>
              <a:avLst/>
              <a:gdLst/>
              <a:ahLst/>
              <a:cxnLst/>
              <a:rect l="l" t="t" r="r" b="b"/>
              <a:pathLst>
                <a:path w="180" h="243" extrusionOk="0">
                  <a:moveTo>
                    <a:pt x="180" y="31"/>
                  </a:moveTo>
                  <a:lnTo>
                    <a:pt x="112" y="47"/>
                  </a:lnTo>
                  <a:lnTo>
                    <a:pt x="154" y="234"/>
                  </a:lnTo>
                  <a:lnTo>
                    <a:pt x="116" y="243"/>
                  </a:lnTo>
                  <a:lnTo>
                    <a:pt x="74" y="55"/>
                  </a:lnTo>
                  <a:lnTo>
                    <a:pt x="7" y="70"/>
                  </a:lnTo>
                  <a:lnTo>
                    <a:pt x="0" y="39"/>
                  </a:lnTo>
                  <a:lnTo>
                    <a:pt x="173" y="0"/>
                  </a:lnTo>
                  <a:lnTo>
                    <a:pt x="180" y="31"/>
                  </a:lnTo>
                  <a:close/>
                </a:path>
              </a:pathLst>
            </a:custGeom>
            <a:solidFill>
              <a:schemeClr val="accen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187" name="Google Shape;1187;p41"/>
            <p:cNvSpPr/>
            <p:nvPr/>
          </p:nvSpPr>
          <p:spPr>
            <a:xfrm>
              <a:off x="5760360" y="3658680"/>
              <a:ext cx="52560" cy="87120"/>
            </a:xfrm>
            <a:custGeom>
              <a:avLst/>
              <a:gdLst/>
              <a:ahLst/>
              <a:cxnLst/>
              <a:rect l="l" t="t" r="r" b="b"/>
              <a:pathLst>
                <a:path w="146" h="242" extrusionOk="0">
                  <a:moveTo>
                    <a:pt x="146" y="129"/>
                  </a:moveTo>
                  <a:lnTo>
                    <a:pt x="57" y="142"/>
                  </a:lnTo>
                  <a:lnTo>
                    <a:pt x="70" y="236"/>
                  </a:lnTo>
                  <a:lnTo>
                    <a:pt x="31" y="242"/>
                  </a:lnTo>
                  <a:lnTo>
                    <a:pt x="0" y="20"/>
                  </a:lnTo>
                  <a:lnTo>
                    <a:pt x="141" y="0"/>
                  </a:lnTo>
                  <a:lnTo>
                    <a:pt x="145" y="31"/>
                  </a:lnTo>
                  <a:lnTo>
                    <a:pt x="43" y="46"/>
                  </a:lnTo>
                  <a:lnTo>
                    <a:pt x="52" y="111"/>
                  </a:lnTo>
                  <a:lnTo>
                    <a:pt x="141" y="99"/>
                  </a:lnTo>
                  <a:lnTo>
                    <a:pt x="146" y="129"/>
                  </a:lnTo>
                  <a:close/>
                </a:path>
              </a:pathLst>
            </a:custGeom>
            <a:solidFill>
              <a:schemeClr val="accent2"/>
            </a:solidFill>
            <a:ln>
              <a:noFill/>
            </a:ln>
          </p:spPr>
          <p:txBody>
            <a:bodyPr spcFirstLastPara="1" wrap="square" lIns="90000" tIns="42100" rIns="90000" bIns="421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188" name="Google Shape;1188;p41"/>
            <p:cNvSpPr/>
            <p:nvPr/>
          </p:nvSpPr>
          <p:spPr>
            <a:xfrm>
              <a:off x="5825880" y="3652920"/>
              <a:ext cx="67680" cy="82800"/>
            </a:xfrm>
            <a:custGeom>
              <a:avLst/>
              <a:gdLst/>
              <a:ahLst/>
              <a:cxnLst/>
              <a:rect l="l" t="t" r="r" b="b"/>
              <a:pathLst>
                <a:path w="188" h="230" extrusionOk="0">
                  <a:moveTo>
                    <a:pt x="188" y="114"/>
                  </a:moveTo>
                  <a:cubicBezTo>
                    <a:pt x="189" y="136"/>
                    <a:pt x="187" y="154"/>
                    <a:pt x="181" y="172"/>
                  </a:cubicBezTo>
                  <a:cubicBezTo>
                    <a:pt x="175" y="189"/>
                    <a:pt x="165" y="203"/>
                    <a:pt x="152" y="213"/>
                  </a:cubicBezTo>
                  <a:cubicBezTo>
                    <a:pt x="138" y="223"/>
                    <a:pt x="122" y="229"/>
                    <a:pt x="104" y="230"/>
                  </a:cubicBezTo>
                  <a:cubicBezTo>
                    <a:pt x="86" y="232"/>
                    <a:pt x="70" y="229"/>
                    <a:pt x="55" y="221"/>
                  </a:cubicBezTo>
                  <a:cubicBezTo>
                    <a:pt x="40" y="213"/>
                    <a:pt x="28" y="202"/>
                    <a:pt x="19" y="186"/>
                  </a:cubicBezTo>
                  <a:cubicBezTo>
                    <a:pt x="10" y="170"/>
                    <a:pt x="4" y="152"/>
                    <a:pt x="2" y="130"/>
                  </a:cubicBezTo>
                  <a:lnTo>
                    <a:pt x="1" y="118"/>
                  </a:lnTo>
                  <a:cubicBezTo>
                    <a:pt x="-1" y="96"/>
                    <a:pt x="1" y="76"/>
                    <a:pt x="8" y="59"/>
                  </a:cubicBezTo>
                  <a:cubicBezTo>
                    <a:pt x="14" y="42"/>
                    <a:pt x="24" y="28"/>
                    <a:pt x="38" y="18"/>
                  </a:cubicBezTo>
                  <a:cubicBezTo>
                    <a:pt x="51" y="8"/>
                    <a:pt x="67" y="3"/>
                    <a:pt x="85" y="1"/>
                  </a:cubicBezTo>
                  <a:cubicBezTo>
                    <a:pt x="103" y="-1"/>
                    <a:pt x="120" y="2"/>
                    <a:pt x="135" y="10"/>
                  </a:cubicBezTo>
                  <a:cubicBezTo>
                    <a:pt x="149" y="17"/>
                    <a:pt x="161" y="30"/>
                    <a:pt x="170" y="45"/>
                  </a:cubicBezTo>
                  <a:cubicBezTo>
                    <a:pt x="179" y="61"/>
                    <a:pt x="185" y="80"/>
                    <a:pt x="187" y="102"/>
                  </a:cubicBezTo>
                  <a:lnTo>
                    <a:pt x="188" y="114"/>
                  </a:lnTo>
                  <a:moveTo>
                    <a:pt x="148" y="106"/>
                  </a:moveTo>
                  <a:cubicBezTo>
                    <a:pt x="146" y="81"/>
                    <a:pt x="140" y="62"/>
                    <a:pt x="129" y="50"/>
                  </a:cubicBezTo>
                  <a:cubicBezTo>
                    <a:pt x="119" y="37"/>
                    <a:pt x="105" y="32"/>
                    <a:pt x="88" y="33"/>
                  </a:cubicBezTo>
                  <a:cubicBezTo>
                    <a:pt x="71" y="35"/>
                    <a:pt x="58" y="42"/>
                    <a:pt x="50" y="56"/>
                  </a:cubicBezTo>
                  <a:cubicBezTo>
                    <a:pt x="41" y="70"/>
                    <a:pt x="38" y="89"/>
                    <a:pt x="40" y="113"/>
                  </a:cubicBezTo>
                  <a:lnTo>
                    <a:pt x="41" y="126"/>
                  </a:lnTo>
                  <a:cubicBezTo>
                    <a:pt x="43" y="151"/>
                    <a:pt x="49" y="169"/>
                    <a:pt x="60" y="182"/>
                  </a:cubicBezTo>
                  <a:cubicBezTo>
                    <a:pt x="71" y="194"/>
                    <a:pt x="84" y="200"/>
                    <a:pt x="102" y="199"/>
                  </a:cubicBezTo>
                  <a:cubicBezTo>
                    <a:pt x="119" y="197"/>
                    <a:pt x="131" y="190"/>
                    <a:pt x="140" y="176"/>
                  </a:cubicBezTo>
                  <a:cubicBezTo>
                    <a:pt x="148" y="162"/>
                    <a:pt x="151" y="143"/>
                    <a:pt x="149" y="117"/>
                  </a:cubicBezTo>
                  <a:lnTo>
                    <a:pt x="148" y="106"/>
                  </a:lnTo>
                  <a:close/>
                </a:path>
              </a:pathLst>
            </a:custGeom>
            <a:solidFill>
              <a:schemeClr val="accent2"/>
            </a:solidFill>
            <a:ln>
              <a:noFill/>
            </a:ln>
          </p:spPr>
          <p:txBody>
            <a:bodyPr spcFirstLastPara="1" wrap="square" lIns="90000" tIns="37800" rIns="90000" bIns="378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189" name="Google Shape;1189;p41"/>
            <p:cNvSpPr/>
            <p:nvPr/>
          </p:nvSpPr>
          <p:spPr>
            <a:xfrm>
              <a:off x="5907600" y="3650400"/>
              <a:ext cx="62280" cy="81000"/>
            </a:xfrm>
            <a:custGeom>
              <a:avLst/>
              <a:gdLst/>
              <a:ahLst/>
              <a:cxnLst/>
              <a:rect l="l" t="t" r="r" b="b"/>
              <a:pathLst>
                <a:path w="173" h="225" extrusionOk="0">
                  <a:moveTo>
                    <a:pt x="85" y="138"/>
                  </a:moveTo>
                  <a:lnTo>
                    <a:pt x="41" y="139"/>
                  </a:lnTo>
                  <a:lnTo>
                    <a:pt x="43" y="225"/>
                  </a:lnTo>
                  <a:lnTo>
                    <a:pt x="4" y="225"/>
                  </a:lnTo>
                  <a:lnTo>
                    <a:pt x="0" y="2"/>
                  </a:lnTo>
                  <a:lnTo>
                    <a:pt x="79" y="0"/>
                  </a:lnTo>
                  <a:cubicBezTo>
                    <a:pt x="104" y="0"/>
                    <a:pt x="124" y="4"/>
                    <a:pt x="139" y="16"/>
                  </a:cubicBezTo>
                  <a:cubicBezTo>
                    <a:pt x="153" y="27"/>
                    <a:pt x="160" y="44"/>
                    <a:pt x="161" y="66"/>
                  </a:cubicBezTo>
                  <a:cubicBezTo>
                    <a:pt x="161" y="81"/>
                    <a:pt x="158" y="94"/>
                    <a:pt x="151" y="104"/>
                  </a:cubicBezTo>
                  <a:cubicBezTo>
                    <a:pt x="144" y="114"/>
                    <a:pt x="134" y="122"/>
                    <a:pt x="121" y="128"/>
                  </a:cubicBezTo>
                  <a:lnTo>
                    <a:pt x="173" y="220"/>
                  </a:lnTo>
                  <a:lnTo>
                    <a:pt x="173" y="222"/>
                  </a:lnTo>
                  <a:lnTo>
                    <a:pt x="132" y="223"/>
                  </a:lnTo>
                  <a:lnTo>
                    <a:pt x="85" y="138"/>
                  </a:lnTo>
                  <a:moveTo>
                    <a:pt x="41" y="107"/>
                  </a:moveTo>
                  <a:lnTo>
                    <a:pt x="81" y="106"/>
                  </a:lnTo>
                  <a:cubicBezTo>
                    <a:pt x="94" y="106"/>
                    <a:pt x="104" y="103"/>
                    <a:pt x="112" y="96"/>
                  </a:cubicBezTo>
                  <a:cubicBezTo>
                    <a:pt x="119" y="89"/>
                    <a:pt x="122" y="80"/>
                    <a:pt x="122" y="69"/>
                  </a:cubicBezTo>
                  <a:cubicBezTo>
                    <a:pt x="122" y="57"/>
                    <a:pt x="118" y="47"/>
                    <a:pt x="111" y="41"/>
                  </a:cubicBezTo>
                  <a:cubicBezTo>
                    <a:pt x="104" y="35"/>
                    <a:pt x="94" y="32"/>
                    <a:pt x="81" y="32"/>
                  </a:cubicBezTo>
                  <a:lnTo>
                    <a:pt x="40" y="32"/>
                  </a:lnTo>
                  <a:lnTo>
                    <a:pt x="41" y="107"/>
                  </a:lnTo>
                  <a:close/>
                </a:path>
              </a:pathLst>
            </a:custGeom>
            <a:solidFill>
              <a:schemeClr val="accent2"/>
            </a:solidFill>
            <a:ln>
              <a:noFill/>
            </a:ln>
          </p:spPr>
          <p:txBody>
            <a:bodyPr spcFirstLastPara="1" wrap="square" lIns="90000" tIns="36000" rIns="90000" bIns="36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190" name="Google Shape;1190;p41"/>
            <p:cNvSpPr/>
            <p:nvPr/>
          </p:nvSpPr>
          <p:spPr>
            <a:xfrm>
              <a:off x="5977800" y="3650040"/>
              <a:ext cx="64440" cy="82800"/>
            </a:xfrm>
            <a:custGeom>
              <a:avLst/>
              <a:gdLst/>
              <a:ahLst/>
              <a:cxnLst/>
              <a:rect l="l" t="t" r="r" b="b"/>
              <a:pathLst>
                <a:path w="179" h="230" extrusionOk="0">
                  <a:moveTo>
                    <a:pt x="175" y="201"/>
                  </a:moveTo>
                  <a:cubicBezTo>
                    <a:pt x="166" y="212"/>
                    <a:pt x="154" y="219"/>
                    <a:pt x="140" y="224"/>
                  </a:cubicBezTo>
                  <a:cubicBezTo>
                    <a:pt x="125" y="229"/>
                    <a:pt x="109" y="231"/>
                    <a:pt x="91" y="230"/>
                  </a:cubicBezTo>
                  <a:cubicBezTo>
                    <a:pt x="72" y="229"/>
                    <a:pt x="56" y="225"/>
                    <a:pt x="42" y="215"/>
                  </a:cubicBezTo>
                  <a:cubicBezTo>
                    <a:pt x="28" y="206"/>
                    <a:pt x="18" y="194"/>
                    <a:pt x="10" y="178"/>
                  </a:cubicBezTo>
                  <a:cubicBezTo>
                    <a:pt x="3" y="161"/>
                    <a:pt x="0" y="143"/>
                    <a:pt x="0" y="122"/>
                  </a:cubicBezTo>
                  <a:lnTo>
                    <a:pt x="1" y="104"/>
                  </a:lnTo>
                  <a:cubicBezTo>
                    <a:pt x="3" y="70"/>
                    <a:pt x="11" y="44"/>
                    <a:pt x="28" y="26"/>
                  </a:cubicBezTo>
                  <a:cubicBezTo>
                    <a:pt x="45" y="8"/>
                    <a:pt x="68" y="-1"/>
                    <a:pt x="97" y="0"/>
                  </a:cubicBezTo>
                  <a:cubicBezTo>
                    <a:pt x="121" y="1"/>
                    <a:pt x="141" y="8"/>
                    <a:pt x="155" y="21"/>
                  </a:cubicBezTo>
                  <a:cubicBezTo>
                    <a:pt x="169" y="34"/>
                    <a:pt x="177" y="52"/>
                    <a:pt x="179" y="75"/>
                  </a:cubicBezTo>
                  <a:lnTo>
                    <a:pt x="141" y="74"/>
                  </a:lnTo>
                  <a:cubicBezTo>
                    <a:pt x="138" y="47"/>
                    <a:pt x="123" y="32"/>
                    <a:pt x="96" y="31"/>
                  </a:cubicBezTo>
                  <a:cubicBezTo>
                    <a:pt x="79" y="30"/>
                    <a:pt x="66" y="35"/>
                    <a:pt x="56" y="48"/>
                  </a:cubicBezTo>
                  <a:cubicBezTo>
                    <a:pt x="47" y="60"/>
                    <a:pt x="40" y="79"/>
                    <a:pt x="39" y="103"/>
                  </a:cubicBezTo>
                  <a:lnTo>
                    <a:pt x="39" y="120"/>
                  </a:lnTo>
                  <a:cubicBezTo>
                    <a:pt x="38" y="144"/>
                    <a:pt x="43" y="163"/>
                    <a:pt x="52" y="177"/>
                  </a:cubicBezTo>
                  <a:cubicBezTo>
                    <a:pt x="62" y="191"/>
                    <a:pt x="75" y="198"/>
                    <a:pt x="93" y="199"/>
                  </a:cubicBezTo>
                  <a:cubicBezTo>
                    <a:pt x="113" y="199"/>
                    <a:pt x="128" y="196"/>
                    <a:pt x="136" y="187"/>
                  </a:cubicBezTo>
                  <a:lnTo>
                    <a:pt x="138" y="143"/>
                  </a:lnTo>
                  <a:lnTo>
                    <a:pt x="92" y="141"/>
                  </a:lnTo>
                  <a:lnTo>
                    <a:pt x="93" y="111"/>
                  </a:lnTo>
                  <a:lnTo>
                    <a:pt x="178" y="115"/>
                  </a:lnTo>
                  <a:lnTo>
                    <a:pt x="175" y="201"/>
                  </a:lnTo>
                  <a:close/>
                </a:path>
              </a:pathLst>
            </a:custGeom>
            <a:solidFill>
              <a:schemeClr val="accent2"/>
            </a:solidFill>
            <a:ln>
              <a:noFill/>
            </a:ln>
          </p:spPr>
          <p:txBody>
            <a:bodyPr spcFirstLastPara="1" wrap="square" lIns="90000" tIns="37800" rIns="90000" bIns="378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191" name="Google Shape;1191;p41"/>
            <p:cNvSpPr/>
            <p:nvPr/>
          </p:nvSpPr>
          <p:spPr>
            <a:xfrm>
              <a:off x="6054480" y="3654000"/>
              <a:ext cx="59760" cy="85320"/>
            </a:xfrm>
            <a:custGeom>
              <a:avLst/>
              <a:gdLst/>
              <a:ahLst/>
              <a:cxnLst/>
              <a:rect l="l" t="t" r="r" b="b"/>
              <a:pathLst>
                <a:path w="166" h="237" extrusionOk="0">
                  <a:moveTo>
                    <a:pt x="140" y="136"/>
                  </a:moveTo>
                  <a:lnTo>
                    <a:pt x="48" y="127"/>
                  </a:lnTo>
                  <a:lnTo>
                    <a:pt x="42" y="195"/>
                  </a:lnTo>
                  <a:lnTo>
                    <a:pt x="149" y="206"/>
                  </a:lnTo>
                  <a:lnTo>
                    <a:pt x="146" y="237"/>
                  </a:lnTo>
                  <a:lnTo>
                    <a:pt x="0" y="223"/>
                  </a:lnTo>
                  <a:lnTo>
                    <a:pt x="22" y="0"/>
                  </a:lnTo>
                  <a:lnTo>
                    <a:pt x="166" y="14"/>
                  </a:lnTo>
                  <a:lnTo>
                    <a:pt x="163" y="45"/>
                  </a:lnTo>
                  <a:lnTo>
                    <a:pt x="57" y="35"/>
                  </a:lnTo>
                  <a:lnTo>
                    <a:pt x="51" y="96"/>
                  </a:lnTo>
                  <a:lnTo>
                    <a:pt x="143" y="105"/>
                  </a:lnTo>
                  <a:lnTo>
                    <a:pt x="140" y="136"/>
                  </a:lnTo>
                  <a:close/>
                </a:path>
              </a:pathLst>
            </a:custGeom>
            <a:solidFill>
              <a:schemeClr val="accent2"/>
            </a:solidFill>
            <a:ln>
              <a:noFill/>
            </a:ln>
          </p:spPr>
          <p:txBody>
            <a:bodyPr spcFirstLastPara="1" wrap="square" lIns="90000" tIns="40300" rIns="90000" bIns="403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192" name="Google Shape;1192;p41"/>
            <p:cNvSpPr/>
            <p:nvPr/>
          </p:nvSpPr>
          <p:spPr>
            <a:xfrm>
              <a:off x="6123240" y="3660480"/>
              <a:ext cx="64800" cy="85320"/>
            </a:xfrm>
            <a:custGeom>
              <a:avLst/>
              <a:gdLst/>
              <a:ahLst/>
              <a:cxnLst/>
              <a:rect l="l" t="t" r="r" b="b"/>
              <a:pathLst>
                <a:path w="180" h="237" extrusionOk="0">
                  <a:moveTo>
                    <a:pt x="176" y="58"/>
                  </a:moveTo>
                  <a:lnTo>
                    <a:pt x="107" y="47"/>
                  </a:lnTo>
                  <a:lnTo>
                    <a:pt x="77" y="237"/>
                  </a:lnTo>
                  <a:lnTo>
                    <a:pt x="39" y="231"/>
                  </a:lnTo>
                  <a:lnTo>
                    <a:pt x="68" y="41"/>
                  </a:lnTo>
                  <a:lnTo>
                    <a:pt x="0" y="31"/>
                  </a:lnTo>
                  <a:lnTo>
                    <a:pt x="5" y="0"/>
                  </a:lnTo>
                  <a:lnTo>
                    <a:pt x="180" y="27"/>
                  </a:lnTo>
                  <a:lnTo>
                    <a:pt x="176" y="58"/>
                  </a:lnTo>
                  <a:close/>
                </a:path>
              </a:pathLst>
            </a:custGeom>
            <a:solidFill>
              <a:schemeClr val="accent2"/>
            </a:solidFill>
            <a:ln>
              <a:noFill/>
            </a:ln>
          </p:spPr>
          <p:txBody>
            <a:bodyPr spcFirstLastPara="1" wrap="square" lIns="90000" tIns="40300" rIns="90000" bIns="403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193" name="Google Shape;1193;p41"/>
            <p:cNvSpPr/>
            <p:nvPr/>
          </p:nvSpPr>
          <p:spPr>
            <a:xfrm>
              <a:off x="6216480" y="3676320"/>
              <a:ext cx="64800" cy="87480"/>
            </a:xfrm>
            <a:custGeom>
              <a:avLst/>
              <a:gdLst/>
              <a:ahLst/>
              <a:cxnLst/>
              <a:rect l="l" t="t" r="r" b="b"/>
              <a:pathLst>
                <a:path w="180" h="243" extrusionOk="0">
                  <a:moveTo>
                    <a:pt x="173" y="72"/>
                  </a:moveTo>
                  <a:lnTo>
                    <a:pt x="105" y="55"/>
                  </a:lnTo>
                  <a:lnTo>
                    <a:pt x="60" y="243"/>
                  </a:lnTo>
                  <a:lnTo>
                    <a:pt x="22" y="234"/>
                  </a:lnTo>
                  <a:lnTo>
                    <a:pt x="67" y="46"/>
                  </a:lnTo>
                  <a:lnTo>
                    <a:pt x="0" y="30"/>
                  </a:lnTo>
                  <a:lnTo>
                    <a:pt x="8" y="0"/>
                  </a:lnTo>
                  <a:lnTo>
                    <a:pt x="180" y="41"/>
                  </a:lnTo>
                  <a:lnTo>
                    <a:pt x="173" y="72"/>
                  </a:lnTo>
                  <a:close/>
                </a:path>
              </a:pathLst>
            </a:custGeom>
            <a:solidFill>
              <a:schemeClr val="accent2"/>
            </a:solidFill>
            <a:ln>
              <a:noFill/>
            </a:ln>
          </p:spPr>
          <p:txBody>
            <a:bodyPr spcFirstLastPara="1" wrap="square" lIns="90000" tIns="42475" rIns="90000" bIns="42475"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194" name="Google Shape;1194;p41"/>
            <p:cNvSpPr/>
            <p:nvPr/>
          </p:nvSpPr>
          <p:spPr>
            <a:xfrm>
              <a:off x="6276240" y="3701160"/>
              <a:ext cx="70560" cy="82440"/>
            </a:xfrm>
            <a:custGeom>
              <a:avLst/>
              <a:gdLst/>
              <a:ahLst/>
              <a:cxnLst/>
              <a:rect l="l" t="t" r="r" b="b"/>
              <a:pathLst>
                <a:path w="196" h="229" extrusionOk="0">
                  <a:moveTo>
                    <a:pt x="185" y="148"/>
                  </a:moveTo>
                  <a:cubicBezTo>
                    <a:pt x="178" y="169"/>
                    <a:pt x="169" y="187"/>
                    <a:pt x="156" y="200"/>
                  </a:cubicBezTo>
                  <a:cubicBezTo>
                    <a:pt x="144" y="214"/>
                    <a:pt x="130" y="222"/>
                    <a:pt x="114" y="227"/>
                  </a:cubicBezTo>
                  <a:cubicBezTo>
                    <a:pt x="98" y="231"/>
                    <a:pt x="81" y="230"/>
                    <a:pt x="63" y="224"/>
                  </a:cubicBezTo>
                  <a:cubicBezTo>
                    <a:pt x="46" y="219"/>
                    <a:pt x="32" y="210"/>
                    <a:pt x="21" y="197"/>
                  </a:cubicBezTo>
                  <a:cubicBezTo>
                    <a:pt x="10" y="184"/>
                    <a:pt x="4" y="169"/>
                    <a:pt x="1" y="151"/>
                  </a:cubicBezTo>
                  <a:cubicBezTo>
                    <a:pt x="-1" y="133"/>
                    <a:pt x="1" y="114"/>
                    <a:pt x="7" y="93"/>
                  </a:cubicBezTo>
                  <a:lnTo>
                    <a:pt x="11" y="82"/>
                  </a:lnTo>
                  <a:cubicBezTo>
                    <a:pt x="18" y="61"/>
                    <a:pt x="27" y="43"/>
                    <a:pt x="40" y="30"/>
                  </a:cubicBezTo>
                  <a:cubicBezTo>
                    <a:pt x="52" y="16"/>
                    <a:pt x="66" y="7"/>
                    <a:pt x="82" y="3"/>
                  </a:cubicBezTo>
                  <a:cubicBezTo>
                    <a:pt x="99" y="-2"/>
                    <a:pt x="116" y="-1"/>
                    <a:pt x="133" y="5"/>
                  </a:cubicBezTo>
                  <a:cubicBezTo>
                    <a:pt x="151" y="10"/>
                    <a:pt x="164" y="20"/>
                    <a:pt x="175" y="33"/>
                  </a:cubicBezTo>
                  <a:cubicBezTo>
                    <a:pt x="186" y="45"/>
                    <a:pt x="193" y="61"/>
                    <a:pt x="195" y="79"/>
                  </a:cubicBezTo>
                  <a:cubicBezTo>
                    <a:pt x="198" y="97"/>
                    <a:pt x="195" y="116"/>
                    <a:pt x="188" y="137"/>
                  </a:cubicBezTo>
                  <a:lnTo>
                    <a:pt x="185" y="148"/>
                  </a:lnTo>
                  <a:moveTo>
                    <a:pt x="151" y="126"/>
                  </a:moveTo>
                  <a:cubicBezTo>
                    <a:pt x="159" y="102"/>
                    <a:pt x="160" y="83"/>
                    <a:pt x="155" y="67"/>
                  </a:cubicBezTo>
                  <a:cubicBezTo>
                    <a:pt x="150" y="52"/>
                    <a:pt x="140" y="41"/>
                    <a:pt x="123" y="36"/>
                  </a:cubicBezTo>
                  <a:cubicBezTo>
                    <a:pt x="107" y="31"/>
                    <a:pt x="93" y="33"/>
                    <a:pt x="80" y="43"/>
                  </a:cubicBezTo>
                  <a:cubicBezTo>
                    <a:pt x="67" y="53"/>
                    <a:pt x="56" y="69"/>
                    <a:pt x="49" y="92"/>
                  </a:cubicBezTo>
                  <a:lnTo>
                    <a:pt x="45" y="104"/>
                  </a:lnTo>
                  <a:cubicBezTo>
                    <a:pt x="38" y="128"/>
                    <a:pt x="36" y="147"/>
                    <a:pt x="41" y="163"/>
                  </a:cubicBezTo>
                  <a:cubicBezTo>
                    <a:pt x="46" y="178"/>
                    <a:pt x="57" y="189"/>
                    <a:pt x="73" y="194"/>
                  </a:cubicBezTo>
                  <a:cubicBezTo>
                    <a:pt x="90" y="199"/>
                    <a:pt x="104" y="197"/>
                    <a:pt x="117" y="187"/>
                  </a:cubicBezTo>
                  <a:cubicBezTo>
                    <a:pt x="130" y="178"/>
                    <a:pt x="140" y="161"/>
                    <a:pt x="148" y="137"/>
                  </a:cubicBezTo>
                  <a:lnTo>
                    <a:pt x="151" y="126"/>
                  </a:lnTo>
                  <a:close/>
                </a:path>
              </a:pathLst>
            </a:custGeom>
            <a:solidFill>
              <a:schemeClr val="accent2"/>
            </a:solidFill>
            <a:ln>
              <a:noFill/>
            </a:ln>
          </p:spPr>
          <p:txBody>
            <a:bodyPr spcFirstLastPara="1" wrap="square" lIns="90000" tIns="37425" rIns="90000" bIns="37425"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195" name="Google Shape;1195;p41"/>
            <p:cNvSpPr/>
            <p:nvPr/>
          </p:nvSpPr>
          <p:spPr>
            <a:xfrm>
              <a:off x="6368400" y="3732120"/>
              <a:ext cx="77400" cy="89280"/>
            </a:xfrm>
            <a:custGeom>
              <a:avLst/>
              <a:gdLst/>
              <a:ahLst/>
              <a:cxnLst/>
              <a:rect l="l" t="t" r="r" b="b"/>
              <a:pathLst>
                <a:path w="215" h="248" extrusionOk="0">
                  <a:moveTo>
                    <a:pt x="0" y="204"/>
                  </a:moveTo>
                  <a:lnTo>
                    <a:pt x="93" y="0"/>
                  </a:lnTo>
                  <a:lnTo>
                    <a:pt x="163" y="32"/>
                  </a:lnTo>
                  <a:cubicBezTo>
                    <a:pt x="186" y="43"/>
                    <a:pt x="201" y="55"/>
                    <a:pt x="209" y="70"/>
                  </a:cubicBezTo>
                  <a:cubicBezTo>
                    <a:pt x="217" y="85"/>
                    <a:pt x="217" y="101"/>
                    <a:pt x="208" y="119"/>
                  </a:cubicBezTo>
                  <a:cubicBezTo>
                    <a:pt x="204" y="129"/>
                    <a:pt x="198" y="136"/>
                    <a:pt x="189" y="141"/>
                  </a:cubicBezTo>
                  <a:cubicBezTo>
                    <a:pt x="181" y="146"/>
                    <a:pt x="171" y="149"/>
                    <a:pt x="159" y="148"/>
                  </a:cubicBezTo>
                  <a:cubicBezTo>
                    <a:pt x="169" y="156"/>
                    <a:pt x="175" y="166"/>
                    <a:pt x="177" y="177"/>
                  </a:cubicBezTo>
                  <a:cubicBezTo>
                    <a:pt x="179" y="188"/>
                    <a:pt x="178" y="199"/>
                    <a:pt x="172" y="211"/>
                  </a:cubicBezTo>
                  <a:cubicBezTo>
                    <a:pt x="164" y="230"/>
                    <a:pt x="151" y="241"/>
                    <a:pt x="134" y="246"/>
                  </a:cubicBezTo>
                  <a:cubicBezTo>
                    <a:pt x="117" y="250"/>
                    <a:pt x="97" y="248"/>
                    <a:pt x="74" y="238"/>
                  </a:cubicBezTo>
                  <a:lnTo>
                    <a:pt x="0" y="204"/>
                  </a:lnTo>
                  <a:moveTo>
                    <a:pt x="77" y="128"/>
                  </a:moveTo>
                  <a:lnTo>
                    <a:pt x="48" y="192"/>
                  </a:lnTo>
                  <a:lnTo>
                    <a:pt x="88" y="210"/>
                  </a:lnTo>
                  <a:cubicBezTo>
                    <a:pt x="99" y="215"/>
                    <a:pt x="108" y="216"/>
                    <a:pt x="117" y="214"/>
                  </a:cubicBezTo>
                  <a:cubicBezTo>
                    <a:pt x="126" y="211"/>
                    <a:pt x="132" y="205"/>
                    <a:pt x="137" y="195"/>
                  </a:cubicBezTo>
                  <a:cubicBezTo>
                    <a:pt x="147" y="174"/>
                    <a:pt x="141" y="158"/>
                    <a:pt x="119" y="147"/>
                  </a:cubicBezTo>
                  <a:lnTo>
                    <a:pt x="77" y="128"/>
                  </a:lnTo>
                  <a:moveTo>
                    <a:pt x="89" y="102"/>
                  </a:moveTo>
                  <a:lnTo>
                    <a:pt x="124" y="118"/>
                  </a:lnTo>
                  <a:cubicBezTo>
                    <a:pt x="135" y="123"/>
                    <a:pt x="144" y="124"/>
                    <a:pt x="153" y="122"/>
                  </a:cubicBezTo>
                  <a:cubicBezTo>
                    <a:pt x="161" y="120"/>
                    <a:pt x="168" y="115"/>
                    <a:pt x="172" y="105"/>
                  </a:cubicBezTo>
                  <a:cubicBezTo>
                    <a:pt x="176" y="95"/>
                    <a:pt x="177" y="87"/>
                    <a:pt x="173" y="80"/>
                  </a:cubicBezTo>
                  <a:cubicBezTo>
                    <a:pt x="170" y="73"/>
                    <a:pt x="162" y="66"/>
                    <a:pt x="149" y="61"/>
                  </a:cubicBezTo>
                  <a:lnTo>
                    <a:pt x="115" y="45"/>
                  </a:lnTo>
                  <a:lnTo>
                    <a:pt x="89" y="102"/>
                  </a:lnTo>
                  <a:close/>
                </a:path>
              </a:pathLst>
            </a:custGeom>
            <a:solidFill>
              <a:schemeClr val="accent2"/>
            </a:solidFill>
            <a:ln>
              <a:noFill/>
            </a:ln>
          </p:spPr>
          <p:txBody>
            <a:bodyPr spcFirstLastPara="1" wrap="square" lIns="90000" tIns="44275" rIns="90000" bIns="44275"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196" name="Google Shape;1196;p41"/>
            <p:cNvSpPr/>
            <p:nvPr/>
          </p:nvSpPr>
          <p:spPr>
            <a:xfrm>
              <a:off x="6431400" y="3765240"/>
              <a:ext cx="85320" cy="96480"/>
            </a:xfrm>
            <a:custGeom>
              <a:avLst/>
              <a:gdLst/>
              <a:ahLst/>
              <a:cxnLst/>
              <a:rect l="l" t="t" r="r" b="b"/>
              <a:pathLst>
                <a:path w="237" h="268" extrusionOk="0">
                  <a:moveTo>
                    <a:pt x="163" y="173"/>
                  </a:moveTo>
                  <a:lnTo>
                    <a:pt x="84" y="127"/>
                  </a:lnTo>
                  <a:lnTo>
                    <a:pt x="49" y="187"/>
                  </a:lnTo>
                  <a:lnTo>
                    <a:pt x="142" y="241"/>
                  </a:lnTo>
                  <a:lnTo>
                    <a:pt x="127" y="268"/>
                  </a:lnTo>
                  <a:lnTo>
                    <a:pt x="0" y="195"/>
                  </a:lnTo>
                  <a:lnTo>
                    <a:pt x="111" y="0"/>
                  </a:lnTo>
                  <a:lnTo>
                    <a:pt x="237" y="73"/>
                  </a:lnTo>
                  <a:lnTo>
                    <a:pt x="222" y="100"/>
                  </a:lnTo>
                  <a:lnTo>
                    <a:pt x="129" y="47"/>
                  </a:lnTo>
                  <a:lnTo>
                    <a:pt x="99" y="101"/>
                  </a:lnTo>
                  <a:lnTo>
                    <a:pt x="178" y="147"/>
                  </a:lnTo>
                  <a:lnTo>
                    <a:pt x="163" y="173"/>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197" name="Google Shape;1197;p41"/>
            <p:cNvSpPr/>
            <p:nvPr/>
          </p:nvSpPr>
          <p:spPr>
            <a:xfrm>
              <a:off x="5429880" y="4298400"/>
              <a:ext cx="79560" cy="87120"/>
            </a:xfrm>
            <a:custGeom>
              <a:avLst/>
              <a:gdLst/>
              <a:ahLst/>
              <a:cxnLst/>
              <a:rect l="l" t="t" r="r" b="b"/>
              <a:pathLst>
                <a:path w="221" h="242" extrusionOk="0">
                  <a:moveTo>
                    <a:pt x="0" y="194"/>
                  </a:moveTo>
                  <a:lnTo>
                    <a:pt x="112" y="0"/>
                  </a:lnTo>
                  <a:lnTo>
                    <a:pt x="169" y="33"/>
                  </a:lnTo>
                  <a:cubicBezTo>
                    <a:pt x="186" y="43"/>
                    <a:pt x="199" y="56"/>
                    <a:pt x="208" y="71"/>
                  </a:cubicBezTo>
                  <a:cubicBezTo>
                    <a:pt x="217" y="87"/>
                    <a:pt x="221" y="103"/>
                    <a:pt x="221" y="121"/>
                  </a:cubicBezTo>
                  <a:cubicBezTo>
                    <a:pt x="220" y="139"/>
                    <a:pt x="214" y="158"/>
                    <a:pt x="204" y="176"/>
                  </a:cubicBezTo>
                  <a:lnTo>
                    <a:pt x="198" y="185"/>
                  </a:lnTo>
                  <a:cubicBezTo>
                    <a:pt x="188" y="204"/>
                    <a:pt x="174" y="219"/>
                    <a:pt x="159" y="228"/>
                  </a:cubicBezTo>
                  <a:cubicBezTo>
                    <a:pt x="143" y="238"/>
                    <a:pt x="127" y="242"/>
                    <a:pt x="110" y="242"/>
                  </a:cubicBezTo>
                  <a:cubicBezTo>
                    <a:pt x="92" y="242"/>
                    <a:pt x="74" y="237"/>
                    <a:pt x="57" y="227"/>
                  </a:cubicBezTo>
                  <a:lnTo>
                    <a:pt x="0" y="194"/>
                  </a:lnTo>
                  <a:moveTo>
                    <a:pt x="130" y="47"/>
                  </a:moveTo>
                  <a:lnTo>
                    <a:pt x="49" y="187"/>
                  </a:lnTo>
                  <a:lnTo>
                    <a:pt x="71" y="199"/>
                  </a:lnTo>
                  <a:cubicBezTo>
                    <a:pt x="89" y="209"/>
                    <a:pt x="106" y="212"/>
                    <a:pt x="122" y="206"/>
                  </a:cubicBezTo>
                  <a:cubicBezTo>
                    <a:pt x="138" y="201"/>
                    <a:pt x="151" y="187"/>
                    <a:pt x="163" y="167"/>
                  </a:cubicBezTo>
                  <a:lnTo>
                    <a:pt x="170" y="156"/>
                  </a:lnTo>
                  <a:cubicBezTo>
                    <a:pt x="182" y="135"/>
                    <a:pt x="186" y="116"/>
                    <a:pt x="184" y="100"/>
                  </a:cubicBezTo>
                  <a:cubicBezTo>
                    <a:pt x="181" y="84"/>
                    <a:pt x="171" y="70"/>
                    <a:pt x="153" y="60"/>
                  </a:cubicBezTo>
                  <a:lnTo>
                    <a:pt x="130" y="47"/>
                  </a:lnTo>
                  <a:close/>
                </a:path>
              </a:pathLst>
            </a:custGeom>
            <a:solidFill>
              <a:schemeClr val="accent2"/>
            </a:solidFill>
            <a:ln>
              <a:noFill/>
            </a:ln>
          </p:spPr>
          <p:txBody>
            <a:bodyPr spcFirstLastPara="1" wrap="square" lIns="90000" tIns="42100" rIns="90000" bIns="421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198" name="Google Shape;1198;p41"/>
            <p:cNvSpPr/>
            <p:nvPr/>
          </p:nvSpPr>
          <p:spPr>
            <a:xfrm>
              <a:off x="5507640" y="4341600"/>
              <a:ext cx="72000" cy="81720"/>
            </a:xfrm>
            <a:custGeom>
              <a:avLst/>
              <a:gdLst/>
              <a:ahLst/>
              <a:cxnLst/>
              <a:rect l="l" t="t" r="r" b="b"/>
              <a:pathLst>
                <a:path w="200" h="227" extrusionOk="0">
                  <a:moveTo>
                    <a:pt x="183" y="156"/>
                  </a:moveTo>
                  <a:cubicBezTo>
                    <a:pt x="174" y="176"/>
                    <a:pt x="163" y="192"/>
                    <a:pt x="150" y="204"/>
                  </a:cubicBezTo>
                  <a:cubicBezTo>
                    <a:pt x="136" y="216"/>
                    <a:pt x="121" y="224"/>
                    <a:pt x="105" y="226"/>
                  </a:cubicBezTo>
                  <a:cubicBezTo>
                    <a:pt x="88" y="228"/>
                    <a:pt x="72" y="226"/>
                    <a:pt x="55" y="219"/>
                  </a:cubicBezTo>
                  <a:cubicBezTo>
                    <a:pt x="38" y="212"/>
                    <a:pt x="24" y="201"/>
                    <a:pt x="15" y="187"/>
                  </a:cubicBezTo>
                  <a:cubicBezTo>
                    <a:pt x="5" y="174"/>
                    <a:pt x="0" y="158"/>
                    <a:pt x="0" y="139"/>
                  </a:cubicBezTo>
                  <a:cubicBezTo>
                    <a:pt x="-1" y="121"/>
                    <a:pt x="4" y="102"/>
                    <a:pt x="12" y="83"/>
                  </a:cubicBezTo>
                  <a:lnTo>
                    <a:pt x="17" y="71"/>
                  </a:lnTo>
                  <a:cubicBezTo>
                    <a:pt x="26" y="51"/>
                    <a:pt x="37" y="35"/>
                    <a:pt x="51" y="23"/>
                  </a:cubicBezTo>
                  <a:cubicBezTo>
                    <a:pt x="65" y="11"/>
                    <a:pt x="80" y="3"/>
                    <a:pt x="96" y="1"/>
                  </a:cubicBezTo>
                  <a:cubicBezTo>
                    <a:pt x="113" y="-2"/>
                    <a:pt x="129" y="1"/>
                    <a:pt x="146" y="8"/>
                  </a:cubicBezTo>
                  <a:cubicBezTo>
                    <a:pt x="163" y="15"/>
                    <a:pt x="176" y="26"/>
                    <a:pt x="185" y="39"/>
                  </a:cubicBezTo>
                  <a:cubicBezTo>
                    <a:pt x="195" y="53"/>
                    <a:pt x="199" y="69"/>
                    <a:pt x="200" y="87"/>
                  </a:cubicBezTo>
                  <a:cubicBezTo>
                    <a:pt x="200" y="105"/>
                    <a:pt x="196" y="124"/>
                    <a:pt x="188" y="144"/>
                  </a:cubicBezTo>
                  <a:lnTo>
                    <a:pt x="183" y="156"/>
                  </a:lnTo>
                  <a:moveTo>
                    <a:pt x="152" y="129"/>
                  </a:moveTo>
                  <a:cubicBezTo>
                    <a:pt x="162" y="107"/>
                    <a:pt x="165" y="87"/>
                    <a:pt x="162" y="71"/>
                  </a:cubicBezTo>
                  <a:cubicBezTo>
                    <a:pt x="159" y="56"/>
                    <a:pt x="149" y="44"/>
                    <a:pt x="133" y="37"/>
                  </a:cubicBezTo>
                  <a:cubicBezTo>
                    <a:pt x="118" y="31"/>
                    <a:pt x="103" y="32"/>
                    <a:pt x="89" y="40"/>
                  </a:cubicBezTo>
                  <a:cubicBezTo>
                    <a:pt x="75" y="48"/>
                    <a:pt x="64" y="63"/>
                    <a:pt x="54" y="85"/>
                  </a:cubicBezTo>
                  <a:lnTo>
                    <a:pt x="48" y="97"/>
                  </a:lnTo>
                  <a:cubicBezTo>
                    <a:pt x="39" y="120"/>
                    <a:pt x="36" y="139"/>
                    <a:pt x="39" y="155"/>
                  </a:cubicBezTo>
                  <a:cubicBezTo>
                    <a:pt x="42" y="171"/>
                    <a:pt x="52" y="183"/>
                    <a:pt x="68" y="189"/>
                  </a:cubicBezTo>
                  <a:cubicBezTo>
                    <a:pt x="83" y="196"/>
                    <a:pt x="98" y="196"/>
                    <a:pt x="112" y="187"/>
                  </a:cubicBezTo>
                  <a:cubicBezTo>
                    <a:pt x="126" y="179"/>
                    <a:pt x="138" y="163"/>
                    <a:pt x="148" y="140"/>
                  </a:cubicBezTo>
                  <a:lnTo>
                    <a:pt x="152" y="129"/>
                  </a:lnTo>
                  <a:close/>
                </a:path>
              </a:pathLst>
            </a:custGeom>
            <a:solidFill>
              <a:schemeClr val="accent2"/>
            </a:solidFill>
            <a:ln>
              <a:noFill/>
            </a:ln>
          </p:spPr>
          <p:txBody>
            <a:bodyPr spcFirstLastPara="1" wrap="square" lIns="90000" tIns="36700" rIns="90000" bIns="367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199" name="Google Shape;1199;p41"/>
            <p:cNvSpPr/>
            <p:nvPr/>
          </p:nvSpPr>
          <p:spPr>
            <a:xfrm>
              <a:off x="5576040" y="4362480"/>
              <a:ext cx="85680" cy="96480"/>
            </a:xfrm>
            <a:custGeom>
              <a:avLst/>
              <a:gdLst/>
              <a:ahLst/>
              <a:cxnLst/>
              <a:rect l="l" t="t" r="r" b="b"/>
              <a:pathLst>
                <a:path w="238" h="268" extrusionOk="0">
                  <a:moveTo>
                    <a:pt x="169" y="268"/>
                  </a:moveTo>
                  <a:lnTo>
                    <a:pt x="132" y="256"/>
                  </a:lnTo>
                  <a:lnTo>
                    <a:pt x="86" y="74"/>
                  </a:lnTo>
                  <a:lnTo>
                    <a:pt x="37" y="225"/>
                  </a:lnTo>
                  <a:lnTo>
                    <a:pt x="0" y="213"/>
                  </a:lnTo>
                  <a:lnTo>
                    <a:pt x="69" y="0"/>
                  </a:lnTo>
                  <a:lnTo>
                    <a:pt x="106" y="12"/>
                  </a:lnTo>
                  <a:lnTo>
                    <a:pt x="152" y="194"/>
                  </a:lnTo>
                  <a:lnTo>
                    <a:pt x="201" y="43"/>
                  </a:lnTo>
                  <a:lnTo>
                    <a:pt x="238" y="55"/>
                  </a:lnTo>
                  <a:lnTo>
                    <a:pt x="169" y="268"/>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00" name="Google Shape;1200;p41"/>
            <p:cNvSpPr/>
            <p:nvPr/>
          </p:nvSpPr>
          <p:spPr>
            <a:xfrm>
              <a:off x="5666040" y="4381200"/>
              <a:ext cx="22320" cy="28080"/>
            </a:xfrm>
            <a:custGeom>
              <a:avLst/>
              <a:gdLst/>
              <a:ahLst/>
              <a:cxnLst/>
              <a:rect l="l" t="t" r="r" b="b"/>
              <a:pathLst>
                <a:path w="62" h="78" extrusionOk="0">
                  <a:moveTo>
                    <a:pt x="15" y="78"/>
                  </a:moveTo>
                  <a:lnTo>
                    <a:pt x="0" y="61"/>
                  </a:lnTo>
                  <a:cubicBezTo>
                    <a:pt x="12" y="51"/>
                    <a:pt x="20" y="38"/>
                    <a:pt x="24" y="24"/>
                  </a:cubicBezTo>
                  <a:lnTo>
                    <a:pt x="30" y="0"/>
                  </a:lnTo>
                  <a:lnTo>
                    <a:pt x="62" y="9"/>
                  </a:lnTo>
                  <a:lnTo>
                    <a:pt x="56" y="29"/>
                  </a:lnTo>
                  <a:cubicBezTo>
                    <a:pt x="54" y="39"/>
                    <a:pt x="48" y="49"/>
                    <a:pt x="41" y="58"/>
                  </a:cubicBezTo>
                  <a:cubicBezTo>
                    <a:pt x="33" y="67"/>
                    <a:pt x="24" y="73"/>
                    <a:pt x="15" y="78"/>
                  </a:cubicBezTo>
                  <a:close/>
                </a:path>
              </a:pathLst>
            </a:custGeom>
            <a:solidFill>
              <a:schemeClr val="accent2"/>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01" name="Google Shape;1201;p41"/>
            <p:cNvSpPr/>
            <p:nvPr/>
          </p:nvSpPr>
          <p:spPr>
            <a:xfrm>
              <a:off x="5690160" y="4390200"/>
              <a:ext cx="64800" cy="87120"/>
            </a:xfrm>
            <a:custGeom>
              <a:avLst/>
              <a:gdLst/>
              <a:ahLst/>
              <a:cxnLst/>
              <a:rect l="l" t="t" r="r" b="b"/>
              <a:pathLst>
                <a:path w="180" h="242" extrusionOk="0">
                  <a:moveTo>
                    <a:pt x="174" y="69"/>
                  </a:moveTo>
                  <a:lnTo>
                    <a:pt x="106" y="54"/>
                  </a:lnTo>
                  <a:lnTo>
                    <a:pt x="65" y="242"/>
                  </a:lnTo>
                  <a:lnTo>
                    <a:pt x="27" y="234"/>
                  </a:lnTo>
                  <a:lnTo>
                    <a:pt x="68" y="46"/>
                  </a:lnTo>
                  <a:lnTo>
                    <a:pt x="0" y="31"/>
                  </a:lnTo>
                  <a:lnTo>
                    <a:pt x="7" y="0"/>
                  </a:lnTo>
                  <a:lnTo>
                    <a:pt x="180" y="38"/>
                  </a:lnTo>
                  <a:lnTo>
                    <a:pt x="174" y="69"/>
                  </a:lnTo>
                  <a:close/>
                </a:path>
              </a:pathLst>
            </a:custGeom>
            <a:solidFill>
              <a:schemeClr val="accent2"/>
            </a:solidFill>
            <a:ln>
              <a:noFill/>
            </a:ln>
          </p:spPr>
          <p:txBody>
            <a:bodyPr spcFirstLastPara="1" wrap="square" lIns="90000" tIns="42100" rIns="90000" bIns="421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02" name="Google Shape;1202;p41"/>
            <p:cNvSpPr/>
            <p:nvPr/>
          </p:nvSpPr>
          <p:spPr>
            <a:xfrm>
              <a:off x="5777280" y="4409280"/>
              <a:ext cx="61200" cy="81720"/>
            </a:xfrm>
            <a:custGeom>
              <a:avLst/>
              <a:gdLst/>
              <a:ahLst/>
              <a:cxnLst/>
              <a:rect l="l" t="t" r="r" b="b"/>
              <a:pathLst>
                <a:path w="170" h="227" extrusionOk="0">
                  <a:moveTo>
                    <a:pt x="140" y="145"/>
                  </a:moveTo>
                  <a:lnTo>
                    <a:pt x="51" y="133"/>
                  </a:lnTo>
                  <a:lnTo>
                    <a:pt x="38" y="227"/>
                  </a:lnTo>
                  <a:lnTo>
                    <a:pt x="0" y="222"/>
                  </a:lnTo>
                  <a:lnTo>
                    <a:pt x="29" y="0"/>
                  </a:lnTo>
                  <a:lnTo>
                    <a:pt x="170" y="18"/>
                  </a:lnTo>
                  <a:lnTo>
                    <a:pt x="166" y="50"/>
                  </a:lnTo>
                  <a:lnTo>
                    <a:pt x="64" y="36"/>
                  </a:lnTo>
                  <a:lnTo>
                    <a:pt x="55" y="102"/>
                  </a:lnTo>
                  <a:lnTo>
                    <a:pt x="144" y="114"/>
                  </a:lnTo>
                  <a:lnTo>
                    <a:pt x="140" y="145"/>
                  </a:lnTo>
                  <a:close/>
                </a:path>
              </a:pathLst>
            </a:custGeom>
            <a:solidFill>
              <a:schemeClr val="accent2"/>
            </a:solidFill>
            <a:ln>
              <a:noFill/>
            </a:ln>
          </p:spPr>
          <p:txBody>
            <a:bodyPr spcFirstLastPara="1" wrap="square" lIns="90000" tIns="36700" rIns="90000" bIns="367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03" name="Google Shape;1203;p41"/>
            <p:cNvSpPr/>
            <p:nvPr/>
          </p:nvSpPr>
          <p:spPr>
            <a:xfrm>
              <a:off x="5841720" y="4417920"/>
              <a:ext cx="67320" cy="82800"/>
            </a:xfrm>
            <a:custGeom>
              <a:avLst/>
              <a:gdLst/>
              <a:ahLst/>
              <a:cxnLst/>
              <a:rect l="l" t="t" r="r" b="b"/>
              <a:pathLst>
                <a:path w="187" h="230" extrusionOk="0">
                  <a:moveTo>
                    <a:pt x="186" y="127"/>
                  </a:moveTo>
                  <a:cubicBezTo>
                    <a:pt x="185" y="149"/>
                    <a:pt x="180" y="168"/>
                    <a:pt x="171" y="184"/>
                  </a:cubicBezTo>
                  <a:cubicBezTo>
                    <a:pt x="162" y="200"/>
                    <a:pt x="151" y="212"/>
                    <a:pt x="136" y="220"/>
                  </a:cubicBezTo>
                  <a:cubicBezTo>
                    <a:pt x="121" y="228"/>
                    <a:pt x="105" y="231"/>
                    <a:pt x="86" y="230"/>
                  </a:cubicBezTo>
                  <a:cubicBezTo>
                    <a:pt x="68" y="228"/>
                    <a:pt x="52" y="223"/>
                    <a:pt x="39" y="213"/>
                  </a:cubicBezTo>
                  <a:cubicBezTo>
                    <a:pt x="25" y="203"/>
                    <a:pt x="15" y="190"/>
                    <a:pt x="9" y="173"/>
                  </a:cubicBezTo>
                  <a:cubicBezTo>
                    <a:pt x="2" y="156"/>
                    <a:pt x="0" y="137"/>
                    <a:pt x="1" y="115"/>
                  </a:cubicBezTo>
                  <a:lnTo>
                    <a:pt x="2" y="103"/>
                  </a:lnTo>
                  <a:cubicBezTo>
                    <a:pt x="4" y="81"/>
                    <a:pt x="9" y="62"/>
                    <a:pt x="18" y="46"/>
                  </a:cubicBezTo>
                  <a:cubicBezTo>
                    <a:pt x="27" y="30"/>
                    <a:pt x="38" y="18"/>
                    <a:pt x="53" y="10"/>
                  </a:cubicBezTo>
                  <a:cubicBezTo>
                    <a:pt x="68" y="2"/>
                    <a:pt x="84" y="-1"/>
                    <a:pt x="103" y="0"/>
                  </a:cubicBezTo>
                  <a:cubicBezTo>
                    <a:pt x="121" y="1"/>
                    <a:pt x="137" y="7"/>
                    <a:pt x="150" y="17"/>
                  </a:cubicBezTo>
                  <a:cubicBezTo>
                    <a:pt x="163" y="26"/>
                    <a:pt x="173" y="41"/>
                    <a:pt x="180" y="57"/>
                  </a:cubicBezTo>
                  <a:cubicBezTo>
                    <a:pt x="186" y="74"/>
                    <a:pt x="189" y="93"/>
                    <a:pt x="187" y="115"/>
                  </a:cubicBezTo>
                  <a:lnTo>
                    <a:pt x="186" y="127"/>
                  </a:lnTo>
                  <a:moveTo>
                    <a:pt x="148" y="113"/>
                  </a:moveTo>
                  <a:cubicBezTo>
                    <a:pt x="150" y="88"/>
                    <a:pt x="146" y="69"/>
                    <a:pt x="138" y="55"/>
                  </a:cubicBezTo>
                  <a:cubicBezTo>
                    <a:pt x="129" y="41"/>
                    <a:pt x="117" y="34"/>
                    <a:pt x="100" y="32"/>
                  </a:cubicBezTo>
                  <a:cubicBezTo>
                    <a:pt x="83" y="31"/>
                    <a:pt x="69" y="37"/>
                    <a:pt x="59" y="49"/>
                  </a:cubicBezTo>
                  <a:cubicBezTo>
                    <a:pt x="49" y="62"/>
                    <a:pt x="42" y="80"/>
                    <a:pt x="41" y="104"/>
                  </a:cubicBezTo>
                  <a:lnTo>
                    <a:pt x="40" y="117"/>
                  </a:lnTo>
                  <a:cubicBezTo>
                    <a:pt x="38" y="142"/>
                    <a:pt x="41" y="161"/>
                    <a:pt x="50" y="175"/>
                  </a:cubicBezTo>
                  <a:cubicBezTo>
                    <a:pt x="59" y="189"/>
                    <a:pt x="72" y="197"/>
                    <a:pt x="89" y="198"/>
                  </a:cubicBezTo>
                  <a:cubicBezTo>
                    <a:pt x="106" y="199"/>
                    <a:pt x="119" y="194"/>
                    <a:pt x="130" y="181"/>
                  </a:cubicBezTo>
                  <a:cubicBezTo>
                    <a:pt x="140" y="169"/>
                    <a:pt x="146" y="150"/>
                    <a:pt x="147" y="125"/>
                  </a:cubicBezTo>
                  <a:lnTo>
                    <a:pt x="148" y="113"/>
                  </a:lnTo>
                  <a:close/>
                </a:path>
              </a:pathLst>
            </a:custGeom>
            <a:solidFill>
              <a:schemeClr val="accent2"/>
            </a:solidFill>
            <a:ln>
              <a:noFill/>
            </a:ln>
          </p:spPr>
          <p:txBody>
            <a:bodyPr spcFirstLastPara="1" wrap="square" lIns="90000" tIns="37800" rIns="90000" bIns="378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04" name="Google Shape;1204;p41"/>
            <p:cNvSpPr/>
            <p:nvPr/>
          </p:nvSpPr>
          <p:spPr>
            <a:xfrm>
              <a:off x="5923080" y="4421880"/>
              <a:ext cx="60480" cy="81000"/>
            </a:xfrm>
            <a:custGeom>
              <a:avLst/>
              <a:gdLst/>
              <a:ahLst/>
              <a:cxnLst/>
              <a:rect l="l" t="t" r="r" b="b"/>
              <a:pathLst>
                <a:path w="168" h="225" extrusionOk="0">
                  <a:moveTo>
                    <a:pt x="83" y="138"/>
                  </a:moveTo>
                  <a:lnTo>
                    <a:pt x="39" y="138"/>
                  </a:lnTo>
                  <a:lnTo>
                    <a:pt x="38" y="224"/>
                  </a:lnTo>
                  <a:lnTo>
                    <a:pt x="0" y="224"/>
                  </a:lnTo>
                  <a:lnTo>
                    <a:pt x="2" y="0"/>
                  </a:lnTo>
                  <a:lnTo>
                    <a:pt x="80" y="1"/>
                  </a:lnTo>
                  <a:cubicBezTo>
                    <a:pt x="106" y="1"/>
                    <a:pt x="126" y="7"/>
                    <a:pt x="140" y="19"/>
                  </a:cubicBezTo>
                  <a:cubicBezTo>
                    <a:pt x="154" y="30"/>
                    <a:pt x="160" y="47"/>
                    <a:pt x="160" y="69"/>
                  </a:cubicBezTo>
                  <a:cubicBezTo>
                    <a:pt x="160" y="84"/>
                    <a:pt x="156" y="97"/>
                    <a:pt x="150" y="107"/>
                  </a:cubicBezTo>
                  <a:cubicBezTo>
                    <a:pt x="142" y="117"/>
                    <a:pt x="132" y="124"/>
                    <a:pt x="119" y="130"/>
                  </a:cubicBezTo>
                  <a:lnTo>
                    <a:pt x="168" y="223"/>
                  </a:lnTo>
                  <a:lnTo>
                    <a:pt x="168" y="225"/>
                  </a:lnTo>
                  <a:lnTo>
                    <a:pt x="127" y="225"/>
                  </a:lnTo>
                  <a:lnTo>
                    <a:pt x="83" y="138"/>
                  </a:lnTo>
                  <a:moveTo>
                    <a:pt x="39" y="106"/>
                  </a:moveTo>
                  <a:lnTo>
                    <a:pt x="79" y="107"/>
                  </a:lnTo>
                  <a:cubicBezTo>
                    <a:pt x="93" y="107"/>
                    <a:pt x="102" y="103"/>
                    <a:pt x="110" y="97"/>
                  </a:cubicBezTo>
                  <a:cubicBezTo>
                    <a:pt x="117" y="91"/>
                    <a:pt x="122" y="81"/>
                    <a:pt x="122" y="70"/>
                  </a:cubicBezTo>
                  <a:cubicBezTo>
                    <a:pt x="122" y="58"/>
                    <a:pt x="119" y="49"/>
                    <a:pt x="112" y="42"/>
                  </a:cubicBezTo>
                  <a:cubicBezTo>
                    <a:pt x="105" y="35"/>
                    <a:pt x="95" y="32"/>
                    <a:pt x="81" y="32"/>
                  </a:cubicBezTo>
                  <a:lnTo>
                    <a:pt x="40" y="31"/>
                  </a:lnTo>
                  <a:lnTo>
                    <a:pt x="39" y="106"/>
                  </a:lnTo>
                  <a:close/>
                </a:path>
              </a:pathLst>
            </a:custGeom>
            <a:solidFill>
              <a:schemeClr val="accent2"/>
            </a:solidFill>
            <a:ln>
              <a:noFill/>
            </a:ln>
          </p:spPr>
          <p:txBody>
            <a:bodyPr spcFirstLastPara="1" wrap="square" lIns="90000" tIns="36000" rIns="90000" bIns="36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05" name="Google Shape;1205;p41"/>
            <p:cNvSpPr/>
            <p:nvPr/>
          </p:nvSpPr>
          <p:spPr>
            <a:xfrm>
              <a:off x="5991480" y="4419360"/>
              <a:ext cx="65880" cy="82440"/>
            </a:xfrm>
            <a:custGeom>
              <a:avLst/>
              <a:gdLst/>
              <a:ahLst/>
              <a:cxnLst/>
              <a:rect l="l" t="t" r="r" b="b"/>
              <a:pathLst>
                <a:path w="183" h="229" extrusionOk="0">
                  <a:moveTo>
                    <a:pt x="183" y="193"/>
                  </a:moveTo>
                  <a:cubicBezTo>
                    <a:pt x="175" y="204"/>
                    <a:pt x="165" y="212"/>
                    <a:pt x="151" y="218"/>
                  </a:cubicBezTo>
                  <a:cubicBezTo>
                    <a:pt x="137" y="224"/>
                    <a:pt x="120" y="228"/>
                    <a:pt x="102" y="229"/>
                  </a:cubicBezTo>
                  <a:cubicBezTo>
                    <a:pt x="83" y="230"/>
                    <a:pt x="67" y="227"/>
                    <a:pt x="52" y="219"/>
                  </a:cubicBezTo>
                  <a:cubicBezTo>
                    <a:pt x="37" y="211"/>
                    <a:pt x="25" y="200"/>
                    <a:pt x="16" y="184"/>
                  </a:cubicBezTo>
                  <a:cubicBezTo>
                    <a:pt x="8" y="169"/>
                    <a:pt x="3" y="151"/>
                    <a:pt x="1" y="129"/>
                  </a:cubicBezTo>
                  <a:lnTo>
                    <a:pt x="0" y="112"/>
                  </a:lnTo>
                  <a:cubicBezTo>
                    <a:pt x="-2" y="78"/>
                    <a:pt x="5" y="51"/>
                    <a:pt x="20" y="32"/>
                  </a:cubicBezTo>
                  <a:cubicBezTo>
                    <a:pt x="36" y="12"/>
                    <a:pt x="58" y="1"/>
                    <a:pt x="87" y="0"/>
                  </a:cubicBezTo>
                  <a:cubicBezTo>
                    <a:pt x="111" y="-2"/>
                    <a:pt x="132" y="3"/>
                    <a:pt x="147" y="15"/>
                  </a:cubicBezTo>
                  <a:cubicBezTo>
                    <a:pt x="162" y="27"/>
                    <a:pt x="172" y="44"/>
                    <a:pt x="176" y="67"/>
                  </a:cubicBezTo>
                  <a:lnTo>
                    <a:pt x="138" y="69"/>
                  </a:lnTo>
                  <a:cubicBezTo>
                    <a:pt x="132" y="42"/>
                    <a:pt x="116" y="30"/>
                    <a:pt x="89" y="31"/>
                  </a:cubicBezTo>
                  <a:cubicBezTo>
                    <a:pt x="72" y="32"/>
                    <a:pt x="59" y="39"/>
                    <a:pt x="50" y="52"/>
                  </a:cubicBezTo>
                  <a:cubicBezTo>
                    <a:pt x="42" y="65"/>
                    <a:pt x="38" y="84"/>
                    <a:pt x="39" y="108"/>
                  </a:cubicBezTo>
                  <a:lnTo>
                    <a:pt x="40" y="125"/>
                  </a:lnTo>
                  <a:cubicBezTo>
                    <a:pt x="41" y="149"/>
                    <a:pt x="47" y="168"/>
                    <a:pt x="58" y="180"/>
                  </a:cubicBezTo>
                  <a:cubicBezTo>
                    <a:pt x="69" y="193"/>
                    <a:pt x="84" y="199"/>
                    <a:pt x="102" y="198"/>
                  </a:cubicBezTo>
                  <a:cubicBezTo>
                    <a:pt x="122" y="197"/>
                    <a:pt x="136" y="192"/>
                    <a:pt x="143" y="182"/>
                  </a:cubicBezTo>
                  <a:lnTo>
                    <a:pt x="141" y="138"/>
                  </a:lnTo>
                  <a:lnTo>
                    <a:pt x="95" y="141"/>
                  </a:lnTo>
                  <a:lnTo>
                    <a:pt x="93" y="112"/>
                  </a:lnTo>
                  <a:lnTo>
                    <a:pt x="178" y="107"/>
                  </a:lnTo>
                  <a:lnTo>
                    <a:pt x="183" y="193"/>
                  </a:lnTo>
                  <a:close/>
                </a:path>
              </a:pathLst>
            </a:custGeom>
            <a:solidFill>
              <a:schemeClr val="accent2"/>
            </a:solidFill>
            <a:ln>
              <a:noFill/>
            </a:ln>
          </p:spPr>
          <p:txBody>
            <a:bodyPr spcFirstLastPara="1" wrap="square" lIns="90000" tIns="37425" rIns="90000" bIns="37425"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06" name="Google Shape;1206;p41"/>
            <p:cNvSpPr/>
            <p:nvPr/>
          </p:nvSpPr>
          <p:spPr>
            <a:xfrm>
              <a:off x="6066720" y="4411800"/>
              <a:ext cx="61560" cy="85680"/>
            </a:xfrm>
            <a:custGeom>
              <a:avLst/>
              <a:gdLst/>
              <a:ahLst/>
              <a:cxnLst/>
              <a:rect l="l" t="t" r="r" b="b"/>
              <a:pathLst>
                <a:path w="171" h="238" extrusionOk="0">
                  <a:moveTo>
                    <a:pt x="144" y="124"/>
                  </a:moveTo>
                  <a:lnTo>
                    <a:pt x="53" y="134"/>
                  </a:lnTo>
                  <a:lnTo>
                    <a:pt x="61" y="203"/>
                  </a:lnTo>
                  <a:lnTo>
                    <a:pt x="168" y="191"/>
                  </a:lnTo>
                  <a:lnTo>
                    <a:pt x="171" y="222"/>
                  </a:lnTo>
                  <a:lnTo>
                    <a:pt x="25" y="238"/>
                  </a:lnTo>
                  <a:lnTo>
                    <a:pt x="0" y="16"/>
                  </a:lnTo>
                  <a:lnTo>
                    <a:pt x="145" y="0"/>
                  </a:lnTo>
                  <a:lnTo>
                    <a:pt x="148" y="31"/>
                  </a:lnTo>
                  <a:lnTo>
                    <a:pt x="42" y="43"/>
                  </a:lnTo>
                  <a:lnTo>
                    <a:pt x="49" y="104"/>
                  </a:lnTo>
                  <a:lnTo>
                    <a:pt x="141" y="94"/>
                  </a:lnTo>
                  <a:lnTo>
                    <a:pt x="144" y="124"/>
                  </a:lnTo>
                  <a:close/>
                </a:path>
              </a:pathLst>
            </a:custGeom>
            <a:solidFill>
              <a:schemeClr val="accent2"/>
            </a:solidFill>
            <a:ln>
              <a:noFill/>
            </a:ln>
          </p:spPr>
          <p:txBody>
            <a:bodyPr spcFirstLastPara="1" wrap="square" lIns="90000" tIns="40675" rIns="90000" bIns="40675"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07" name="Google Shape;1207;p41"/>
            <p:cNvSpPr/>
            <p:nvPr/>
          </p:nvSpPr>
          <p:spPr>
            <a:xfrm>
              <a:off x="6123960" y="4399920"/>
              <a:ext cx="65160" cy="86040"/>
            </a:xfrm>
            <a:custGeom>
              <a:avLst/>
              <a:gdLst/>
              <a:ahLst/>
              <a:cxnLst/>
              <a:rect l="l" t="t" r="r" b="b"/>
              <a:pathLst>
                <a:path w="181" h="239" extrusionOk="0">
                  <a:moveTo>
                    <a:pt x="181" y="31"/>
                  </a:moveTo>
                  <a:lnTo>
                    <a:pt x="112" y="43"/>
                  </a:lnTo>
                  <a:lnTo>
                    <a:pt x="145" y="233"/>
                  </a:lnTo>
                  <a:lnTo>
                    <a:pt x="107" y="239"/>
                  </a:lnTo>
                  <a:lnTo>
                    <a:pt x="74" y="50"/>
                  </a:lnTo>
                  <a:lnTo>
                    <a:pt x="6" y="62"/>
                  </a:lnTo>
                  <a:lnTo>
                    <a:pt x="0" y="31"/>
                  </a:lnTo>
                  <a:lnTo>
                    <a:pt x="175" y="0"/>
                  </a:lnTo>
                  <a:lnTo>
                    <a:pt x="181" y="31"/>
                  </a:lnTo>
                  <a:close/>
                </a:path>
              </a:pathLst>
            </a:custGeom>
            <a:solidFill>
              <a:schemeClr val="accent2"/>
            </a:solidFill>
            <a:ln>
              <a:noFill/>
            </a:ln>
          </p:spPr>
          <p:txBody>
            <a:bodyPr spcFirstLastPara="1" wrap="square" lIns="90000" tIns="41025" rIns="90000" bIns="41025"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08" name="Google Shape;1208;p41"/>
            <p:cNvSpPr/>
            <p:nvPr/>
          </p:nvSpPr>
          <p:spPr>
            <a:xfrm>
              <a:off x="6210360" y="4378680"/>
              <a:ext cx="64440" cy="87840"/>
            </a:xfrm>
            <a:custGeom>
              <a:avLst/>
              <a:gdLst/>
              <a:ahLst/>
              <a:cxnLst/>
              <a:rect l="l" t="t" r="r" b="b"/>
              <a:pathLst>
                <a:path w="179" h="244" extrusionOk="0">
                  <a:moveTo>
                    <a:pt x="179" y="31"/>
                  </a:moveTo>
                  <a:lnTo>
                    <a:pt x="112" y="48"/>
                  </a:lnTo>
                  <a:lnTo>
                    <a:pt x="161" y="235"/>
                  </a:lnTo>
                  <a:lnTo>
                    <a:pt x="124" y="244"/>
                  </a:lnTo>
                  <a:lnTo>
                    <a:pt x="75" y="58"/>
                  </a:lnTo>
                  <a:lnTo>
                    <a:pt x="8" y="76"/>
                  </a:lnTo>
                  <a:lnTo>
                    <a:pt x="0" y="45"/>
                  </a:lnTo>
                  <a:lnTo>
                    <a:pt x="171" y="0"/>
                  </a:lnTo>
                  <a:lnTo>
                    <a:pt x="179" y="31"/>
                  </a:lnTo>
                  <a:close/>
                </a:path>
              </a:pathLst>
            </a:custGeom>
            <a:solidFill>
              <a:schemeClr val="accent2"/>
            </a:solidFill>
            <a:ln>
              <a:noFill/>
            </a:ln>
          </p:spPr>
          <p:txBody>
            <a:bodyPr spcFirstLastPara="1" wrap="square" lIns="90000" tIns="42825" rIns="90000" bIns="42825"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09" name="Google Shape;1209;p41"/>
            <p:cNvSpPr/>
            <p:nvPr/>
          </p:nvSpPr>
          <p:spPr>
            <a:xfrm>
              <a:off x="6285960" y="4363920"/>
              <a:ext cx="70560" cy="82080"/>
            </a:xfrm>
            <a:custGeom>
              <a:avLst/>
              <a:gdLst/>
              <a:ahLst/>
              <a:cxnLst/>
              <a:rect l="l" t="t" r="r" b="b"/>
              <a:pathLst>
                <a:path w="196" h="228" extrusionOk="0">
                  <a:moveTo>
                    <a:pt x="187" y="89"/>
                  </a:moveTo>
                  <a:cubicBezTo>
                    <a:pt x="194" y="109"/>
                    <a:pt x="197" y="129"/>
                    <a:pt x="195" y="147"/>
                  </a:cubicBezTo>
                  <a:cubicBezTo>
                    <a:pt x="193" y="165"/>
                    <a:pt x="188" y="181"/>
                    <a:pt x="177" y="194"/>
                  </a:cubicBezTo>
                  <a:cubicBezTo>
                    <a:pt x="167" y="208"/>
                    <a:pt x="152" y="216"/>
                    <a:pt x="135" y="222"/>
                  </a:cubicBezTo>
                  <a:cubicBezTo>
                    <a:pt x="118" y="228"/>
                    <a:pt x="101" y="230"/>
                    <a:pt x="85" y="226"/>
                  </a:cubicBezTo>
                  <a:cubicBezTo>
                    <a:pt x="69" y="223"/>
                    <a:pt x="54" y="214"/>
                    <a:pt x="41" y="201"/>
                  </a:cubicBezTo>
                  <a:cubicBezTo>
                    <a:pt x="29" y="188"/>
                    <a:pt x="19" y="171"/>
                    <a:pt x="12" y="151"/>
                  </a:cubicBezTo>
                  <a:lnTo>
                    <a:pt x="8" y="139"/>
                  </a:lnTo>
                  <a:cubicBezTo>
                    <a:pt x="0" y="118"/>
                    <a:pt x="-1" y="100"/>
                    <a:pt x="0" y="81"/>
                  </a:cubicBezTo>
                  <a:cubicBezTo>
                    <a:pt x="2" y="63"/>
                    <a:pt x="8" y="47"/>
                    <a:pt x="18" y="34"/>
                  </a:cubicBezTo>
                  <a:cubicBezTo>
                    <a:pt x="28" y="21"/>
                    <a:pt x="42" y="11"/>
                    <a:pt x="59" y="5"/>
                  </a:cubicBezTo>
                  <a:cubicBezTo>
                    <a:pt x="77" y="-1"/>
                    <a:pt x="93" y="-2"/>
                    <a:pt x="109" y="2"/>
                  </a:cubicBezTo>
                  <a:cubicBezTo>
                    <a:pt x="125" y="5"/>
                    <a:pt x="141" y="13"/>
                    <a:pt x="153" y="26"/>
                  </a:cubicBezTo>
                  <a:cubicBezTo>
                    <a:pt x="166" y="39"/>
                    <a:pt x="175" y="56"/>
                    <a:pt x="183" y="77"/>
                  </a:cubicBezTo>
                  <a:lnTo>
                    <a:pt x="187" y="89"/>
                  </a:lnTo>
                  <a:moveTo>
                    <a:pt x="146" y="90"/>
                  </a:moveTo>
                  <a:cubicBezTo>
                    <a:pt x="138" y="67"/>
                    <a:pt x="128" y="50"/>
                    <a:pt x="114" y="41"/>
                  </a:cubicBezTo>
                  <a:cubicBezTo>
                    <a:pt x="101" y="31"/>
                    <a:pt x="86" y="30"/>
                    <a:pt x="70" y="35"/>
                  </a:cubicBezTo>
                  <a:cubicBezTo>
                    <a:pt x="54" y="41"/>
                    <a:pt x="45" y="52"/>
                    <a:pt x="40" y="67"/>
                  </a:cubicBezTo>
                  <a:cubicBezTo>
                    <a:pt x="36" y="83"/>
                    <a:pt x="36" y="102"/>
                    <a:pt x="44" y="125"/>
                  </a:cubicBezTo>
                  <a:lnTo>
                    <a:pt x="49" y="137"/>
                  </a:lnTo>
                  <a:cubicBezTo>
                    <a:pt x="57" y="160"/>
                    <a:pt x="68" y="177"/>
                    <a:pt x="81" y="186"/>
                  </a:cubicBezTo>
                  <a:cubicBezTo>
                    <a:pt x="95" y="196"/>
                    <a:pt x="109" y="198"/>
                    <a:pt x="125" y="192"/>
                  </a:cubicBezTo>
                  <a:cubicBezTo>
                    <a:pt x="141" y="186"/>
                    <a:pt x="152" y="176"/>
                    <a:pt x="156" y="160"/>
                  </a:cubicBezTo>
                  <a:cubicBezTo>
                    <a:pt x="161" y="145"/>
                    <a:pt x="159" y="125"/>
                    <a:pt x="150" y="101"/>
                  </a:cubicBezTo>
                  <a:lnTo>
                    <a:pt x="146" y="90"/>
                  </a:lnTo>
                  <a:close/>
                </a:path>
              </a:pathLst>
            </a:custGeom>
            <a:solidFill>
              <a:schemeClr val="accent2"/>
            </a:solidFill>
            <a:ln>
              <a:noFill/>
            </a:ln>
          </p:spPr>
          <p:txBody>
            <a:bodyPr spcFirstLastPara="1" wrap="square" lIns="90000" tIns="37075" rIns="90000" bIns="37075"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10" name="Google Shape;1210;p41"/>
            <p:cNvSpPr/>
            <p:nvPr/>
          </p:nvSpPr>
          <p:spPr>
            <a:xfrm>
              <a:off x="6374160" y="4323600"/>
              <a:ext cx="80280" cy="88920"/>
            </a:xfrm>
            <a:custGeom>
              <a:avLst/>
              <a:gdLst/>
              <a:ahLst/>
              <a:cxnLst/>
              <a:rect l="l" t="t" r="r" b="b"/>
              <a:pathLst>
                <a:path w="223" h="247" extrusionOk="0">
                  <a:moveTo>
                    <a:pt x="101" y="247"/>
                  </a:moveTo>
                  <a:lnTo>
                    <a:pt x="0" y="48"/>
                  </a:lnTo>
                  <a:lnTo>
                    <a:pt x="68" y="13"/>
                  </a:lnTo>
                  <a:cubicBezTo>
                    <a:pt x="91" y="2"/>
                    <a:pt x="110" y="-3"/>
                    <a:pt x="127" y="0"/>
                  </a:cubicBezTo>
                  <a:cubicBezTo>
                    <a:pt x="143" y="3"/>
                    <a:pt x="156" y="14"/>
                    <a:pt x="165" y="32"/>
                  </a:cubicBezTo>
                  <a:cubicBezTo>
                    <a:pt x="170" y="41"/>
                    <a:pt x="171" y="50"/>
                    <a:pt x="170" y="60"/>
                  </a:cubicBezTo>
                  <a:cubicBezTo>
                    <a:pt x="169" y="70"/>
                    <a:pt x="164" y="79"/>
                    <a:pt x="157" y="88"/>
                  </a:cubicBezTo>
                  <a:cubicBezTo>
                    <a:pt x="169" y="85"/>
                    <a:pt x="180" y="87"/>
                    <a:pt x="190" y="92"/>
                  </a:cubicBezTo>
                  <a:cubicBezTo>
                    <a:pt x="200" y="97"/>
                    <a:pt x="208" y="105"/>
                    <a:pt x="214" y="116"/>
                  </a:cubicBezTo>
                  <a:cubicBezTo>
                    <a:pt x="223" y="135"/>
                    <a:pt x="225" y="153"/>
                    <a:pt x="218" y="169"/>
                  </a:cubicBezTo>
                  <a:cubicBezTo>
                    <a:pt x="211" y="185"/>
                    <a:pt x="196" y="199"/>
                    <a:pt x="174" y="210"/>
                  </a:cubicBezTo>
                  <a:lnTo>
                    <a:pt x="101" y="247"/>
                  </a:lnTo>
                  <a:moveTo>
                    <a:pt x="77" y="114"/>
                  </a:moveTo>
                  <a:lnTo>
                    <a:pt x="111" y="97"/>
                  </a:lnTo>
                  <a:cubicBezTo>
                    <a:pt x="122" y="91"/>
                    <a:pt x="129" y="85"/>
                    <a:pt x="132" y="77"/>
                  </a:cubicBezTo>
                  <a:cubicBezTo>
                    <a:pt x="136" y="69"/>
                    <a:pt x="136" y="60"/>
                    <a:pt x="131" y="51"/>
                  </a:cubicBezTo>
                  <a:cubicBezTo>
                    <a:pt x="126" y="42"/>
                    <a:pt x="120" y="36"/>
                    <a:pt x="112" y="34"/>
                  </a:cubicBezTo>
                  <a:cubicBezTo>
                    <a:pt x="104" y="33"/>
                    <a:pt x="94" y="35"/>
                    <a:pt x="82" y="41"/>
                  </a:cubicBezTo>
                  <a:lnTo>
                    <a:pt x="48" y="58"/>
                  </a:lnTo>
                  <a:lnTo>
                    <a:pt x="77" y="114"/>
                  </a:lnTo>
                  <a:moveTo>
                    <a:pt x="90" y="140"/>
                  </a:moveTo>
                  <a:lnTo>
                    <a:pt x="122" y="202"/>
                  </a:lnTo>
                  <a:lnTo>
                    <a:pt x="161" y="183"/>
                  </a:lnTo>
                  <a:cubicBezTo>
                    <a:pt x="172" y="177"/>
                    <a:pt x="179" y="170"/>
                    <a:pt x="182" y="161"/>
                  </a:cubicBezTo>
                  <a:cubicBezTo>
                    <a:pt x="186" y="153"/>
                    <a:pt x="185" y="144"/>
                    <a:pt x="180" y="134"/>
                  </a:cubicBezTo>
                  <a:cubicBezTo>
                    <a:pt x="169" y="114"/>
                    <a:pt x="153" y="108"/>
                    <a:pt x="132" y="119"/>
                  </a:cubicBezTo>
                  <a:lnTo>
                    <a:pt x="90" y="140"/>
                  </a:lnTo>
                  <a:close/>
                </a:path>
              </a:pathLst>
            </a:custGeom>
            <a:solidFill>
              <a:schemeClr val="accent2"/>
            </a:solidFill>
            <a:ln>
              <a:noFill/>
            </a:ln>
          </p:spPr>
          <p:txBody>
            <a:bodyPr spcFirstLastPara="1" wrap="square" lIns="90000" tIns="43900" rIns="90000" bIns="439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11" name="Google Shape;1211;p41"/>
            <p:cNvSpPr/>
            <p:nvPr/>
          </p:nvSpPr>
          <p:spPr>
            <a:xfrm>
              <a:off x="6433920" y="4280400"/>
              <a:ext cx="88920" cy="96120"/>
            </a:xfrm>
            <a:custGeom>
              <a:avLst/>
              <a:gdLst/>
              <a:ahLst/>
              <a:cxnLst/>
              <a:rect l="l" t="t" r="r" b="b"/>
              <a:pathLst>
                <a:path w="247" h="267" extrusionOk="0">
                  <a:moveTo>
                    <a:pt x="178" y="111"/>
                  </a:moveTo>
                  <a:lnTo>
                    <a:pt x="102" y="162"/>
                  </a:lnTo>
                  <a:lnTo>
                    <a:pt x="140" y="219"/>
                  </a:lnTo>
                  <a:lnTo>
                    <a:pt x="229" y="160"/>
                  </a:lnTo>
                  <a:lnTo>
                    <a:pt x="247" y="186"/>
                  </a:lnTo>
                  <a:lnTo>
                    <a:pt x="125" y="267"/>
                  </a:lnTo>
                  <a:lnTo>
                    <a:pt x="0" y="81"/>
                  </a:lnTo>
                  <a:lnTo>
                    <a:pt x="121" y="0"/>
                  </a:lnTo>
                  <a:lnTo>
                    <a:pt x="139" y="27"/>
                  </a:lnTo>
                  <a:lnTo>
                    <a:pt x="50" y="86"/>
                  </a:lnTo>
                  <a:lnTo>
                    <a:pt x="84" y="137"/>
                  </a:lnTo>
                  <a:lnTo>
                    <a:pt x="161" y="86"/>
                  </a:lnTo>
                  <a:lnTo>
                    <a:pt x="178" y="111"/>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12" name="Google Shape;1212;p41"/>
            <p:cNvSpPr/>
            <p:nvPr/>
          </p:nvSpPr>
          <p:spPr>
            <a:xfrm>
              <a:off x="5288400" y="3971160"/>
              <a:ext cx="176760" cy="195480"/>
            </a:xfrm>
            <a:custGeom>
              <a:avLst/>
              <a:gdLst/>
              <a:ahLst/>
              <a:cxnLst/>
              <a:rect l="l" t="t" r="r" b="b"/>
              <a:pathLst>
                <a:path w="491" h="543" extrusionOk="0">
                  <a:moveTo>
                    <a:pt x="15" y="543"/>
                  </a:moveTo>
                  <a:lnTo>
                    <a:pt x="15" y="124"/>
                  </a:lnTo>
                  <a:lnTo>
                    <a:pt x="0" y="46"/>
                  </a:lnTo>
                  <a:lnTo>
                    <a:pt x="15" y="0"/>
                  </a:lnTo>
                  <a:lnTo>
                    <a:pt x="292" y="0"/>
                  </a:lnTo>
                  <a:cubicBezTo>
                    <a:pt x="333" y="0"/>
                    <a:pt x="369" y="7"/>
                    <a:pt x="399" y="20"/>
                  </a:cubicBezTo>
                  <a:cubicBezTo>
                    <a:pt x="428" y="33"/>
                    <a:pt x="451" y="54"/>
                    <a:pt x="467" y="84"/>
                  </a:cubicBezTo>
                  <a:cubicBezTo>
                    <a:pt x="483" y="113"/>
                    <a:pt x="491" y="152"/>
                    <a:pt x="491" y="200"/>
                  </a:cubicBezTo>
                  <a:cubicBezTo>
                    <a:pt x="491" y="272"/>
                    <a:pt x="472" y="324"/>
                    <a:pt x="433" y="355"/>
                  </a:cubicBezTo>
                  <a:cubicBezTo>
                    <a:pt x="394" y="387"/>
                    <a:pt x="339" y="402"/>
                    <a:pt x="269" y="402"/>
                  </a:cubicBezTo>
                  <a:lnTo>
                    <a:pt x="184" y="402"/>
                  </a:lnTo>
                  <a:lnTo>
                    <a:pt x="184" y="419"/>
                  </a:lnTo>
                  <a:lnTo>
                    <a:pt x="192" y="496"/>
                  </a:lnTo>
                  <a:lnTo>
                    <a:pt x="184" y="543"/>
                  </a:lnTo>
                  <a:lnTo>
                    <a:pt x="15" y="543"/>
                  </a:lnTo>
                  <a:moveTo>
                    <a:pt x="184" y="259"/>
                  </a:moveTo>
                  <a:lnTo>
                    <a:pt x="229" y="259"/>
                  </a:lnTo>
                  <a:cubicBezTo>
                    <a:pt x="247" y="259"/>
                    <a:pt x="262" y="259"/>
                    <a:pt x="275" y="257"/>
                  </a:cubicBezTo>
                  <a:cubicBezTo>
                    <a:pt x="288" y="256"/>
                    <a:pt x="299" y="251"/>
                    <a:pt x="306" y="243"/>
                  </a:cubicBezTo>
                  <a:cubicBezTo>
                    <a:pt x="313" y="235"/>
                    <a:pt x="317" y="222"/>
                    <a:pt x="317" y="204"/>
                  </a:cubicBezTo>
                  <a:cubicBezTo>
                    <a:pt x="317" y="185"/>
                    <a:pt x="313" y="171"/>
                    <a:pt x="305" y="163"/>
                  </a:cubicBezTo>
                  <a:cubicBezTo>
                    <a:pt x="297" y="155"/>
                    <a:pt x="287" y="150"/>
                    <a:pt x="273" y="148"/>
                  </a:cubicBezTo>
                  <a:cubicBezTo>
                    <a:pt x="260" y="146"/>
                    <a:pt x="244" y="145"/>
                    <a:pt x="226" y="145"/>
                  </a:cubicBezTo>
                  <a:lnTo>
                    <a:pt x="177" y="145"/>
                  </a:lnTo>
                  <a:lnTo>
                    <a:pt x="184" y="259"/>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13" name="Google Shape;1213;p41"/>
            <p:cNvSpPr/>
            <p:nvPr/>
          </p:nvSpPr>
          <p:spPr>
            <a:xfrm>
              <a:off x="5477400" y="3968640"/>
              <a:ext cx="199080" cy="200520"/>
            </a:xfrm>
            <a:custGeom>
              <a:avLst/>
              <a:gdLst/>
              <a:ahLst/>
              <a:cxnLst/>
              <a:rect l="l" t="t" r="r" b="b"/>
              <a:pathLst>
                <a:path w="553" h="557" extrusionOk="0">
                  <a:moveTo>
                    <a:pt x="276" y="557"/>
                  </a:moveTo>
                  <a:cubicBezTo>
                    <a:pt x="243" y="557"/>
                    <a:pt x="210" y="553"/>
                    <a:pt x="178" y="545"/>
                  </a:cubicBezTo>
                  <a:cubicBezTo>
                    <a:pt x="145" y="537"/>
                    <a:pt x="116" y="523"/>
                    <a:pt x="89" y="503"/>
                  </a:cubicBezTo>
                  <a:cubicBezTo>
                    <a:pt x="62" y="482"/>
                    <a:pt x="40" y="455"/>
                    <a:pt x="24" y="418"/>
                  </a:cubicBezTo>
                  <a:cubicBezTo>
                    <a:pt x="7" y="382"/>
                    <a:pt x="0" y="335"/>
                    <a:pt x="0" y="279"/>
                  </a:cubicBezTo>
                  <a:cubicBezTo>
                    <a:pt x="0" y="222"/>
                    <a:pt x="7" y="175"/>
                    <a:pt x="24" y="139"/>
                  </a:cubicBezTo>
                  <a:cubicBezTo>
                    <a:pt x="40" y="103"/>
                    <a:pt x="62" y="74"/>
                    <a:pt x="89" y="54"/>
                  </a:cubicBezTo>
                  <a:cubicBezTo>
                    <a:pt x="116" y="34"/>
                    <a:pt x="145" y="18"/>
                    <a:pt x="178" y="11"/>
                  </a:cubicBezTo>
                  <a:cubicBezTo>
                    <a:pt x="210" y="3"/>
                    <a:pt x="243" y="0"/>
                    <a:pt x="276" y="0"/>
                  </a:cubicBezTo>
                  <a:cubicBezTo>
                    <a:pt x="309" y="0"/>
                    <a:pt x="341" y="4"/>
                    <a:pt x="374" y="12"/>
                  </a:cubicBezTo>
                  <a:cubicBezTo>
                    <a:pt x="407" y="20"/>
                    <a:pt x="436" y="34"/>
                    <a:pt x="463" y="55"/>
                  </a:cubicBezTo>
                  <a:cubicBezTo>
                    <a:pt x="490" y="75"/>
                    <a:pt x="512" y="104"/>
                    <a:pt x="528" y="140"/>
                  </a:cubicBezTo>
                  <a:cubicBezTo>
                    <a:pt x="544" y="176"/>
                    <a:pt x="553" y="223"/>
                    <a:pt x="553" y="279"/>
                  </a:cubicBezTo>
                  <a:cubicBezTo>
                    <a:pt x="553" y="334"/>
                    <a:pt x="544" y="381"/>
                    <a:pt x="528" y="417"/>
                  </a:cubicBezTo>
                  <a:cubicBezTo>
                    <a:pt x="512" y="453"/>
                    <a:pt x="490" y="482"/>
                    <a:pt x="463" y="502"/>
                  </a:cubicBezTo>
                  <a:cubicBezTo>
                    <a:pt x="436" y="522"/>
                    <a:pt x="407" y="537"/>
                    <a:pt x="374" y="545"/>
                  </a:cubicBezTo>
                  <a:cubicBezTo>
                    <a:pt x="342" y="553"/>
                    <a:pt x="309" y="557"/>
                    <a:pt x="276" y="557"/>
                  </a:cubicBezTo>
                  <a:moveTo>
                    <a:pt x="276" y="404"/>
                  </a:moveTo>
                  <a:cubicBezTo>
                    <a:pt x="309" y="404"/>
                    <a:pt x="334" y="394"/>
                    <a:pt x="351" y="373"/>
                  </a:cubicBezTo>
                  <a:cubicBezTo>
                    <a:pt x="367" y="353"/>
                    <a:pt x="377" y="321"/>
                    <a:pt x="377" y="279"/>
                  </a:cubicBezTo>
                  <a:cubicBezTo>
                    <a:pt x="377" y="236"/>
                    <a:pt x="368" y="203"/>
                    <a:pt x="351" y="183"/>
                  </a:cubicBezTo>
                  <a:cubicBezTo>
                    <a:pt x="334" y="162"/>
                    <a:pt x="309" y="153"/>
                    <a:pt x="276" y="153"/>
                  </a:cubicBezTo>
                  <a:cubicBezTo>
                    <a:pt x="209" y="153"/>
                    <a:pt x="176" y="195"/>
                    <a:pt x="176" y="279"/>
                  </a:cubicBezTo>
                  <a:cubicBezTo>
                    <a:pt x="176" y="321"/>
                    <a:pt x="185" y="353"/>
                    <a:pt x="201" y="373"/>
                  </a:cubicBezTo>
                  <a:cubicBezTo>
                    <a:pt x="218" y="394"/>
                    <a:pt x="243" y="404"/>
                    <a:pt x="276" y="40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14" name="Google Shape;1214;p41"/>
            <p:cNvSpPr/>
            <p:nvPr/>
          </p:nvSpPr>
          <p:spPr>
            <a:xfrm>
              <a:off x="5698440" y="3968280"/>
              <a:ext cx="162720" cy="200880"/>
            </a:xfrm>
            <a:custGeom>
              <a:avLst/>
              <a:gdLst/>
              <a:ahLst/>
              <a:cxnLst/>
              <a:rect l="l" t="t" r="r" b="b"/>
              <a:pathLst>
                <a:path w="452" h="558" extrusionOk="0">
                  <a:moveTo>
                    <a:pt x="215" y="558"/>
                  </a:moveTo>
                  <a:cubicBezTo>
                    <a:pt x="186" y="558"/>
                    <a:pt x="158" y="556"/>
                    <a:pt x="131" y="551"/>
                  </a:cubicBezTo>
                  <a:cubicBezTo>
                    <a:pt x="104" y="546"/>
                    <a:pt x="80" y="540"/>
                    <a:pt x="59" y="532"/>
                  </a:cubicBezTo>
                  <a:cubicBezTo>
                    <a:pt x="38" y="524"/>
                    <a:pt x="22" y="517"/>
                    <a:pt x="13" y="509"/>
                  </a:cubicBezTo>
                  <a:lnTo>
                    <a:pt x="13" y="348"/>
                  </a:lnTo>
                  <a:cubicBezTo>
                    <a:pt x="33" y="359"/>
                    <a:pt x="55" y="370"/>
                    <a:pt x="79" y="378"/>
                  </a:cubicBezTo>
                  <a:cubicBezTo>
                    <a:pt x="103" y="387"/>
                    <a:pt x="127" y="393"/>
                    <a:pt x="152" y="398"/>
                  </a:cubicBezTo>
                  <a:cubicBezTo>
                    <a:pt x="177" y="403"/>
                    <a:pt x="201" y="405"/>
                    <a:pt x="223" y="405"/>
                  </a:cubicBezTo>
                  <a:cubicBezTo>
                    <a:pt x="254" y="405"/>
                    <a:pt x="270" y="398"/>
                    <a:pt x="270" y="384"/>
                  </a:cubicBezTo>
                  <a:cubicBezTo>
                    <a:pt x="270" y="377"/>
                    <a:pt x="267" y="371"/>
                    <a:pt x="261" y="366"/>
                  </a:cubicBezTo>
                  <a:cubicBezTo>
                    <a:pt x="254" y="361"/>
                    <a:pt x="243" y="356"/>
                    <a:pt x="227" y="350"/>
                  </a:cubicBezTo>
                  <a:cubicBezTo>
                    <a:pt x="211" y="344"/>
                    <a:pt x="189" y="337"/>
                    <a:pt x="160" y="329"/>
                  </a:cubicBezTo>
                  <a:cubicBezTo>
                    <a:pt x="126" y="319"/>
                    <a:pt x="97" y="308"/>
                    <a:pt x="73" y="296"/>
                  </a:cubicBezTo>
                  <a:cubicBezTo>
                    <a:pt x="49" y="284"/>
                    <a:pt x="31" y="269"/>
                    <a:pt x="19" y="251"/>
                  </a:cubicBezTo>
                  <a:cubicBezTo>
                    <a:pt x="6" y="232"/>
                    <a:pt x="0" y="207"/>
                    <a:pt x="0" y="177"/>
                  </a:cubicBezTo>
                  <a:cubicBezTo>
                    <a:pt x="0" y="124"/>
                    <a:pt x="21" y="80"/>
                    <a:pt x="64" y="48"/>
                  </a:cubicBezTo>
                  <a:cubicBezTo>
                    <a:pt x="106" y="15"/>
                    <a:pt x="169" y="0"/>
                    <a:pt x="250" y="0"/>
                  </a:cubicBezTo>
                  <a:cubicBezTo>
                    <a:pt x="267" y="0"/>
                    <a:pt x="284" y="1"/>
                    <a:pt x="303" y="2"/>
                  </a:cubicBezTo>
                  <a:cubicBezTo>
                    <a:pt x="322" y="3"/>
                    <a:pt x="336" y="5"/>
                    <a:pt x="348" y="7"/>
                  </a:cubicBezTo>
                  <a:lnTo>
                    <a:pt x="442" y="71"/>
                  </a:lnTo>
                  <a:lnTo>
                    <a:pt x="404" y="187"/>
                  </a:lnTo>
                  <a:lnTo>
                    <a:pt x="207" y="137"/>
                  </a:lnTo>
                  <a:cubicBezTo>
                    <a:pt x="187" y="137"/>
                    <a:pt x="177" y="144"/>
                    <a:pt x="177" y="158"/>
                  </a:cubicBezTo>
                  <a:cubicBezTo>
                    <a:pt x="177" y="169"/>
                    <a:pt x="183" y="177"/>
                    <a:pt x="196" y="184"/>
                  </a:cubicBezTo>
                  <a:cubicBezTo>
                    <a:pt x="209" y="190"/>
                    <a:pt x="233" y="201"/>
                    <a:pt x="267" y="212"/>
                  </a:cubicBezTo>
                  <a:cubicBezTo>
                    <a:pt x="313" y="228"/>
                    <a:pt x="349" y="244"/>
                    <a:pt x="376" y="260"/>
                  </a:cubicBezTo>
                  <a:cubicBezTo>
                    <a:pt x="403" y="276"/>
                    <a:pt x="422" y="294"/>
                    <a:pt x="434" y="315"/>
                  </a:cubicBezTo>
                  <a:cubicBezTo>
                    <a:pt x="446" y="334"/>
                    <a:pt x="452" y="359"/>
                    <a:pt x="452" y="387"/>
                  </a:cubicBezTo>
                  <a:cubicBezTo>
                    <a:pt x="452" y="438"/>
                    <a:pt x="432" y="480"/>
                    <a:pt x="393" y="511"/>
                  </a:cubicBezTo>
                  <a:cubicBezTo>
                    <a:pt x="353" y="543"/>
                    <a:pt x="293" y="558"/>
                    <a:pt x="215" y="55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15" name="Google Shape;1215;p41"/>
            <p:cNvSpPr/>
            <p:nvPr/>
          </p:nvSpPr>
          <p:spPr>
            <a:xfrm>
              <a:off x="5888880" y="3971160"/>
              <a:ext cx="64080" cy="195480"/>
            </a:xfrm>
            <a:custGeom>
              <a:avLst/>
              <a:gdLst/>
              <a:ahLst/>
              <a:cxnLst/>
              <a:rect l="l" t="t" r="r" b="b"/>
              <a:pathLst>
                <a:path w="178" h="543" extrusionOk="0">
                  <a:moveTo>
                    <a:pt x="8" y="543"/>
                  </a:moveTo>
                  <a:lnTo>
                    <a:pt x="8" y="123"/>
                  </a:lnTo>
                  <a:lnTo>
                    <a:pt x="0" y="46"/>
                  </a:lnTo>
                  <a:lnTo>
                    <a:pt x="8" y="0"/>
                  </a:lnTo>
                  <a:lnTo>
                    <a:pt x="178" y="0"/>
                  </a:lnTo>
                  <a:lnTo>
                    <a:pt x="178" y="543"/>
                  </a:lnTo>
                  <a:lnTo>
                    <a:pt x="8" y="543"/>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16" name="Google Shape;1216;p41"/>
            <p:cNvSpPr/>
            <p:nvPr/>
          </p:nvSpPr>
          <p:spPr>
            <a:xfrm>
              <a:off x="5974920" y="3971160"/>
              <a:ext cx="172440" cy="195480"/>
            </a:xfrm>
            <a:custGeom>
              <a:avLst/>
              <a:gdLst/>
              <a:ahLst/>
              <a:cxnLst/>
              <a:rect l="l" t="t" r="r" b="b"/>
              <a:pathLst>
                <a:path w="479" h="543" extrusionOk="0">
                  <a:moveTo>
                    <a:pt x="153" y="543"/>
                  </a:moveTo>
                  <a:lnTo>
                    <a:pt x="153" y="147"/>
                  </a:lnTo>
                  <a:lnTo>
                    <a:pt x="0" y="154"/>
                  </a:lnTo>
                  <a:lnTo>
                    <a:pt x="0" y="0"/>
                  </a:lnTo>
                  <a:lnTo>
                    <a:pt x="479" y="0"/>
                  </a:lnTo>
                  <a:lnTo>
                    <a:pt x="479" y="154"/>
                  </a:lnTo>
                  <a:lnTo>
                    <a:pt x="322" y="147"/>
                  </a:lnTo>
                  <a:lnTo>
                    <a:pt x="322" y="420"/>
                  </a:lnTo>
                  <a:lnTo>
                    <a:pt x="330" y="496"/>
                  </a:lnTo>
                  <a:lnTo>
                    <a:pt x="322" y="542"/>
                  </a:lnTo>
                  <a:lnTo>
                    <a:pt x="153" y="542"/>
                  </a:lnTo>
                  <a:lnTo>
                    <a:pt x="153" y="543"/>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17" name="Google Shape;1217;p41"/>
            <p:cNvSpPr/>
            <p:nvPr/>
          </p:nvSpPr>
          <p:spPr>
            <a:xfrm>
              <a:off x="6169680" y="3971160"/>
              <a:ext cx="63720" cy="195480"/>
            </a:xfrm>
            <a:custGeom>
              <a:avLst/>
              <a:gdLst/>
              <a:ahLst/>
              <a:cxnLst/>
              <a:rect l="l" t="t" r="r" b="b"/>
              <a:pathLst>
                <a:path w="177" h="543" extrusionOk="0">
                  <a:moveTo>
                    <a:pt x="7" y="543"/>
                  </a:moveTo>
                  <a:lnTo>
                    <a:pt x="7" y="123"/>
                  </a:lnTo>
                  <a:lnTo>
                    <a:pt x="0" y="46"/>
                  </a:lnTo>
                  <a:lnTo>
                    <a:pt x="7" y="0"/>
                  </a:lnTo>
                  <a:lnTo>
                    <a:pt x="177" y="0"/>
                  </a:lnTo>
                  <a:lnTo>
                    <a:pt x="177" y="543"/>
                  </a:lnTo>
                  <a:lnTo>
                    <a:pt x="7" y="543"/>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18" name="Google Shape;1218;p41"/>
            <p:cNvSpPr/>
            <p:nvPr/>
          </p:nvSpPr>
          <p:spPr>
            <a:xfrm>
              <a:off x="6254280" y="3971160"/>
              <a:ext cx="199080" cy="195480"/>
            </a:xfrm>
            <a:custGeom>
              <a:avLst/>
              <a:gdLst/>
              <a:ahLst/>
              <a:cxnLst/>
              <a:rect l="l" t="t" r="r" b="b"/>
              <a:pathLst>
                <a:path w="553" h="543" extrusionOk="0">
                  <a:moveTo>
                    <a:pt x="161" y="543"/>
                  </a:moveTo>
                  <a:lnTo>
                    <a:pt x="23" y="122"/>
                  </a:lnTo>
                  <a:lnTo>
                    <a:pt x="0" y="46"/>
                  </a:lnTo>
                  <a:lnTo>
                    <a:pt x="0" y="0"/>
                  </a:lnTo>
                  <a:lnTo>
                    <a:pt x="178" y="0"/>
                  </a:lnTo>
                  <a:lnTo>
                    <a:pt x="270" y="388"/>
                  </a:lnTo>
                  <a:lnTo>
                    <a:pt x="285" y="388"/>
                  </a:lnTo>
                  <a:lnTo>
                    <a:pt x="377" y="0"/>
                  </a:lnTo>
                  <a:lnTo>
                    <a:pt x="553" y="0"/>
                  </a:lnTo>
                  <a:lnTo>
                    <a:pt x="553" y="46"/>
                  </a:lnTo>
                  <a:lnTo>
                    <a:pt x="530" y="122"/>
                  </a:lnTo>
                  <a:lnTo>
                    <a:pt x="392" y="543"/>
                  </a:lnTo>
                  <a:lnTo>
                    <a:pt x="161" y="543"/>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1219" name="Google Shape;1219;p41"/>
            <p:cNvSpPr/>
            <p:nvPr/>
          </p:nvSpPr>
          <p:spPr>
            <a:xfrm>
              <a:off x="6473880" y="3971160"/>
              <a:ext cx="176400" cy="195480"/>
            </a:xfrm>
            <a:custGeom>
              <a:avLst/>
              <a:gdLst/>
              <a:ahLst/>
              <a:cxnLst/>
              <a:rect l="l" t="t" r="r" b="b"/>
              <a:pathLst>
                <a:path w="490" h="543" extrusionOk="0">
                  <a:moveTo>
                    <a:pt x="16" y="543"/>
                  </a:moveTo>
                  <a:lnTo>
                    <a:pt x="0" y="497"/>
                  </a:lnTo>
                  <a:lnTo>
                    <a:pt x="16" y="420"/>
                  </a:lnTo>
                  <a:lnTo>
                    <a:pt x="16" y="0"/>
                  </a:lnTo>
                  <a:lnTo>
                    <a:pt x="411" y="0"/>
                  </a:lnTo>
                  <a:lnTo>
                    <a:pt x="450" y="23"/>
                  </a:lnTo>
                  <a:lnTo>
                    <a:pt x="399" y="154"/>
                  </a:lnTo>
                  <a:lnTo>
                    <a:pt x="330" y="146"/>
                  </a:lnTo>
                  <a:lnTo>
                    <a:pt x="186" y="146"/>
                  </a:lnTo>
                  <a:lnTo>
                    <a:pt x="186" y="207"/>
                  </a:lnTo>
                  <a:lnTo>
                    <a:pt x="376" y="207"/>
                  </a:lnTo>
                  <a:lnTo>
                    <a:pt x="376" y="333"/>
                  </a:lnTo>
                  <a:lnTo>
                    <a:pt x="270" y="333"/>
                  </a:lnTo>
                  <a:lnTo>
                    <a:pt x="186" y="325"/>
                  </a:lnTo>
                  <a:lnTo>
                    <a:pt x="186" y="397"/>
                  </a:lnTo>
                  <a:lnTo>
                    <a:pt x="399" y="397"/>
                  </a:lnTo>
                  <a:lnTo>
                    <a:pt x="490" y="494"/>
                  </a:lnTo>
                  <a:lnTo>
                    <a:pt x="445" y="543"/>
                  </a:lnTo>
                  <a:lnTo>
                    <a:pt x="16" y="543"/>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grpSp>
      <p:grpSp>
        <p:nvGrpSpPr>
          <p:cNvPr id="18" name="Google Shape;1288;p41">
            <a:extLst>
              <a:ext uri="{FF2B5EF4-FFF2-40B4-BE49-F238E27FC236}">
                <a16:creationId xmlns:a16="http://schemas.microsoft.com/office/drawing/2014/main" id="{203B5BE4-0DB8-1D54-381E-DA53554B91D1}"/>
              </a:ext>
            </a:extLst>
          </p:cNvPr>
          <p:cNvGrpSpPr/>
          <p:nvPr/>
        </p:nvGrpSpPr>
        <p:grpSpPr>
          <a:xfrm>
            <a:off x="1488665" y="3807250"/>
            <a:ext cx="413420" cy="413517"/>
            <a:chOff x="1020960" y="2953800"/>
            <a:chExt cx="973440" cy="973440"/>
          </a:xfrm>
        </p:grpSpPr>
        <p:sp>
          <p:nvSpPr>
            <p:cNvPr id="19" name="Google Shape;1289;p41">
              <a:extLst>
                <a:ext uri="{FF2B5EF4-FFF2-40B4-BE49-F238E27FC236}">
                  <a16:creationId xmlns:a16="http://schemas.microsoft.com/office/drawing/2014/main" id="{A0FB5C31-082B-B2DD-E402-405B72E85EB2}"/>
                </a:ext>
              </a:extLst>
            </p:cNvPr>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20" name="Google Shape;1290;p41">
              <a:extLst>
                <a:ext uri="{FF2B5EF4-FFF2-40B4-BE49-F238E27FC236}">
                  <a16:creationId xmlns:a16="http://schemas.microsoft.com/office/drawing/2014/main" id="{3949B08A-FBC5-6A59-0B66-1184C3AC743F}"/>
                </a:ext>
              </a:extLst>
            </p:cNvPr>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21" name="Google Shape;1291;p41">
              <a:extLst>
                <a:ext uri="{FF2B5EF4-FFF2-40B4-BE49-F238E27FC236}">
                  <a16:creationId xmlns:a16="http://schemas.microsoft.com/office/drawing/2014/main" id="{C73C9AB7-0EB0-AEED-43E4-62B6B701750B}"/>
                </a:ext>
              </a:extLst>
            </p:cNvPr>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FFFFFF"/>
                </a:solidFill>
                <a:latin typeface="Arial"/>
                <a:ea typeface="Arial"/>
                <a:cs typeface="Arial"/>
                <a:sym typeface="Arial"/>
              </a:endParaRPr>
            </a:p>
          </p:txBody>
        </p:sp>
      </p:grpSp>
      <p:grpSp>
        <p:nvGrpSpPr>
          <p:cNvPr id="22" name="Google Shape;1284;p41">
            <a:extLst>
              <a:ext uri="{FF2B5EF4-FFF2-40B4-BE49-F238E27FC236}">
                <a16:creationId xmlns:a16="http://schemas.microsoft.com/office/drawing/2014/main" id="{7026646D-0483-869D-A57D-A4C598437BC0}"/>
              </a:ext>
            </a:extLst>
          </p:cNvPr>
          <p:cNvGrpSpPr/>
          <p:nvPr/>
        </p:nvGrpSpPr>
        <p:grpSpPr>
          <a:xfrm>
            <a:off x="7730790" y="4119668"/>
            <a:ext cx="413454" cy="413454"/>
            <a:chOff x="3537000" y="3031200"/>
            <a:chExt cx="955080" cy="955080"/>
          </a:xfrm>
        </p:grpSpPr>
        <p:sp>
          <p:nvSpPr>
            <p:cNvPr id="23" name="Google Shape;1285;p41">
              <a:extLst>
                <a:ext uri="{FF2B5EF4-FFF2-40B4-BE49-F238E27FC236}">
                  <a16:creationId xmlns:a16="http://schemas.microsoft.com/office/drawing/2014/main" id="{9CF67328-1B0C-1F4F-F277-1C0BB6FF7D25}"/>
                </a:ext>
              </a:extLst>
            </p:cNvPr>
            <p:cNvSpPr/>
            <p:nvPr/>
          </p:nvSpPr>
          <p:spPr>
            <a:xfrm>
              <a:off x="3537000" y="3031200"/>
              <a:ext cx="955080" cy="955080"/>
            </a:xfrm>
            <a:custGeom>
              <a:avLst/>
              <a:gdLst/>
              <a:ahLst/>
              <a:cxnLst/>
              <a:rect l="l" t="t" r="r" b="b"/>
              <a:pathLst>
                <a:path w="2653" h="2653" extrusionOk="0">
                  <a:moveTo>
                    <a:pt x="962" y="2209"/>
                  </a:moveTo>
                  <a:lnTo>
                    <a:pt x="647" y="2523"/>
                  </a:lnTo>
                  <a:lnTo>
                    <a:pt x="130" y="2006"/>
                  </a:lnTo>
                  <a:lnTo>
                    <a:pt x="445" y="1692"/>
                  </a:lnTo>
                  <a:lnTo>
                    <a:pt x="0" y="1692"/>
                  </a:lnTo>
                  <a:lnTo>
                    <a:pt x="0" y="962"/>
                  </a:lnTo>
                  <a:lnTo>
                    <a:pt x="445" y="962"/>
                  </a:lnTo>
                  <a:lnTo>
                    <a:pt x="130" y="647"/>
                  </a:lnTo>
                  <a:lnTo>
                    <a:pt x="647" y="131"/>
                  </a:lnTo>
                  <a:lnTo>
                    <a:pt x="962" y="445"/>
                  </a:lnTo>
                  <a:lnTo>
                    <a:pt x="962" y="0"/>
                  </a:lnTo>
                  <a:lnTo>
                    <a:pt x="1691" y="0"/>
                  </a:lnTo>
                  <a:lnTo>
                    <a:pt x="1691" y="445"/>
                  </a:lnTo>
                  <a:lnTo>
                    <a:pt x="2006" y="131"/>
                  </a:lnTo>
                  <a:lnTo>
                    <a:pt x="2523" y="647"/>
                  </a:lnTo>
                  <a:lnTo>
                    <a:pt x="2208" y="962"/>
                  </a:lnTo>
                  <a:lnTo>
                    <a:pt x="2653" y="962"/>
                  </a:lnTo>
                  <a:lnTo>
                    <a:pt x="2653" y="1692"/>
                  </a:lnTo>
                  <a:lnTo>
                    <a:pt x="2208" y="1692"/>
                  </a:lnTo>
                  <a:lnTo>
                    <a:pt x="2523" y="2006"/>
                  </a:lnTo>
                  <a:lnTo>
                    <a:pt x="2006" y="2523"/>
                  </a:lnTo>
                  <a:lnTo>
                    <a:pt x="1691" y="2209"/>
                  </a:lnTo>
                  <a:lnTo>
                    <a:pt x="1691" y="2653"/>
                  </a:lnTo>
                  <a:lnTo>
                    <a:pt x="962" y="2653"/>
                  </a:lnTo>
                  <a:lnTo>
                    <a:pt x="962" y="2209"/>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24" name="Google Shape;1286;p41">
              <a:extLst>
                <a:ext uri="{FF2B5EF4-FFF2-40B4-BE49-F238E27FC236}">
                  <a16:creationId xmlns:a16="http://schemas.microsoft.com/office/drawing/2014/main" id="{91E35824-2F8F-90A7-F63F-4AF72A1840FC}"/>
                </a:ext>
              </a:extLst>
            </p:cNvPr>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25" name="Google Shape;1287;p41">
              <a:extLst>
                <a:ext uri="{FF2B5EF4-FFF2-40B4-BE49-F238E27FC236}">
                  <a16:creationId xmlns:a16="http://schemas.microsoft.com/office/drawing/2014/main" id="{26224C9D-B316-5712-DA19-828D4F49727A}"/>
                </a:ext>
              </a:extLst>
            </p:cNvPr>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FFFFFF"/>
                </a:solidFill>
                <a:latin typeface="Arial"/>
                <a:ea typeface="Arial"/>
                <a:cs typeface="Arial"/>
                <a:sym typeface="Arial"/>
              </a:endParaRPr>
            </a:p>
          </p:txBody>
        </p:sp>
      </p:grpSp>
      <p:grpSp>
        <p:nvGrpSpPr>
          <p:cNvPr id="26" name="Google Shape;1288;p41">
            <a:extLst>
              <a:ext uri="{FF2B5EF4-FFF2-40B4-BE49-F238E27FC236}">
                <a16:creationId xmlns:a16="http://schemas.microsoft.com/office/drawing/2014/main" id="{C43CB1E5-37A3-656B-7A64-9E4641507952}"/>
              </a:ext>
            </a:extLst>
          </p:cNvPr>
          <p:cNvGrpSpPr/>
          <p:nvPr/>
        </p:nvGrpSpPr>
        <p:grpSpPr>
          <a:xfrm>
            <a:off x="5100348" y="4175584"/>
            <a:ext cx="413420" cy="413517"/>
            <a:chOff x="1020960" y="2953800"/>
            <a:chExt cx="973440" cy="973440"/>
          </a:xfrm>
        </p:grpSpPr>
        <p:sp>
          <p:nvSpPr>
            <p:cNvPr id="27" name="Google Shape;1289;p41">
              <a:extLst>
                <a:ext uri="{FF2B5EF4-FFF2-40B4-BE49-F238E27FC236}">
                  <a16:creationId xmlns:a16="http://schemas.microsoft.com/office/drawing/2014/main" id="{CDCC66C8-FD87-5399-DA8F-76E36ACED40E}"/>
                </a:ext>
              </a:extLst>
            </p:cNvPr>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28" name="Google Shape;1290;p41">
              <a:extLst>
                <a:ext uri="{FF2B5EF4-FFF2-40B4-BE49-F238E27FC236}">
                  <a16:creationId xmlns:a16="http://schemas.microsoft.com/office/drawing/2014/main" id="{C6484623-D63C-499F-8EF6-9BE949074F10}"/>
                </a:ext>
              </a:extLst>
            </p:cNvPr>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000000"/>
                </a:solidFill>
                <a:latin typeface="Arial"/>
                <a:ea typeface="Arial"/>
                <a:cs typeface="Arial"/>
                <a:sym typeface="Arial"/>
              </a:endParaRPr>
            </a:p>
          </p:txBody>
        </p:sp>
        <p:sp>
          <p:nvSpPr>
            <p:cNvPr id="29" name="Google Shape;1291;p41">
              <a:extLst>
                <a:ext uri="{FF2B5EF4-FFF2-40B4-BE49-F238E27FC236}">
                  <a16:creationId xmlns:a16="http://schemas.microsoft.com/office/drawing/2014/main" id="{D8BFC9A4-AB0D-C5C3-CB65-AB4D793EC68B}"/>
                </a:ext>
              </a:extLst>
            </p:cNvPr>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dirty="0">
                <a:solidFill>
                  <a:srgbClr val="FFFFFF"/>
                </a:solidFill>
                <a:latin typeface="Arial"/>
                <a:ea typeface="Arial"/>
                <a:cs typeface="Arial"/>
                <a:sym typeface="Arial"/>
              </a:endParaRPr>
            </a:p>
          </p:txBody>
        </p:sp>
      </p:grpSp>
      <p:grpSp>
        <p:nvGrpSpPr>
          <p:cNvPr id="30" name="Google Shape;4371;p77">
            <a:extLst>
              <a:ext uri="{FF2B5EF4-FFF2-40B4-BE49-F238E27FC236}">
                <a16:creationId xmlns:a16="http://schemas.microsoft.com/office/drawing/2014/main" id="{E45F8727-8DB8-6D37-7C0B-095721631FCF}"/>
              </a:ext>
            </a:extLst>
          </p:cNvPr>
          <p:cNvGrpSpPr/>
          <p:nvPr/>
        </p:nvGrpSpPr>
        <p:grpSpPr>
          <a:xfrm>
            <a:off x="3759899" y="704828"/>
            <a:ext cx="1348929" cy="1110252"/>
            <a:chOff x="4500130" y="2645260"/>
            <a:chExt cx="1857597" cy="1528918"/>
          </a:xfrm>
        </p:grpSpPr>
        <p:sp>
          <p:nvSpPr>
            <p:cNvPr id="31" name="Google Shape;4372;p77">
              <a:extLst>
                <a:ext uri="{FF2B5EF4-FFF2-40B4-BE49-F238E27FC236}">
                  <a16:creationId xmlns:a16="http://schemas.microsoft.com/office/drawing/2014/main" id="{D5C03E36-B3AB-5B2A-511B-E3408475B312}"/>
                </a:ext>
              </a:extLst>
            </p:cNvPr>
            <p:cNvSpPr/>
            <p:nvPr/>
          </p:nvSpPr>
          <p:spPr>
            <a:xfrm>
              <a:off x="4500130" y="2645260"/>
              <a:ext cx="1857597" cy="1528918"/>
            </a:xfrm>
            <a:custGeom>
              <a:avLst/>
              <a:gdLst/>
              <a:ahLst/>
              <a:cxnLst/>
              <a:rect l="l" t="t" r="r" b="b"/>
              <a:pathLst>
                <a:path w="5162" h="4249" extrusionOk="0">
                  <a:moveTo>
                    <a:pt x="0" y="4249"/>
                  </a:moveTo>
                  <a:lnTo>
                    <a:pt x="0" y="2581"/>
                  </a:lnTo>
                  <a:cubicBezTo>
                    <a:pt x="0" y="1158"/>
                    <a:pt x="1157" y="0"/>
                    <a:pt x="2580" y="0"/>
                  </a:cubicBezTo>
                  <a:cubicBezTo>
                    <a:pt x="4004" y="0"/>
                    <a:pt x="5162" y="1158"/>
                    <a:pt x="5162" y="2581"/>
                  </a:cubicBezTo>
                  <a:lnTo>
                    <a:pt x="5162" y="4249"/>
                  </a:lnTo>
                  <a:lnTo>
                    <a:pt x="0" y="4249"/>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2" name="Google Shape;4373;p77">
              <a:extLst>
                <a:ext uri="{FF2B5EF4-FFF2-40B4-BE49-F238E27FC236}">
                  <a16:creationId xmlns:a16="http://schemas.microsoft.com/office/drawing/2014/main" id="{DD83F594-5782-602B-4ABB-687DBA6EF93E}"/>
                </a:ext>
              </a:extLst>
            </p:cNvPr>
            <p:cNvSpPr/>
            <p:nvPr/>
          </p:nvSpPr>
          <p:spPr>
            <a:xfrm>
              <a:off x="4557010" y="2702500"/>
              <a:ext cx="1743845" cy="1414443"/>
            </a:xfrm>
            <a:custGeom>
              <a:avLst/>
              <a:gdLst/>
              <a:ahLst/>
              <a:cxnLst/>
              <a:rect l="l" t="t" r="r" b="b"/>
              <a:pathLst>
                <a:path w="4846" h="3931" extrusionOk="0">
                  <a:moveTo>
                    <a:pt x="4846" y="3931"/>
                  </a:moveTo>
                  <a:lnTo>
                    <a:pt x="0" y="3931"/>
                  </a:lnTo>
                  <a:lnTo>
                    <a:pt x="0" y="2422"/>
                  </a:lnTo>
                  <a:cubicBezTo>
                    <a:pt x="0" y="1085"/>
                    <a:pt x="1085" y="0"/>
                    <a:pt x="2422" y="0"/>
                  </a:cubicBezTo>
                  <a:lnTo>
                    <a:pt x="2422" y="0"/>
                  </a:lnTo>
                  <a:cubicBezTo>
                    <a:pt x="3761" y="0"/>
                    <a:pt x="4846" y="1085"/>
                    <a:pt x="4846" y="2422"/>
                  </a:cubicBezTo>
                  <a:lnTo>
                    <a:pt x="4846" y="3931"/>
                  </a:ln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3" name="Google Shape;4374;p77">
              <a:extLst>
                <a:ext uri="{FF2B5EF4-FFF2-40B4-BE49-F238E27FC236}">
                  <a16:creationId xmlns:a16="http://schemas.microsoft.com/office/drawing/2014/main" id="{A75BD60F-E305-32FD-ECE1-14C573A33AEE}"/>
                </a:ext>
              </a:extLst>
            </p:cNvPr>
            <p:cNvSpPr/>
            <p:nvPr/>
          </p:nvSpPr>
          <p:spPr>
            <a:xfrm>
              <a:off x="4618913" y="2775937"/>
              <a:ext cx="1620000" cy="809280"/>
            </a:xfrm>
            <a:custGeom>
              <a:avLst/>
              <a:gdLst/>
              <a:ahLst/>
              <a:cxnLst/>
              <a:rect l="l" t="t" r="r" b="b"/>
              <a:pathLst>
                <a:path w="4502" h="2250" extrusionOk="0">
                  <a:moveTo>
                    <a:pt x="4502" y="2250"/>
                  </a:moveTo>
                  <a:lnTo>
                    <a:pt x="3840" y="2250"/>
                  </a:lnTo>
                  <a:cubicBezTo>
                    <a:pt x="3840" y="1374"/>
                    <a:pt x="3127" y="661"/>
                    <a:pt x="2250" y="661"/>
                  </a:cubicBezTo>
                  <a:cubicBezTo>
                    <a:pt x="1374" y="661"/>
                    <a:pt x="662" y="1374"/>
                    <a:pt x="662" y="2250"/>
                  </a:cubicBezTo>
                  <a:lnTo>
                    <a:pt x="0" y="2250"/>
                  </a:lnTo>
                  <a:cubicBezTo>
                    <a:pt x="0" y="1010"/>
                    <a:pt x="1009" y="0"/>
                    <a:pt x="2250" y="0"/>
                  </a:cubicBezTo>
                  <a:cubicBezTo>
                    <a:pt x="3492" y="0"/>
                    <a:pt x="4502" y="1010"/>
                    <a:pt x="4502" y="2250"/>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4" name="Google Shape;4375;p77">
              <a:extLst>
                <a:ext uri="{FF2B5EF4-FFF2-40B4-BE49-F238E27FC236}">
                  <a16:creationId xmlns:a16="http://schemas.microsoft.com/office/drawing/2014/main" id="{1DF3314D-C2CC-823D-F941-0085FF73E094}"/>
                </a:ext>
              </a:extLst>
            </p:cNvPr>
            <p:cNvSpPr/>
            <p:nvPr/>
          </p:nvSpPr>
          <p:spPr>
            <a:xfrm>
              <a:off x="4702810" y="3631300"/>
              <a:ext cx="124920" cy="124920"/>
            </a:xfrm>
            <a:custGeom>
              <a:avLst/>
              <a:gdLst/>
              <a:ahLst/>
              <a:cxnLst/>
              <a:rect l="l" t="t" r="r" b="b"/>
              <a:pathLst>
                <a:path w="349" h="349" extrusionOk="0">
                  <a:moveTo>
                    <a:pt x="320" y="114"/>
                  </a:moveTo>
                  <a:cubicBezTo>
                    <a:pt x="322" y="92"/>
                    <a:pt x="315" y="69"/>
                    <a:pt x="298" y="51"/>
                  </a:cubicBezTo>
                  <a:lnTo>
                    <a:pt x="298" y="51"/>
                  </a:lnTo>
                  <a:cubicBezTo>
                    <a:pt x="280" y="34"/>
                    <a:pt x="257" y="27"/>
                    <a:pt x="235" y="29"/>
                  </a:cubicBezTo>
                  <a:cubicBezTo>
                    <a:pt x="221" y="11"/>
                    <a:pt x="199" y="0"/>
                    <a:pt x="174" y="0"/>
                  </a:cubicBezTo>
                  <a:lnTo>
                    <a:pt x="174" y="0"/>
                  </a:lnTo>
                  <a:cubicBezTo>
                    <a:pt x="150" y="0"/>
                    <a:pt x="128" y="12"/>
                    <a:pt x="114" y="29"/>
                  </a:cubicBezTo>
                  <a:cubicBezTo>
                    <a:pt x="91" y="27"/>
                    <a:pt x="68" y="34"/>
                    <a:pt x="51" y="51"/>
                  </a:cubicBezTo>
                  <a:lnTo>
                    <a:pt x="51" y="51"/>
                  </a:lnTo>
                  <a:cubicBezTo>
                    <a:pt x="34" y="69"/>
                    <a:pt x="26" y="92"/>
                    <a:pt x="29" y="114"/>
                  </a:cubicBezTo>
                  <a:cubicBezTo>
                    <a:pt x="11" y="128"/>
                    <a:pt x="0" y="150"/>
                    <a:pt x="0" y="175"/>
                  </a:cubicBezTo>
                  <a:lnTo>
                    <a:pt x="0" y="175"/>
                  </a:lnTo>
                  <a:cubicBezTo>
                    <a:pt x="0" y="199"/>
                    <a:pt x="11" y="221"/>
                    <a:pt x="29" y="235"/>
                  </a:cubicBezTo>
                  <a:cubicBezTo>
                    <a:pt x="26" y="257"/>
                    <a:pt x="34" y="281"/>
                    <a:pt x="51" y="298"/>
                  </a:cubicBezTo>
                  <a:lnTo>
                    <a:pt x="51" y="298"/>
                  </a:lnTo>
                  <a:cubicBezTo>
                    <a:pt x="68" y="315"/>
                    <a:pt x="91" y="323"/>
                    <a:pt x="114" y="320"/>
                  </a:cubicBezTo>
                  <a:cubicBezTo>
                    <a:pt x="128" y="338"/>
                    <a:pt x="150" y="349"/>
                    <a:pt x="174" y="349"/>
                  </a:cubicBezTo>
                  <a:lnTo>
                    <a:pt x="174" y="349"/>
                  </a:lnTo>
                  <a:cubicBezTo>
                    <a:pt x="199" y="349"/>
                    <a:pt x="220" y="338"/>
                    <a:pt x="235" y="320"/>
                  </a:cubicBezTo>
                  <a:cubicBezTo>
                    <a:pt x="257" y="323"/>
                    <a:pt x="280" y="315"/>
                    <a:pt x="298" y="298"/>
                  </a:cubicBezTo>
                  <a:lnTo>
                    <a:pt x="298" y="298"/>
                  </a:lnTo>
                  <a:cubicBezTo>
                    <a:pt x="315" y="281"/>
                    <a:pt x="322" y="257"/>
                    <a:pt x="320" y="235"/>
                  </a:cubicBezTo>
                  <a:cubicBezTo>
                    <a:pt x="337" y="221"/>
                    <a:pt x="349" y="199"/>
                    <a:pt x="349" y="175"/>
                  </a:cubicBezTo>
                  <a:lnTo>
                    <a:pt x="349" y="175"/>
                  </a:lnTo>
                  <a:cubicBezTo>
                    <a:pt x="349" y="150"/>
                    <a:pt x="337" y="129"/>
                    <a:pt x="320" y="11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5" name="Google Shape;4376;p77">
              <a:extLst>
                <a:ext uri="{FF2B5EF4-FFF2-40B4-BE49-F238E27FC236}">
                  <a16:creationId xmlns:a16="http://schemas.microsoft.com/office/drawing/2014/main" id="{D03761A0-AE9E-FC65-0DA5-AC986AE51CF7}"/>
                </a:ext>
              </a:extLst>
            </p:cNvPr>
            <p:cNvSpPr/>
            <p:nvPr/>
          </p:nvSpPr>
          <p:spPr>
            <a:xfrm>
              <a:off x="6030130" y="3631300"/>
              <a:ext cx="124920" cy="124920"/>
            </a:xfrm>
            <a:custGeom>
              <a:avLst/>
              <a:gdLst/>
              <a:ahLst/>
              <a:cxnLst/>
              <a:rect l="l" t="t" r="r" b="b"/>
              <a:pathLst>
                <a:path w="349" h="349" extrusionOk="0">
                  <a:moveTo>
                    <a:pt x="320" y="114"/>
                  </a:moveTo>
                  <a:cubicBezTo>
                    <a:pt x="322" y="92"/>
                    <a:pt x="315" y="69"/>
                    <a:pt x="298" y="51"/>
                  </a:cubicBezTo>
                  <a:lnTo>
                    <a:pt x="298" y="51"/>
                  </a:lnTo>
                  <a:cubicBezTo>
                    <a:pt x="281" y="34"/>
                    <a:pt x="257" y="27"/>
                    <a:pt x="235" y="29"/>
                  </a:cubicBezTo>
                  <a:cubicBezTo>
                    <a:pt x="221" y="11"/>
                    <a:pt x="199" y="0"/>
                    <a:pt x="174" y="0"/>
                  </a:cubicBezTo>
                  <a:lnTo>
                    <a:pt x="174" y="0"/>
                  </a:lnTo>
                  <a:cubicBezTo>
                    <a:pt x="150" y="0"/>
                    <a:pt x="128" y="12"/>
                    <a:pt x="114" y="29"/>
                  </a:cubicBezTo>
                  <a:cubicBezTo>
                    <a:pt x="92" y="27"/>
                    <a:pt x="68" y="34"/>
                    <a:pt x="51" y="51"/>
                  </a:cubicBezTo>
                  <a:lnTo>
                    <a:pt x="51" y="51"/>
                  </a:lnTo>
                  <a:cubicBezTo>
                    <a:pt x="34" y="69"/>
                    <a:pt x="27" y="92"/>
                    <a:pt x="29" y="114"/>
                  </a:cubicBezTo>
                  <a:cubicBezTo>
                    <a:pt x="11" y="128"/>
                    <a:pt x="0" y="150"/>
                    <a:pt x="0" y="175"/>
                  </a:cubicBezTo>
                  <a:lnTo>
                    <a:pt x="0" y="175"/>
                  </a:lnTo>
                  <a:cubicBezTo>
                    <a:pt x="0" y="199"/>
                    <a:pt x="12" y="221"/>
                    <a:pt x="29" y="235"/>
                  </a:cubicBezTo>
                  <a:cubicBezTo>
                    <a:pt x="27" y="257"/>
                    <a:pt x="34" y="281"/>
                    <a:pt x="51" y="298"/>
                  </a:cubicBezTo>
                  <a:lnTo>
                    <a:pt x="51" y="298"/>
                  </a:lnTo>
                  <a:cubicBezTo>
                    <a:pt x="68" y="315"/>
                    <a:pt x="92" y="323"/>
                    <a:pt x="114" y="320"/>
                  </a:cubicBezTo>
                  <a:cubicBezTo>
                    <a:pt x="128" y="338"/>
                    <a:pt x="150" y="349"/>
                    <a:pt x="174" y="349"/>
                  </a:cubicBezTo>
                  <a:lnTo>
                    <a:pt x="174" y="349"/>
                  </a:lnTo>
                  <a:cubicBezTo>
                    <a:pt x="199" y="349"/>
                    <a:pt x="221" y="338"/>
                    <a:pt x="235" y="320"/>
                  </a:cubicBezTo>
                  <a:cubicBezTo>
                    <a:pt x="257" y="323"/>
                    <a:pt x="281" y="315"/>
                    <a:pt x="298" y="298"/>
                  </a:cubicBezTo>
                  <a:lnTo>
                    <a:pt x="298" y="298"/>
                  </a:lnTo>
                  <a:cubicBezTo>
                    <a:pt x="315" y="281"/>
                    <a:pt x="322" y="257"/>
                    <a:pt x="320" y="235"/>
                  </a:cubicBezTo>
                  <a:cubicBezTo>
                    <a:pt x="338" y="221"/>
                    <a:pt x="349" y="199"/>
                    <a:pt x="349" y="175"/>
                  </a:cubicBezTo>
                  <a:lnTo>
                    <a:pt x="349" y="175"/>
                  </a:lnTo>
                  <a:cubicBezTo>
                    <a:pt x="349" y="150"/>
                    <a:pt x="337" y="129"/>
                    <a:pt x="320" y="11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 name="Google Shape;4377;p77">
              <a:extLst>
                <a:ext uri="{FF2B5EF4-FFF2-40B4-BE49-F238E27FC236}">
                  <a16:creationId xmlns:a16="http://schemas.microsoft.com/office/drawing/2014/main" id="{36243EC4-2FB6-0951-5625-1096EA2FD29D}"/>
                </a:ext>
              </a:extLst>
            </p:cNvPr>
            <p:cNvSpPr/>
            <p:nvPr/>
          </p:nvSpPr>
          <p:spPr>
            <a:xfrm>
              <a:off x="4981090" y="3118660"/>
              <a:ext cx="873717" cy="873717"/>
            </a:xfrm>
            <a:custGeom>
              <a:avLst/>
              <a:gdLst/>
              <a:ahLst/>
              <a:cxnLst/>
              <a:rect l="l" t="t" r="r" b="b"/>
              <a:pathLst>
                <a:path w="2429" h="2429" extrusionOk="0">
                  <a:moveTo>
                    <a:pt x="2227" y="794"/>
                  </a:moveTo>
                  <a:cubicBezTo>
                    <a:pt x="2244" y="639"/>
                    <a:pt x="2193" y="476"/>
                    <a:pt x="2073" y="356"/>
                  </a:cubicBezTo>
                  <a:lnTo>
                    <a:pt x="2073" y="356"/>
                  </a:lnTo>
                  <a:cubicBezTo>
                    <a:pt x="1953" y="236"/>
                    <a:pt x="1790" y="184"/>
                    <a:pt x="1634" y="202"/>
                  </a:cubicBezTo>
                  <a:cubicBezTo>
                    <a:pt x="1535" y="79"/>
                    <a:pt x="1384" y="0"/>
                    <a:pt x="1214" y="0"/>
                  </a:cubicBezTo>
                  <a:lnTo>
                    <a:pt x="1214" y="0"/>
                  </a:lnTo>
                  <a:cubicBezTo>
                    <a:pt x="1045" y="0"/>
                    <a:pt x="894" y="79"/>
                    <a:pt x="796" y="202"/>
                  </a:cubicBezTo>
                  <a:cubicBezTo>
                    <a:pt x="639" y="184"/>
                    <a:pt x="476" y="236"/>
                    <a:pt x="356" y="356"/>
                  </a:cubicBezTo>
                  <a:lnTo>
                    <a:pt x="356" y="356"/>
                  </a:lnTo>
                  <a:cubicBezTo>
                    <a:pt x="236" y="476"/>
                    <a:pt x="185" y="639"/>
                    <a:pt x="202" y="794"/>
                  </a:cubicBezTo>
                  <a:cubicBezTo>
                    <a:pt x="79" y="893"/>
                    <a:pt x="0" y="1044"/>
                    <a:pt x="0" y="1214"/>
                  </a:cubicBezTo>
                  <a:lnTo>
                    <a:pt x="0" y="1214"/>
                  </a:lnTo>
                  <a:cubicBezTo>
                    <a:pt x="0" y="1384"/>
                    <a:pt x="79" y="1535"/>
                    <a:pt x="202" y="1633"/>
                  </a:cubicBezTo>
                  <a:cubicBezTo>
                    <a:pt x="185" y="1790"/>
                    <a:pt x="236" y="1953"/>
                    <a:pt x="356" y="2073"/>
                  </a:cubicBezTo>
                  <a:lnTo>
                    <a:pt x="356" y="2073"/>
                  </a:lnTo>
                  <a:cubicBezTo>
                    <a:pt x="476" y="2193"/>
                    <a:pt x="639" y="2244"/>
                    <a:pt x="796" y="2227"/>
                  </a:cubicBezTo>
                  <a:cubicBezTo>
                    <a:pt x="894" y="2350"/>
                    <a:pt x="1045" y="2429"/>
                    <a:pt x="1214" y="2429"/>
                  </a:cubicBezTo>
                  <a:lnTo>
                    <a:pt x="1214" y="2429"/>
                  </a:lnTo>
                  <a:cubicBezTo>
                    <a:pt x="1384" y="2429"/>
                    <a:pt x="1535" y="2350"/>
                    <a:pt x="1634" y="2227"/>
                  </a:cubicBezTo>
                  <a:cubicBezTo>
                    <a:pt x="1790" y="2244"/>
                    <a:pt x="1953" y="2193"/>
                    <a:pt x="2073" y="2073"/>
                  </a:cubicBezTo>
                  <a:lnTo>
                    <a:pt x="2073" y="2073"/>
                  </a:lnTo>
                  <a:cubicBezTo>
                    <a:pt x="2193" y="1953"/>
                    <a:pt x="2244" y="1790"/>
                    <a:pt x="2227" y="1633"/>
                  </a:cubicBezTo>
                  <a:cubicBezTo>
                    <a:pt x="2350" y="1535"/>
                    <a:pt x="2429" y="1384"/>
                    <a:pt x="2429" y="1214"/>
                  </a:cubicBezTo>
                  <a:lnTo>
                    <a:pt x="2429" y="1214"/>
                  </a:lnTo>
                  <a:cubicBezTo>
                    <a:pt x="2429" y="1044"/>
                    <a:pt x="2350" y="893"/>
                    <a:pt x="2227" y="79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7" name="Google Shape;4378;p77">
              <a:extLst>
                <a:ext uri="{FF2B5EF4-FFF2-40B4-BE49-F238E27FC236}">
                  <a16:creationId xmlns:a16="http://schemas.microsoft.com/office/drawing/2014/main" id="{2999F2BF-0848-F1EA-761B-EA46BE26EA66}"/>
                </a:ext>
              </a:extLst>
            </p:cNvPr>
            <p:cNvSpPr/>
            <p:nvPr/>
          </p:nvSpPr>
          <p:spPr>
            <a:xfrm>
              <a:off x="5214010" y="3390460"/>
              <a:ext cx="62280" cy="61920"/>
            </a:xfrm>
            <a:custGeom>
              <a:avLst/>
              <a:gdLst/>
              <a:ahLst/>
              <a:cxnLst/>
              <a:rect l="l" t="t" r="r" b="b"/>
              <a:pathLst>
                <a:path w="175" h="174" extrusionOk="0">
                  <a:moveTo>
                    <a:pt x="175" y="86"/>
                  </a:moveTo>
                  <a:cubicBezTo>
                    <a:pt x="175" y="135"/>
                    <a:pt x="136" y="174"/>
                    <a:pt x="88" y="174"/>
                  </a:cubicBezTo>
                  <a:cubicBezTo>
                    <a:pt x="39" y="174"/>
                    <a:pt x="0" y="135"/>
                    <a:pt x="0" y="86"/>
                  </a:cubicBezTo>
                  <a:cubicBezTo>
                    <a:pt x="0" y="38"/>
                    <a:pt x="39" y="0"/>
                    <a:pt x="88" y="0"/>
                  </a:cubicBezTo>
                  <a:cubicBezTo>
                    <a:pt x="136" y="0"/>
                    <a:pt x="175" y="38"/>
                    <a:pt x="175" y="86"/>
                  </a:cubicBezTo>
                  <a:close/>
                </a:path>
              </a:pathLst>
            </a:custGeom>
            <a:solidFill>
              <a:schemeClr val="dk1"/>
            </a:solidFill>
            <a:ln>
              <a:noFill/>
            </a:ln>
          </p:spPr>
          <p:txBody>
            <a:bodyPr spcFirstLastPara="1" wrap="square" lIns="90000" tIns="17625" rIns="90000" bIns="17625"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38" name="Google Shape;4379;p77">
              <a:extLst>
                <a:ext uri="{FF2B5EF4-FFF2-40B4-BE49-F238E27FC236}">
                  <a16:creationId xmlns:a16="http://schemas.microsoft.com/office/drawing/2014/main" id="{236364A7-625F-7936-624A-4AC91C2BE7AE}"/>
                </a:ext>
              </a:extLst>
            </p:cNvPr>
            <p:cNvSpPr/>
            <p:nvPr/>
          </p:nvSpPr>
          <p:spPr>
            <a:xfrm>
              <a:off x="5116090" y="3527980"/>
              <a:ext cx="54360" cy="54360"/>
            </a:xfrm>
            <a:custGeom>
              <a:avLst/>
              <a:gdLst/>
              <a:ahLst/>
              <a:cxnLst/>
              <a:rect l="l" t="t" r="r" b="b"/>
              <a:pathLst>
                <a:path w="153" h="153" extrusionOk="0">
                  <a:moveTo>
                    <a:pt x="153" y="77"/>
                  </a:moveTo>
                  <a:cubicBezTo>
                    <a:pt x="153" y="119"/>
                    <a:pt x="118" y="153"/>
                    <a:pt x="76" y="153"/>
                  </a:cubicBezTo>
                  <a:cubicBezTo>
                    <a:pt x="34" y="153"/>
                    <a:pt x="0" y="120"/>
                    <a:pt x="0" y="77"/>
                  </a:cubicBezTo>
                  <a:cubicBezTo>
                    <a:pt x="0" y="35"/>
                    <a:pt x="34" y="0"/>
                    <a:pt x="76" y="0"/>
                  </a:cubicBezTo>
                  <a:cubicBezTo>
                    <a:pt x="118" y="0"/>
                    <a:pt x="153" y="35"/>
                    <a:pt x="153" y="77"/>
                  </a:cubicBezTo>
                  <a:close/>
                </a:path>
              </a:pathLst>
            </a:custGeom>
            <a:solidFill>
              <a:schemeClr val="lt2"/>
            </a:solidFill>
            <a:ln>
              <a:noFill/>
            </a:ln>
          </p:spPr>
          <p:txBody>
            <a:bodyPr spcFirstLastPara="1" wrap="square" lIns="90000" tIns="10075" rIns="90000" bIns="100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9" name="Google Shape;4380;p77">
              <a:extLst>
                <a:ext uri="{FF2B5EF4-FFF2-40B4-BE49-F238E27FC236}">
                  <a16:creationId xmlns:a16="http://schemas.microsoft.com/office/drawing/2014/main" id="{19685DF1-43AF-DA4A-95D0-8684C25CECA7}"/>
                </a:ext>
              </a:extLst>
            </p:cNvPr>
            <p:cNvSpPr/>
            <p:nvPr/>
          </p:nvSpPr>
          <p:spPr>
            <a:xfrm>
              <a:off x="5662570" y="3527980"/>
              <a:ext cx="54000" cy="54360"/>
            </a:xfrm>
            <a:custGeom>
              <a:avLst/>
              <a:gdLst/>
              <a:ahLst/>
              <a:cxnLst/>
              <a:rect l="l" t="t" r="r" b="b"/>
              <a:pathLst>
                <a:path w="152" h="153" extrusionOk="0">
                  <a:moveTo>
                    <a:pt x="152" y="77"/>
                  </a:moveTo>
                  <a:cubicBezTo>
                    <a:pt x="152" y="119"/>
                    <a:pt x="118" y="153"/>
                    <a:pt x="76" y="153"/>
                  </a:cubicBezTo>
                  <a:cubicBezTo>
                    <a:pt x="34" y="153"/>
                    <a:pt x="0" y="120"/>
                    <a:pt x="0" y="77"/>
                  </a:cubicBezTo>
                  <a:cubicBezTo>
                    <a:pt x="0" y="35"/>
                    <a:pt x="34" y="0"/>
                    <a:pt x="76" y="0"/>
                  </a:cubicBezTo>
                  <a:cubicBezTo>
                    <a:pt x="118" y="1"/>
                    <a:pt x="152" y="35"/>
                    <a:pt x="152" y="77"/>
                  </a:cubicBezTo>
                  <a:close/>
                </a:path>
              </a:pathLst>
            </a:custGeom>
            <a:solidFill>
              <a:schemeClr val="lt2"/>
            </a:solidFill>
            <a:ln>
              <a:noFill/>
            </a:ln>
          </p:spPr>
          <p:txBody>
            <a:bodyPr spcFirstLastPara="1" wrap="square" lIns="90000" tIns="10075" rIns="90000" bIns="100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0" name="Google Shape;4381;p77">
              <a:extLst>
                <a:ext uri="{FF2B5EF4-FFF2-40B4-BE49-F238E27FC236}">
                  <a16:creationId xmlns:a16="http://schemas.microsoft.com/office/drawing/2014/main" id="{4AB4D55F-8F94-ADFD-71EF-AC633E94D6AD}"/>
                </a:ext>
              </a:extLst>
            </p:cNvPr>
            <p:cNvSpPr/>
            <p:nvPr/>
          </p:nvSpPr>
          <p:spPr>
            <a:xfrm>
              <a:off x="5504530" y="3390460"/>
              <a:ext cx="62280" cy="61920"/>
            </a:xfrm>
            <a:custGeom>
              <a:avLst/>
              <a:gdLst/>
              <a:ahLst/>
              <a:cxnLst/>
              <a:rect l="l" t="t" r="r" b="b"/>
              <a:pathLst>
                <a:path w="175" h="174" extrusionOk="0">
                  <a:moveTo>
                    <a:pt x="175" y="86"/>
                  </a:moveTo>
                  <a:cubicBezTo>
                    <a:pt x="175" y="135"/>
                    <a:pt x="137" y="174"/>
                    <a:pt x="88" y="174"/>
                  </a:cubicBezTo>
                  <a:cubicBezTo>
                    <a:pt x="40" y="174"/>
                    <a:pt x="0" y="135"/>
                    <a:pt x="0" y="86"/>
                  </a:cubicBezTo>
                  <a:cubicBezTo>
                    <a:pt x="0" y="38"/>
                    <a:pt x="39" y="0"/>
                    <a:pt x="88" y="0"/>
                  </a:cubicBezTo>
                  <a:cubicBezTo>
                    <a:pt x="136" y="0"/>
                    <a:pt x="175" y="38"/>
                    <a:pt x="175" y="86"/>
                  </a:cubicBezTo>
                  <a:close/>
                </a:path>
              </a:pathLst>
            </a:custGeom>
            <a:solidFill>
              <a:schemeClr val="dk1"/>
            </a:solidFill>
            <a:ln>
              <a:noFill/>
            </a:ln>
          </p:spPr>
          <p:txBody>
            <a:bodyPr spcFirstLastPara="1" wrap="square" lIns="90000" tIns="17625" rIns="90000" bIns="17625"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1" name="Google Shape;4382;p77">
              <a:extLst>
                <a:ext uri="{FF2B5EF4-FFF2-40B4-BE49-F238E27FC236}">
                  <a16:creationId xmlns:a16="http://schemas.microsoft.com/office/drawing/2014/main" id="{5E5188AA-7BD8-8769-6872-539D645E3DBC}"/>
                </a:ext>
              </a:extLst>
            </p:cNvPr>
            <p:cNvSpPr/>
            <p:nvPr/>
          </p:nvSpPr>
          <p:spPr>
            <a:xfrm>
              <a:off x="5301490" y="3407380"/>
              <a:ext cx="163800" cy="256321"/>
            </a:xfrm>
            <a:custGeom>
              <a:avLst/>
              <a:gdLst/>
              <a:ahLst/>
              <a:cxnLst/>
              <a:rect l="l" t="t" r="r" b="b"/>
              <a:pathLst>
                <a:path w="457" h="714" extrusionOk="0">
                  <a:moveTo>
                    <a:pt x="417" y="714"/>
                  </a:moveTo>
                  <a:lnTo>
                    <a:pt x="41" y="714"/>
                  </a:lnTo>
                  <a:cubicBezTo>
                    <a:pt x="28" y="714"/>
                    <a:pt x="16" y="708"/>
                    <a:pt x="8" y="698"/>
                  </a:cubicBezTo>
                  <a:cubicBezTo>
                    <a:pt x="1" y="687"/>
                    <a:pt x="-1" y="674"/>
                    <a:pt x="3" y="662"/>
                  </a:cubicBezTo>
                  <a:lnTo>
                    <a:pt x="225" y="27"/>
                  </a:lnTo>
                  <a:cubicBezTo>
                    <a:pt x="232" y="6"/>
                    <a:pt x="255" y="-5"/>
                    <a:pt x="275" y="2"/>
                  </a:cubicBezTo>
                  <a:cubicBezTo>
                    <a:pt x="296" y="9"/>
                    <a:pt x="307" y="32"/>
                    <a:pt x="300" y="53"/>
                  </a:cubicBezTo>
                  <a:lnTo>
                    <a:pt x="97" y="635"/>
                  </a:lnTo>
                  <a:lnTo>
                    <a:pt x="417" y="635"/>
                  </a:lnTo>
                  <a:cubicBezTo>
                    <a:pt x="439" y="635"/>
                    <a:pt x="457" y="653"/>
                    <a:pt x="457" y="675"/>
                  </a:cubicBezTo>
                  <a:cubicBezTo>
                    <a:pt x="456" y="696"/>
                    <a:pt x="439" y="714"/>
                    <a:pt x="417" y="714"/>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 name="Google Shape;4383;p77">
              <a:extLst>
                <a:ext uri="{FF2B5EF4-FFF2-40B4-BE49-F238E27FC236}">
                  <a16:creationId xmlns:a16="http://schemas.microsoft.com/office/drawing/2014/main" id="{41A72393-1BCA-DF48-B908-F71A5C1EB97F}"/>
                </a:ext>
              </a:extLst>
            </p:cNvPr>
            <p:cNvSpPr/>
            <p:nvPr/>
          </p:nvSpPr>
          <p:spPr>
            <a:xfrm>
              <a:off x="5199610" y="3674140"/>
              <a:ext cx="436680" cy="88920"/>
            </a:xfrm>
            <a:custGeom>
              <a:avLst/>
              <a:gdLst/>
              <a:ahLst/>
              <a:cxnLst/>
              <a:rect l="l" t="t" r="r" b="b"/>
              <a:pathLst>
                <a:path w="1215" h="249" extrusionOk="0">
                  <a:moveTo>
                    <a:pt x="524" y="249"/>
                  </a:moveTo>
                  <a:cubicBezTo>
                    <a:pt x="179" y="249"/>
                    <a:pt x="20" y="77"/>
                    <a:pt x="11" y="67"/>
                  </a:cubicBezTo>
                  <a:cubicBezTo>
                    <a:pt x="-4" y="50"/>
                    <a:pt x="-3" y="25"/>
                    <a:pt x="14" y="10"/>
                  </a:cubicBezTo>
                  <a:cubicBezTo>
                    <a:pt x="30" y="-4"/>
                    <a:pt x="55" y="-3"/>
                    <a:pt x="70" y="14"/>
                  </a:cubicBezTo>
                  <a:cubicBezTo>
                    <a:pt x="83" y="28"/>
                    <a:pt x="401" y="364"/>
                    <a:pt x="1158" y="4"/>
                  </a:cubicBezTo>
                  <a:cubicBezTo>
                    <a:pt x="1178" y="-5"/>
                    <a:pt x="1202" y="3"/>
                    <a:pt x="1211" y="23"/>
                  </a:cubicBezTo>
                  <a:cubicBezTo>
                    <a:pt x="1221" y="43"/>
                    <a:pt x="1212" y="67"/>
                    <a:pt x="1192" y="76"/>
                  </a:cubicBezTo>
                  <a:cubicBezTo>
                    <a:pt x="919" y="206"/>
                    <a:pt x="698" y="249"/>
                    <a:pt x="524" y="249"/>
                  </a:cubicBezTo>
                  <a:close/>
                </a:path>
              </a:pathLst>
            </a:custGeom>
            <a:solidFill>
              <a:schemeClr val="dk1"/>
            </a:solidFill>
            <a:ln>
              <a:noFill/>
            </a:ln>
          </p:spPr>
          <p:txBody>
            <a:bodyPr spcFirstLastPara="1" wrap="square" lIns="90000" tIns="44625" rIns="90000" bIns="44625"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2" fill="hold" nodeType="clickEffect">
                                  <p:stCondLst>
                                    <p:cond delay="0"/>
                                  </p:stCondLst>
                                  <p:childTnLst>
                                    <p:set>
                                      <p:cBhvr>
                                        <p:cTn id="6" dur="1" fill="hold">
                                          <p:stCondLst>
                                            <p:cond delay="0"/>
                                          </p:stCondLst>
                                        </p:cTn>
                                        <p:tgtEl>
                                          <p:spTgt spid="1176"/>
                                        </p:tgtEl>
                                        <p:attrNameLst>
                                          <p:attrName>style.visibility</p:attrName>
                                        </p:attrNameLst>
                                      </p:cBhvr>
                                      <p:to>
                                        <p:strVal val="visible"/>
                                      </p:to>
                                    </p:set>
                                    <p:anim calcmode="lin" valueType="num">
                                      <p:cBhvr additive="base">
                                        <p:cTn id="7" dur="250" fill="hold"/>
                                        <p:tgtEl>
                                          <p:spTgt spid="1176"/>
                                        </p:tgtEl>
                                        <p:attrNameLst>
                                          <p:attrName>ppt_x</p:attrName>
                                        </p:attrNameLst>
                                      </p:cBhvr>
                                      <p:tavLst>
                                        <p:tav tm="0">
                                          <p:val>
                                            <p:strVal val="0-#ppt_w/2"/>
                                          </p:val>
                                        </p:tav>
                                        <p:tav tm="100000">
                                          <p:val>
                                            <p:strVal val="#ppt_x"/>
                                          </p:val>
                                        </p:tav>
                                      </p:tavLst>
                                    </p:anim>
                                    <p:anim calcmode="lin" valueType="num">
                                      <p:cBhvr additive="base">
                                        <p:cTn id="8" dur="250" fill="hold"/>
                                        <p:tgtEl>
                                          <p:spTgt spid="1176"/>
                                        </p:tgtEl>
                                        <p:attrNameLst>
                                          <p:attrName>ppt_y</p:attrName>
                                        </p:attrNameLst>
                                      </p:cBhvr>
                                      <p:tavLst>
                                        <p:tav tm="0">
                                          <p:val>
                                            <p:strVal val="1+#ppt_h/2"/>
                                          </p:val>
                                        </p:tav>
                                        <p:tav tm="100000">
                                          <p:val>
                                            <p:strVal val="#ppt_y"/>
                                          </p:val>
                                        </p:tav>
                                      </p:tavLst>
                                    </p:anim>
                                  </p:childTnLst>
                                </p:cTn>
                              </p:par>
                            </p:childTnLst>
                          </p:cTn>
                        </p:par>
                        <p:par>
                          <p:cTn id="9" fill="hold">
                            <p:stCondLst>
                              <p:cond delay="250"/>
                            </p:stCondLst>
                            <p:childTnLst>
                              <p:par>
                                <p:cTn id="10" presetID="2" presetClass="entr" presetSubtype="4" fill="hold" nodeType="afterEffect">
                                  <p:stCondLst>
                                    <p:cond delay="0"/>
                                  </p:stCondLst>
                                  <p:childTnLst>
                                    <p:set>
                                      <p:cBhvr>
                                        <p:cTn id="11" dur="1" fill="hold">
                                          <p:stCondLst>
                                            <p:cond delay="0"/>
                                          </p:stCondLst>
                                        </p:cTn>
                                        <p:tgtEl>
                                          <p:spTgt spid="30"/>
                                        </p:tgtEl>
                                        <p:attrNameLst>
                                          <p:attrName>style.visibility</p:attrName>
                                        </p:attrNameLst>
                                      </p:cBhvr>
                                      <p:to>
                                        <p:strVal val="visible"/>
                                      </p:to>
                                    </p:set>
                                    <p:anim calcmode="lin" valueType="num">
                                      <p:cBhvr additive="base">
                                        <p:cTn id="12" dur="250" fill="hold"/>
                                        <p:tgtEl>
                                          <p:spTgt spid="30"/>
                                        </p:tgtEl>
                                        <p:attrNameLst>
                                          <p:attrName>ppt_x</p:attrName>
                                        </p:attrNameLst>
                                      </p:cBhvr>
                                      <p:tavLst>
                                        <p:tav tm="0">
                                          <p:val>
                                            <p:strVal val="#ppt_x"/>
                                          </p:val>
                                        </p:tav>
                                        <p:tav tm="100000">
                                          <p:val>
                                            <p:strVal val="#ppt_x"/>
                                          </p:val>
                                        </p:tav>
                                      </p:tavLst>
                                    </p:anim>
                                    <p:anim calcmode="lin" valueType="num">
                                      <p:cBhvr additive="base">
                                        <p:cTn id="13" dur="250" fill="hold"/>
                                        <p:tgtEl>
                                          <p:spTgt spid="30"/>
                                        </p:tgtEl>
                                        <p:attrNameLst>
                                          <p:attrName>ppt_y</p:attrName>
                                        </p:attrNameLst>
                                      </p:cBhvr>
                                      <p:tavLst>
                                        <p:tav tm="0">
                                          <p:val>
                                            <p:strVal val="1+#ppt_h/2"/>
                                          </p:val>
                                        </p:tav>
                                        <p:tav tm="100000">
                                          <p:val>
                                            <p:strVal val="#ppt_y"/>
                                          </p:val>
                                        </p:tav>
                                      </p:tavLst>
                                    </p:anim>
                                  </p:childTnLst>
                                </p:cTn>
                              </p:par>
                            </p:childTnLst>
                          </p:cTn>
                        </p:par>
                        <p:par>
                          <p:cTn id="14" fill="hold">
                            <p:stCondLst>
                              <p:cond delay="500"/>
                            </p:stCondLst>
                            <p:childTnLst>
                              <p:par>
                                <p:cTn id="15" presetID="2" presetClass="entr" presetSubtype="6" fill="hold" nodeType="afterEffect">
                                  <p:stCondLst>
                                    <p:cond delay="0"/>
                                  </p:stCondLst>
                                  <p:childTnLst>
                                    <p:set>
                                      <p:cBhvr>
                                        <p:cTn id="16" dur="1" fill="hold">
                                          <p:stCondLst>
                                            <p:cond delay="0"/>
                                          </p:stCondLst>
                                        </p:cTn>
                                        <p:tgtEl>
                                          <p:spTgt spid="1256"/>
                                        </p:tgtEl>
                                        <p:attrNameLst>
                                          <p:attrName>style.visibility</p:attrName>
                                        </p:attrNameLst>
                                      </p:cBhvr>
                                      <p:to>
                                        <p:strVal val="visible"/>
                                      </p:to>
                                    </p:set>
                                    <p:anim calcmode="lin" valueType="num">
                                      <p:cBhvr additive="base">
                                        <p:cTn id="17" dur="250" fill="hold"/>
                                        <p:tgtEl>
                                          <p:spTgt spid="1256"/>
                                        </p:tgtEl>
                                        <p:attrNameLst>
                                          <p:attrName>ppt_x</p:attrName>
                                        </p:attrNameLst>
                                      </p:cBhvr>
                                      <p:tavLst>
                                        <p:tav tm="0">
                                          <p:val>
                                            <p:strVal val="1+#ppt_w/2"/>
                                          </p:val>
                                        </p:tav>
                                        <p:tav tm="100000">
                                          <p:val>
                                            <p:strVal val="#ppt_x"/>
                                          </p:val>
                                        </p:tav>
                                      </p:tavLst>
                                    </p:anim>
                                    <p:anim calcmode="lin" valueType="num">
                                      <p:cBhvr additive="base">
                                        <p:cTn id="18" dur="250" fill="hold"/>
                                        <p:tgtEl>
                                          <p:spTgt spid="1256"/>
                                        </p:tgtEl>
                                        <p:attrNameLst>
                                          <p:attrName>ppt_y</p:attrName>
                                        </p:attrNameLst>
                                      </p:cBhvr>
                                      <p:tavLst>
                                        <p:tav tm="0">
                                          <p:val>
                                            <p:strVal val="1+#ppt_h/2"/>
                                          </p:val>
                                        </p:tav>
                                        <p:tav tm="100000">
                                          <p:val>
                                            <p:strVal val="#ppt_y"/>
                                          </p:val>
                                        </p:tav>
                                      </p:tavLst>
                                    </p:anim>
                                  </p:childTnLst>
                                </p:cTn>
                              </p:par>
                            </p:childTnLst>
                          </p:cTn>
                        </p:par>
                        <p:par>
                          <p:cTn id="19" fill="hold">
                            <p:stCondLst>
                              <p:cond delay="750"/>
                            </p:stCondLst>
                            <p:childTnLst>
                              <p:par>
                                <p:cTn id="20" presetID="2" presetClass="entr" presetSubtype="3" fill="hold" nodeType="afterEffect">
                                  <p:stCondLst>
                                    <p:cond delay="0"/>
                                  </p:stCondLst>
                                  <p:childTnLst>
                                    <p:set>
                                      <p:cBhvr>
                                        <p:cTn id="21" dur="1" fill="hold">
                                          <p:stCondLst>
                                            <p:cond delay="0"/>
                                          </p:stCondLst>
                                        </p:cTn>
                                        <p:tgtEl>
                                          <p:spTgt spid="1298"/>
                                        </p:tgtEl>
                                        <p:attrNameLst>
                                          <p:attrName>style.visibility</p:attrName>
                                        </p:attrNameLst>
                                      </p:cBhvr>
                                      <p:to>
                                        <p:strVal val="visible"/>
                                      </p:to>
                                    </p:set>
                                    <p:anim calcmode="lin" valueType="num">
                                      <p:cBhvr additive="base">
                                        <p:cTn id="22" dur="250" fill="hold"/>
                                        <p:tgtEl>
                                          <p:spTgt spid="1298"/>
                                        </p:tgtEl>
                                        <p:attrNameLst>
                                          <p:attrName>ppt_x</p:attrName>
                                        </p:attrNameLst>
                                      </p:cBhvr>
                                      <p:tavLst>
                                        <p:tav tm="0">
                                          <p:val>
                                            <p:strVal val="1+#ppt_w/2"/>
                                          </p:val>
                                        </p:tav>
                                        <p:tav tm="100000">
                                          <p:val>
                                            <p:strVal val="#ppt_x"/>
                                          </p:val>
                                        </p:tav>
                                      </p:tavLst>
                                    </p:anim>
                                    <p:anim calcmode="lin" valueType="num">
                                      <p:cBhvr additive="base">
                                        <p:cTn id="23" dur="250" fill="hold"/>
                                        <p:tgtEl>
                                          <p:spTgt spid="1298"/>
                                        </p:tgtEl>
                                        <p:attrNameLst>
                                          <p:attrName>ppt_y</p:attrName>
                                        </p:attrNameLst>
                                      </p:cBhvr>
                                      <p:tavLst>
                                        <p:tav tm="0">
                                          <p:val>
                                            <p:strVal val="0-#ppt_h/2"/>
                                          </p:val>
                                        </p:tav>
                                        <p:tav tm="100000">
                                          <p:val>
                                            <p:strVal val="#ppt_y"/>
                                          </p:val>
                                        </p:tav>
                                      </p:tavLst>
                                    </p:anim>
                                  </p:childTnLst>
                                </p:cTn>
                              </p:par>
                            </p:childTnLst>
                          </p:cTn>
                        </p:par>
                        <p:par>
                          <p:cTn id="24" fill="hold">
                            <p:stCondLst>
                              <p:cond delay="1000"/>
                            </p:stCondLst>
                            <p:childTnLst>
                              <p:par>
                                <p:cTn id="25" presetID="16" presetClass="entr" presetSubtype="37" fill="hold" grpId="0" nodeType="afterEffect">
                                  <p:stCondLst>
                                    <p:cond delay="0"/>
                                  </p:stCondLst>
                                  <p:childTnLst>
                                    <p:set>
                                      <p:cBhvr>
                                        <p:cTn id="26" dur="1" fill="hold">
                                          <p:stCondLst>
                                            <p:cond delay="0"/>
                                          </p:stCondLst>
                                        </p:cTn>
                                        <p:tgtEl>
                                          <p:spTgt spid="1306"/>
                                        </p:tgtEl>
                                        <p:attrNameLst>
                                          <p:attrName>style.visibility</p:attrName>
                                        </p:attrNameLst>
                                      </p:cBhvr>
                                      <p:to>
                                        <p:strVal val="visible"/>
                                      </p:to>
                                    </p:set>
                                    <p:animEffect transition="in" filter="barn(outVertical)">
                                      <p:cBhvr>
                                        <p:cTn id="27" dur="250"/>
                                        <p:tgtEl>
                                          <p:spTgt spid="1306"/>
                                        </p:tgtEl>
                                      </p:cBhvr>
                                    </p:animEffect>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nodeType="clickEffect">
                                  <p:stCondLst>
                                    <p:cond delay="0"/>
                                  </p:stCondLst>
                                  <p:childTnLst>
                                    <p:set>
                                      <p:cBhvr>
                                        <p:cTn id="31" dur="1" fill="hold">
                                          <p:stCondLst>
                                            <p:cond delay="0"/>
                                          </p:stCondLst>
                                        </p:cTn>
                                        <p:tgtEl>
                                          <p:spTgt spid="1172"/>
                                        </p:tgtEl>
                                        <p:attrNameLst>
                                          <p:attrName>style.visibility</p:attrName>
                                        </p:attrNameLst>
                                      </p:cBhvr>
                                      <p:to>
                                        <p:strVal val="visible"/>
                                      </p:to>
                                    </p:set>
                                    <p:anim calcmode="lin" valueType="num">
                                      <p:cBhvr>
                                        <p:cTn id="32" dur="500" fill="hold"/>
                                        <p:tgtEl>
                                          <p:spTgt spid="1172"/>
                                        </p:tgtEl>
                                        <p:attrNameLst>
                                          <p:attrName>ppt_w</p:attrName>
                                        </p:attrNameLst>
                                      </p:cBhvr>
                                      <p:tavLst>
                                        <p:tav tm="0">
                                          <p:val>
                                            <p:fltVal val="0"/>
                                          </p:val>
                                        </p:tav>
                                        <p:tav tm="100000">
                                          <p:val>
                                            <p:strVal val="#ppt_w"/>
                                          </p:val>
                                        </p:tav>
                                      </p:tavLst>
                                    </p:anim>
                                    <p:anim calcmode="lin" valueType="num">
                                      <p:cBhvr>
                                        <p:cTn id="33" dur="500" fill="hold"/>
                                        <p:tgtEl>
                                          <p:spTgt spid="1172"/>
                                        </p:tgtEl>
                                        <p:attrNameLst>
                                          <p:attrName>ppt_h</p:attrName>
                                        </p:attrNameLst>
                                      </p:cBhvr>
                                      <p:tavLst>
                                        <p:tav tm="0">
                                          <p:val>
                                            <p:fltVal val="0"/>
                                          </p:val>
                                        </p:tav>
                                        <p:tav tm="100000">
                                          <p:val>
                                            <p:strVal val="#ppt_h"/>
                                          </p:val>
                                        </p:tav>
                                      </p:tavLst>
                                    </p:anim>
                                    <p:animEffect transition="in" filter="fade">
                                      <p:cBhvr>
                                        <p:cTn id="34" dur="500"/>
                                        <p:tgtEl>
                                          <p:spTgt spid="1172"/>
                                        </p:tgtEl>
                                      </p:cBhvr>
                                    </p:animEffect>
                                  </p:childTnLst>
                                </p:cTn>
                              </p:par>
                              <p:par>
                                <p:cTn id="35" presetID="53" presetClass="entr" presetSubtype="16" fill="hold" nodeType="with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p:cTn id="37" dur="500" fill="hold"/>
                                        <p:tgtEl>
                                          <p:spTgt spid="18"/>
                                        </p:tgtEl>
                                        <p:attrNameLst>
                                          <p:attrName>ppt_w</p:attrName>
                                        </p:attrNameLst>
                                      </p:cBhvr>
                                      <p:tavLst>
                                        <p:tav tm="0">
                                          <p:val>
                                            <p:fltVal val="0"/>
                                          </p:val>
                                        </p:tav>
                                        <p:tav tm="100000">
                                          <p:val>
                                            <p:strVal val="#ppt_w"/>
                                          </p:val>
                                        </p:tav>
                                      </p:tavLst>
                                    </p:anim>
                                    <p:anim calcmode="lin" valueType="num">
                                      <p:cBhvr>
                                        <p:cTn id="38" dur="500" fill="hold"/>
                                        <p:tgtEl>
                                          <p:spTgt spid="18"/>
                                        </p:tgtEl>
                                        <p:attrNameLst>
                                          <p:attrName>ppt_h</p:attrName>
                                        </p:attrNameLst>
                                      </p:cBhvr>
                                      <p:tavLst>
                                        <p:tav tm="0">
                                          <p:val>
                                            <p:fltVal val="0"/>
                                          </p:val>
                                        </p:tav>
                                        <p:tav tm="100000">
                                          <p:val>
                                            <p:strVal val="#ppt_h"/>
                                          </p:val>
                                        </p:tav>
                                      </p:tavLst>
                                    </p:anim>
                                    <p:animEffect transition="in" filter="fade">
                                      <p:cBhvr>
                                        <p:cTn id="39" dur="500"/>
                                        <p:tgtEl>
                                          <p:spTgt spid="18"/>
                                        </p:tgtEl>
                                      </p:cBhvr>
                                    </p:animEffect>
                                  </p:childTnLst>
                                </p:cTn>
                              </p:par>
                              <p:par>
                                <p:cTn id="40" presetID="53" presetClass="entr" presetSubtype="16" fill="hold" nodeType="withEffect">
                                  <p:stCondLst>
                                    <p:cond delay="0"/>
                                  </p:stCondLst>
                                  <p:childTnLst>
                                    <p:set>
                                      <p:cBhvr>
                                        <p:cTn id="41" dur="1" fill="hold">
                                          <p:stCondLst>
                                            <p:cond delay="0"/>
                                          </p:stCondLst>
                                        </p:cTn>
                                        <p:tgtEl>
                                          <p:spTgt spid="1284"/>
                                        </p:tgtEl>
                                        <p:attrNameLst>
                                          <p:attrName>style.visibility</p:attrName>
                                        </p:attrNameLst>
                                      </p:cBhvr>
                                      <p:to>
                                        <p:strVal val="visible"/>
                                      </p:to>
                                    </p:set>
                                    <p:anim calcmode="lin" valueType="num">
                                      <p:cBhvr>
                                        <p:cTn id="42" dur="500" fill="hold"/>
                                        <p:tgtEl>
                                          <p:spTgt spid="1284"/>
                                        </p:tgtEl>
                                        <p:attrNameLst>
                                          <p:attrName>ppt_w</p:attrName>
                                        </p:attrNameLst>
                                      </p:cBhvr>
                                      <p:tavLst>
                                        <p:tav tm="0">
                                          <p:val>
                                            <p:fltVal val="0"/>
                                          </p:val>
                                        </p:tav>
                                        <p:tav tm="100000">
                                          <p:val>
                                            <p:strVal val="#ppt_w"/>
                                          </p:val>
                                        </p:tav>
                                      </p:tavLst>
                                    </p:anim>
                                    <p:anim calcmode="lin" valueType="num">
                                      <p:cBhvr>
                                        <p:cTn id="43" dur="500" fill="hold"/>
                                        <p:tgtEl>
                                          <p:spTgt spid="1284"/>
                                        </p:tgtEl>
                                        <p:attrNameLst>
                                          <p:attrName>ppt_h</p:attrName>
                                        </p:attrNameLst>
                                      </p:cBhvr>
                                      <p:tavLst>
                                        <p:tav tm="0">
                                          <p:val>
                                            <p:fltVal val="0"/>
                                          </p:val>
                                        </p:tav>
                                        <p:tav tm="100000">
                                          <p:val>
                                            <p:strVal val="#ppt_h"/>
                                          </p:val>
                                        </p:tav>
                                      </p:tavLst>
                                    </p:anim>
                                    <p:animEffect transition="in" filter="fade">
                                      <p:cBhvr>
                                        <p:cTn id="44" dur="500"/>
                                        <p:tgtEl>
                                          <p:spTgt spid="1284"/>
                                        </p:tgtEl>
                                      </p:cBhvr>
                                    </p:animEffect>
                                  </p:childTnLst>
                                </p:cTn>
                              </p:par>
                              <p:par>
                                <p:cTn id="45" presetID="53" presetClass="entr" presetSubtype="16" fill="hold" nodeType="withEffect">
                                  <p:stCondLst>
                                    <p:cond delay="0"/>
                                  </p:stCondLst>
                                  <p:childTnLst>
                                    <p:set>
                                      <p:cBhvr>
                                        <p:cTn id="46" dur="1" fill="hold">
                                          <p:stCondLst>
                                            <p:cond delay="0"/>
                                          </p:stCondLst>
                                        </p:cTn>
                                        <p:tgtEl>
                                          <p:spTgt spid="26"/>
                                        </p:tgtEl>
                                        <p:attrNameLst>
                                          <p:attrName>style.visibility</p:attrName>
                                        </p:attrNameLst>
                                      </p:cBhvr>
                                      <p:to>
                                        <p:strVal val="visible"/>
                                      </p:to>
                                    </p:set>
                                    <p:anim calcmode="lin" valueType="num">
                                      <p:cBhvr>
                                        <p:cTn id="47" dur="500" fill="hold"/>
                                        <p:tgtEl>
                                          <p:spTgt spid="26"/>
                                        </p:tgtEl>
                                        <p:attrNameLst>
                                          <p:attrName>ppt_w</p:attrName>
                                        </p:attrNameLst>
                                      </p:cBhvr>
                                      <p:tavLst>
                                        <p:tav tm="0">
                                          <p:val>
                                            <p:fltVal val="0"/>
                                          </p:val>
                                        </p:tav>
                                        <p:tav tm="100000">
                                          <p:val>
                                            <p:strVal val="#ppt_w"/>
                                          </p:val>
                                        </p:tav>
                                      </p:tavLst>
                                    </p:anim>
                                    <p:anim calcmode="lin" valueType="num">
                                      <p:cBhvr>
                                        <p:cTn id="48" dur="500" fill="hold"/>
                                        <p:tgtEl>
                                          <p:spTgt spid="26"/>
                                        </p:tgtEl>
                                        <p:attrNameLst>
                                          <p:attrName>ppt_h</p:attrName>
                                        </p:attrNameLst>
                                      </p:cBhvr>
                                      <p:tavLst>
                                        <p:tav tm="0">
                                          <p:val>
                                            <p:fltVal val="0"/>
                                          </p:val>
                                        </p:tav>
                                        <p:tav tm="100000">
                                          <p:val>
                                            <p:strVal val="#ppt_h"/>
                                          </p:val>
                                        </p:tav>
                                      </p:tavLst>
                                    </p:anim>
                                    <p:animEffect transition="in" filter="fade">
                                      <p:cBhvr>
                                        <p:cTn id="49" dur="500"/>
                                        <p:tgtEl>
                                          <p:spTgt spid="26"/>
                                        </p:tgtEl>
                                      </p:cBhvr>
                                    </p:animEffect>
                                  </p:childTnLst>
                                </p:cTn>
                              </p:par>
                              <p:par>
                                <p:cTn id="50" presetID="53" presetClass="entr" presetSubtype="16" fill="hold" nodeType="withEffect">
                                  <p:stCondLst>
                                    <p:cond delay="0"/>
                                  </p:stCondLst>
                                  <p:childTnLst>
                                    <p:set>
                                      <p:cBhvr>
                                        <p:cTn id="51" dur="1" fill="hold">
                                          <p:stCondLst>
                                            <p:cond delay="0"/>
                                          </p:stCondLst>
                                        </p:cTn>
                                        <p:tgtEl>
                                          <p:spTgt spid="22"/>
                                        </p:tgtEl>
                                        <p:attrNameLst>
                                          <p:attrName>style.visibility</p:attrName>
                                        </p:attrNameLst>
                                      </p:cBhvr>
                                      <p:to>
                                        <p:strVal val="visible"/>
                                      </p:to>
                                    </p:set>
                                    <p:anim calcmode="lin" valueType="num">
                                      <p:cBhvr>
                                        <p:cTn id="52" dur="500" fill="hold"/>
                                        <p:tgtEl>
                                          <p:spTgt spid="22"/>
                                        </p:tgtEl>
                                        <p:attrNameLst>
                                          <p:attrName>ppt_w</p:attrName>
                                        </p:attrNameLst>
                                      </p:cBhvr>
                                      <p:tavLst>
                                        <p:tav tm="0">
                                          <p:val>
                                            <p:fltVal val="0"/>
                                          </p:val>
                                        </p:tav>
                                        <p:tav tm="100000">
                                          <p:val>
                                            <p:strVal val="#ppt_w"/>
                                          </p:val>
                                        </p:tav>
                                      </p:tavLst>
                                    </p:anim>
                                    <p:anim calcmode="lin" valueType="num">
                                      <p:cBhvr>
                                        <p:cTn id="53" dur="500" fill="hold"/>
                                        <p:tgtEl>
                                          <p:spTgt spid="22"/>
                                        </p:tgtEl>
                                        <p:attrNameLst>
                                          <p:attrName>ppt_h</p:attrName>
                                        </p:attrNameLst>
                                      </p:cBhvr>
                                      <p:tavLst>
                                        <p:tav tm="0">
                                          <p:val>
                                            <p:fltVal val="0"/>
                                          </p:val>
                                        </p:tav>
                                        <p:tav tm="100000">
                                          <p:val>
                                            <p:strVal val="#ppt_h"/>
                                          </p:val>
                                        </p:tav>
                                      </p:tavLst>
                                    </p:anim>
                                    <p:animEffect transition="in" filter="fade">
                                      <p:cBhvr>
                                        <p:cTn id="54" dur="500"/>
                                        <p:tgtEl>
                                          <p:spTgt spid="22"/>
                                        </p:tgtEl>
                                      </p:cBhvr>
                                    </p:animEffect>
                                  </p:childTnLst>
                                </p:cTn>
                              </p:par>
                              <p:par>
                                <p:cTn id="55" presetID="53" presetClass="entr" presetSubtype="16" fill="hold" nodeType="withEffect">
                                  <p:stCondLst>
                                    <p:cond delay="0"/>
                                  </p:stCondLst>
                                  <p:childTnLst>
                                    <p:set>
                                      <p:cBhvr>
                                        <p:cTn id="56" dur="1" fill="hold">
                                          <p:stCondLst>
                                            <p:cond delay="0"/>
                                          </p:stCondLst>
                                        </p:cTn>
                                        <p:tgtEl>
                                          <p:spTgt spid="1288"/>
                                        </p:tgtEl>
                                        <p:attrNameLst>
                                          <p:attrName>style.visibility</p:attrName>
                                        </p:attrNameLst>
                                      </p:cBhvr>
                                      <p:to>
                                        <p:strVal val="visible"/>
                                      </p:to>
                                    </p:set>
                                    <p:anim calcmode="lin" valueType="num">
                                      <p:cBhvr>
                                        <p:cTn id="57" dur="500" fill="hold"/>
                                        <p:tgtEl>
                                          <p:spTgt spid="1288"/>
                                        </p:tgtEl>
                                        <p:attrNameLst>
                                          <p:attrName>ppt_w</p:attrName>
                                        </p:attrNameLst>
                                      </p:cBhvr>
                                      <p:tavLst>
                                        <p:tav tm="0">
                                          <p:val>
                                            <p:fltVal val="0"/>
                                          </p:val>
                                        </p:tav>
                                        <p:tav tm="100000">
                                          <p:val>
                                            <p:strVal val="#ppt_w"/>
                                          </p:val>
                                        </p:tav>
                                      </p:tavLst>
                                    </p:anim>
                                    <p:anim calcmode="lin" valueType="num">
                                      <p:cBhvr>
                                        <p:cTn id="58" dur="500" fill="hold"/>
                                        <p:tgtEl>
                                          <p:spTgt spid="1288"/>
                                        </p:tgtEl>
                                        <p:attrNameLst>
                                          <p:attrName>ppt_h</p:attrName>
                                        </p:attrNameLst>
                                      </p:cBhvr>
                                      <p:tavLst>
                                        <p:tav tm="0">
                                          <p:val>
                                            <p:fltVal val="0"/>
                                          </p:val>
                                        </p:tav>
                                        <p:tav tm="100000">
                                          <p:val>
                                            <p:strVal val="#ppt_h"/>
                                          </p:val>
                                        </p:tav>
                                      </p:tavLst>
                                    </p:anim>
                                    <p:animEffect transition="in" filter="fade">
                                      <p:cBhvr>
                                        <p:cTn id="59" dur="500"/>
                                        <p:tgtEl>
                                          <p:spTgt spid="12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2137"/>
        <p:cNvGrpSpPr/>
        <p:nvPr/>
      </p:nvGrpSpPr>
      <p:grpSpPr>
        <a:xfrm>
          <a:off x="0" y="0"/>
          <a:ext cx="0" cy="0"/>
          <a:chOff x="0" y="0"/>
          <a:chExt cx="0" cy="0"/>
        </a:xfrm>
      </p:grpSpPr>
      <p:grpSp>
        <p:nvGrpSpPr>
          <p:cNvPr id="2151" name="Google Shape;2151;p54"/>
          <p:cNvGrpSpPr/>
          <p:nvPr/>
        </p:nvGrpSpPr>
        <p:grpSpPr>
          <a:xfrm>
            <a:off x="7759267" y="1098238"/>
            <a:ext cx="413420" cy="413517"/>
            <a:chOff x="1020960" y="2953800"/>
            <a:chExt cx="973440" cy="973440"/>
          </a:xfrm>
        </p:grpSpPr>
        <p:sp>
          <p:nvSpPr>
            <p:cNvPr id="2152" name="Google Shape;2152;p54"/>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53" name="Google Shape;2153;p54"/>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54" name="Google Shape;2154;p54"/>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2155" name="Google Shape;2155;p54"/>
          <p:cNvGrpSpPr/>
          <p:nvPr/>
        </p:nvGrpSpPr>
        <p:grpSpPr>
          <a:xfrm>
            <a:off x="796305" y="684721"/>
            <a:ext cx="413420" cy="413517"/>
            <a:chOff x="1020960" y="2953800"/>
            <a:chExt cx="973440" cy="973440"/>
          </a:xfrm>
        </p:grpSpPr>
        <p:sp>
          <p:nvSpPr>
            <p:cNvPr id="2156" name="Google Shape;2156;p54"/>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57" name="Google Shape;2157;p54"/>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58" name="Google Shape;2158;p54"/>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2159" name="Google Shape;2159;p54"/>
          <p:cNvGrpSpPr/>
          <p:nvPr/>
        </p:nvGrpSpPr>
        <p:grpSpPr>
          <a:xfrm rot="1175375">
            <a:off x="819551" y="3986751"/>
            <a:ext cx="1197371" cy="810348"/>
            <a:chOff x="5146560" y="846000"/>
            <a:chExt cx="2079000" cy="1407240"/>
          </a:xfrm>
        </p:grpSpPr>
        <p:sp>
          <p:nvSpPr>
            <p:cNvPr id="2160" name="Google Shape;2160;p54"/>
            <p:cNvSpPr/>
            <p:nvPr/>
          </p:nvSpPr>
          <p:spPr>
            <a:xfrm>
              <a:off x="5146560" y="846000"/>
              <a:ext cx="2079000" cy="1407240"/>
            </a:xfrm>
            <a:custGeom>
              <a:avLst/>
              <a:gdLst/>
              <a:ahLst/>
              <a:cxnLst/>
              <a:rect l="l" t="t" r="r" b="b"/>
              <a:pathLst>
                <a:path w="5775" h="3909" extrusionOk="0">
                  <a:moveTo>
                    <a:pt x="2887" y="3909"/>
                  </a:moveTo>
                  <a:cubicBezTo>
                    <a:pt x="2128" y="3909"/>
                    <a:pt x="1412" y="3713"/>
                    <a:pt x="871" y="3356"/>
                  </a:cubicBezTo>
                  <a:cubicBezTo>
                    <a:pt x="309" y="2987"/>
                    <a:pt x="0" y="2489"/>
                    <a:pt x="0" y="1955"/>
                  </a:cubicBezTo>
                  <a:cubicBezTo>
                    <a:pt x="0" y="1420"/>
                    <a:pt x="309" y="922"/>
                    <a:pt x="871" y="553"/>
                  </a:cubicBezTo>
                  <a:cubicBezTo>
                    <a:pt x="1412" y="196"/>
                    <a:pt x="2128" y="0"/>
                    <a:pt x="2887" y="0"/>
                  </a:cubicBezTo>
                  <a:cubicBezTo>
                    <a:pt x="3647" y="0"/>
                    <a:pt x="4363" y="196"/>
                    <a:pt x="4904" y="553"/>
                  </a:cubicBezTo>
                  <a:cubicBezTo>
                    <a:pt x="5466" y="922"/>
                    <a:pt x="5775" y="1420"/>
                    <a:pt x="5775" y="1955"/>
                  </a:cubicBezTo>
                  <a:cubicBezTo>
                    <a:pt x="5775" y="2489"/>
                    <a:pt x="5466" y="2987"/>
                    <a:pt x="4904" y="3357"/>
                  </a:cubicBezTo>
                  <a:cubicBezTo>
                    <a:pt x="4363" y="3713"/>
                    <a:pt x="3647" y="3909"/>
                    <a:pt x="2887" y="3909"/>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61" name="Google Shape;2161;p54"/>
            <p:cNvSpPr/>
            <p:nvPr/>
          </p:nvSpPr>
          <p:spPr>
            <a:xfrm>
              <a:off x="5203800" y="903240"/>
              <a:ext cx="1964520" cy="1292760"/>
            </a:xfrm>
            <a:custGeom>
              <a:avLst/>
              <a:gdLst/>
              <a:ahLst/>
              <a:cxnLst/>
              <a:rect l="l" t="t" r="r" b="b"/>
              <a:pathLst>
                <a:path w="5457" h="3591" extrusionOk="0">
                  <a:moveTo>
                    <a:pt x="5457" y="1796"/>
                  </a:moveTo>
                  <a:cubicBezTo>
                    <a:pt x="5457" y="2110"/>
                    <a:pt x="5332" y="2420"/>
                    <a:pt x="5092" y="2693"/>
                  </a:cubicBezTo>
                  <a:cubicBezTo>
                    <a:pt x="4853" y="2966"/>
                    <a:pt x="4508" y="3193"/>
                    <a:pt x="4093" y="3350"/>
                  </a:cubicBezTo>
                  <a:cubicBezTo>
                    <a:pt x="3678" y="3508"/>
                    <a:pt x="3207" y="3591"/>
                    <a:pt x="2728" y="3591"/>
                  </a:cubicBezTo>
                  <a:cubicBezTo>
                    <a:pt x="2250" y="3591"/>
                    <a:pt x="1779" y="3508"/>
                    <a:pt x="1364" y="3350"/>
                  </a:cubicBezTo>
                  <a:cubicBezTo>
                    <a:pt x="949" y="3193"/>
                    <a:pt x="604" y="2966"/>
                    <a:pt x="365" y="2693"/>
                  </a:cubicBezTo>
                  <a:cubicBezTo>
                    <a:pt x="125" y="2420"/>
                    <a:pt x="0" y="2110"/>
                    <a:pt x="0" y="1796"/>
                  </a:cubicBezTo>
                  <a:cubicBezTo>
                    <a:pt x="0" y="1481"/>
                    <a:pt x="126" y="1171"/>
                    <a:pt x="365" y="898"/>
                  </a:cubicBezTo>
                  <a:cubicBezTo>
                    <a:pt x="605" y="625"/>
                    <a:pt x="949" y="398"/>
                    <a:pt x="1364" y="241"/>
                  </a:cubicBezTo>
                  <a:cubicBezTo>
                    <a:pt x="1779" y="83"/>
                    <a:pt x="2250" y="0"/>
                    <a:pt x="2728" y="0"/>
                  </a:cubicBezTo>
                  <a:cubicBezTo>
                    <a:pt x="3207" y="0"/>
                    <a:pt x="3678" y="83"/>
                    <a:pt x="4093" y="241"/>
                  </a:cubicBezTo>
                  <a:cubicBezTo>
                    <a:pt x="4508" y="398"/>
                    <a:pt x="4852" y="625"/>
                    <a:pt x="5092" y="898"/>
                  </a:cubicBezTo>
                  <a:cubicBezTo>
                    <a:pt x="5331" y="1171"/>
                    <a:pt x="5457" y="1481"/>
                    <a:pt x="5457" y="1796"/>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62" name="Google Shape;2162;p54"/>
            <p:cNvSpPr/>
            <p:nvPr/>
          </p:nvSpPr>
          <p:spPr>
            <a:xfrm>
              <a:off x="5203800" y="903240"/>
              <a:ext cx="1964520" cy="1292760"/>
            </a:xfrm>
            <a:custGeom>
              <a:avLst/>
              <a:gdLst/>
              <a:ahLst/>
              <a:cxnLst/>
              <a:rect l="l" t="t" r="r" b="b"/>
              <a:pathLst>
                <a:path w="5457" h="3591" extrusionOk="0">
                  <a:moveTo>
                    <a:pt x="5457" y="1796"/>
                  </a:moveTo>
                  <a:cubicBezTo>
                    <a:pt x="5457" y="2110"/>
                    <a:pt x="5332" y="2420"/>
                    <a:pt x="5092" y="2693"/>
                  </a:cubicBezTo>
                  <a:cubicBezTo>
                    <a:pt x="4853" y="2966"/>
                    <a:pt x="4508" y="3193"/>
                    <a:pt x="4093" y="3350"/>
                  </a:cubicBezTo>
                  <a:cubicBezTo>
                    <a:pt x="3678" y="3508"/>
                    <a:pt x="3207" y="3591"/>
                    <a:pt x="2728" y="3591"/>
                  </a:cubicBezTo>
                  <a:cubicBezTo>
                    <a:pt x="2250" y="3591"/>
                    <a:pt x="1779" y="3508"/>
                    <a:pt x="1364" y="3350"/>
                  </a:cubicBezTo>
                  <a:cubicBezTo>
                    <a:pt x="949" y="3193"/>
                    <a:pt x="604" y="2966"/>
                    <a:pt x="365" y="2693"/>
                  </a:cubicBezTo>
                  <a:cubicBezTo>
                    <a:pt x="125" y="2420"/>
                    <a:pt x="0" y="2110"/>
                    <a:pt x="0" y="1796"/>
                  </a:cubicBezTo>
                  <a:cubicBezTo>
                    <a:pt x="0" y="1481"/>
                    <a:pt x="126" y="1171"/>
                    <a:pt x="365" y="898"/>
                  </a:cubicBezTo>
                  <a:cubicBezTo>
                    <a:pt x="605" y="625"/>
                    <a:pt x="949" y="398"/>
                    <a:pt x="1364" y="241"/>
                  </a:cubicBezTo>
                  <a:cubicBezTo>
                    <a:pt x="1779" y="83"/>
                    <a:pt x="2250" y="0"/>
                    <a:pt x="2728" y="0"/>
                  </a:cubicBezTo>
                  <a:cubicBezTo>
                    <a:pt x="3207" y="0"/>
                    <a:pt x="3678" y="83"/>
                    <a:pt x="4093" y="241"/>
                  </a:cubicBezTo>
                  <a:cubicBezTo>
                    <a:pt x="4508" y="398"/>
                    <a:pt x="4852" y="625"/>
                    <a:pt x="5092" y="898"/>
                  </a:cubicBezTo>
                  <a:cubicBezTo>
                    <a:pt x="5331" y="1171"/>
                    <a:pt x="5457" y="1481"/>
                    <a:pt x="5457" y="1796"/>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63" name="Google Shape;2163;p54"/>
            <p:cNvSpPr/>
            <p:nvPr/>
          </p:nvSpPr>
          <p:spPr>
            <a:xfrm>
              <a:off x="5240520" y="940320"/>
              <a:ext cx="1890720" cy="1218600"/>
            </a:xfrm>
            <a:custGeom>
              <a:avLst/>
              <a:gdLst/>
              <a:ahLst/>
              <a:cxnLst/>
              <a:rect l="l" t="t" r="r" b="b"/>
              <a:pathLst>
                <a:path w="5252" h="3385" extrusionOk="0">
                  <a:moveTo>
                    <a:pt x="5252" y="1693"/>
                  </a:moveTo>
                  <a:cubicBezTo>
                    <a:pt x="5252" y="1989"/>
                    <a:pt x="5132" y="2281"/>
                    <a:pt x="4901" y="2538"/>
                  </a:cubicBezTo>
                  <a:cubicBezTo>
                    <a:pt x="4671" y="2796"/>
                    <a:pt x="4338" y="3009"/>
                    <a:pt x="3939" y="3158"/>
                  </a:cubicBezTo>
                  <a:cubicBezTo>
                    <a:pt x="3540" y="3307"/>
                    <a:pt x="3087" y="3385"/>
                    <a:pt x="2626" y="3385"/>
                  </a:cubicBezTo>
                  <a:cubicBezTo>
                    <a:pt x="2166" y="3385"/>
                    <a:pt x="1713" y="3307"/>
                    <a:pt x="1314" y="3158"/>
                  </a:cubicBezTo>
                  <a:cubicBezTo>
                    <a:pt x="914" y="3009"/>
                    <a:pt x="582" y="2796"/>
                    <a:pt x="352" y="2538"/>
                  </a:cubicBezTo>
                  <a:cubicBezTo>
                    <a:pt x="121" y="2281"/>
                    <a:pt x="0" y="1989"/>
                    <a:pt x="0" y="1693"/>
                  </a:cubicBezTo>
                  <a:cubicBezTo>
                    <a:pt x="0" y="1396"/>
                    <a:pt x="122" y="1104"/>
                    <a:pt x="352" y="846"/>
                  </a:cubicBezTo>
                  <a:cubicBezTo>
                    <a:pt x="583" y="589"/>
                    <a:pt x="914" y="375"/>
                    <a:pt x="1314" y="227"/>
                  </a:cubicBezTo>
                  <a:cubicBezTo>
                    <a:pt x="1713" y="78"/>
                    <a:pt x="2166" y="0"/>
                    <a:pt x="2626" y="0"/>
                  </a:cubicBezTo>
                  <a:cubicBezTo>
                    <a:pt x="3087" y="0"/>
                    <a:pt x="3540" y="78"/>
                    <a:pt x="3939" y="227"/>
                  </a:cubicBezTo>
                  <a:cubicBezTo>
                    <a:pt x="4338" y="375"/>
                    <a:pt x="4670" y="589"/>
                    <a:pt x="4901" y="846"/>
                  </a:cubicBezTo>
                  <a:cubicBezTo>
                    <a:pt x="5131" y="1104"/>
                    <a:pt x="5252" y="1396"/>
                    <a:pt x="5252" y="1693"/>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64" name="Google Shape;2164;p54"/>
            <p:cNvSpPr/>
            <p:nvPr/>
          </p:nvSpPr>
          <p:spPr>
            <a:xfrm>
              <a:off x="5979960" y="1220400"/>
              <a:ext cx="503640" cy="626760"/>
            </a:xfrm>
            <a:custGeom>
              <a:avLst/>
              <a:gdLst/>
              <a:ahLst/>
              <a:cxnLst/>
              <a:rect l="l" t="t" r="r" b="b"/>
              <a:pathLst>
                <a:path w="1399" h="1741" extrusionOk="0">
                  <a:moveTo>
                    <a:pt x="608" y="1"/>
                  </a:moveTo>
                  <a:cubicBezTo>
                    <a:pt x="696" y="24"/>
                    <a:pt x="713" y="89"/>
                    <a:pt x="707" y="171"/>
                  </a:cubicBezTo>
                  <a:cubicBezTo>
                    <a:pt x="707" y="370"/>
                    <a:pt x="707" y="570"/>
                    <a:pt x="707" y="769"/>
                  </a:cubicBezTo>
                  <a:cubicBezTo>
                    <a:pt x="707" y="781"/>
                    <a:pt x="706" y="796"/>
                    <a:pt x="723" y="796"/>
                  </a:cubicBezTo>
                  <a:cubicBezTo>
                    <a:pt x="739" y="795"/>
                    <a:pt x="737" y="781"/>
                    <a:pt x="737" y="770"/>
                  </a:cubicBezTo>
                  <a:cubicBezTo>
                    <a:pt x="737" y="624"/>
                    <a:pt x="737" y="478"/>
                    <a:pt x="737" y="332"/>
                  </a:cubicBezTo>
                  <a:cubicBezTo>
                    <a:pt x="737" y="270"/>
                    <a:pt x="770" y="227"/>
                    <a:pt x="827" y="211"/>
                  </a:cubicBezTo>
                  <a:cubicBezTo>
                    <a:pt x="894" y="193"/>
                    <a:pt x="966" y="244"/>
                    <a:pt x="971" y="313"/>
                  </a:cubicBezTo>
                  <a:cubicBezTo>
                    <a:pt x="974" y="549"/>
                    <a:pt x="971" y="785"/>
                    <a:pt x="972" y="1019"/>
                  </a:cubicBezTo>
                  <a:cubicBezTo>
                    <a:pt x="996" y="1016"/>
                    <a:pt x="1007" y="1001"/>
                    <a:pt x="1018" y="986"/>
                  </a:cubicBezTo>
                  <a:cubicBezTo>
                    <a:pt x="1081" y="892"/>
                    <a:pt x="1157" y="798"/>
                    <a:pt x="1275" y="774"/>
                  </a:cubicBezTo>
                  <a:cubicBezTo>
                    <a:pt x="1406" y="733"/>
                    <a:pt x="1437" y="875"/>
                    <a:pt x="1348" y="949"/>
                  </a:cubicBezTo>
                  <a:cubicBezTo>
                    <a:pt x="1107" y="1196"/>
                    <a:pt x="1035" y="1652"/>
                    <a:pt x="652" y="1725"/>
                  </a:cubicBezTo>
                  <a:cubicBezTo>
                    <a:pt x="438" y="1768"/>
                    <a:pt x="152" y="1733"/>
                    <a:pt x="56" y="1507"/>
                  </a:cubicBezTo>
                  <a:cubicBezTo>
                    <a:pt x="17" y="1422"/>
                    <a:pt x="1" y="1332"/>
                    <a:pt x="1" y="1240"/>
                  </a:cubicBezTo>
                  <a:cubicBezTo>
                    <a:pt x="0" y="987"/>
                    <a:pt x="1" y="736"/>
                    <a:pt x="1" y="483"/>
                  </a:cubicBezTo>
                  <a:cubicBezTo>
                    <a:pt x="1" y="430"/>
                    <a:pt x="26" y="391"/>
                    <a:pt x="70" y="376"/>
                  </a:cubicBezTo>
                  <a:cubicBezTo>
                    <a:pt x="230" y="340"/>
                    <a:pt x="209" y="509"/>
                    <a:pt x="208" y="614"/>
                  </a:cubicBezTo>
                  <a:cubicBezTo>
                    <a:pt x="208" y="685"/>
                    <a:pt x="208" y="756"/>
                    <a:pt x="208" y="827"/>
                  </a:cubicBezTo>
                  <a:cubicBezTo>
                    <a:pt x="203" y="848"/>
                    <a:pt x="234" y="870"/>
                    <a:pt x="237" y="839"/>
                  </a:cubicBezTo>
                  <a:cubicBezTo>
                    <a:pt x="238" y="647"/>
                    <a:pt x="237" y="455"/>
                    <a:pt x="237" y="263"/>
                  </a:cubicBezTo>
                  <a:cubicBezTo>
                    <a:pt x="237" y="218"/>
                    <a:pt x="253" y="182"/>
                    <a:pt x="294" y="161"/>
                  </a:cubicBezTo>
                  <a:cubicBezTo>
                    <a:pt x="358" y="127"/>
                    <a:pt x="438" y="172"/>
                    <a:pt x="442" y="244"/>
                  </a:cubicBezTo>
                  <a:cubicBezTo>
                    <a:pt x="444" y="281"/>
                    <a:pt x="443" y="317"/>
                    <a:pt x="443" y="353"/>
                  </a:cubicBezTo>
                  <a:cubicBezTo>
                    <a:pt x="443" y="491"/>
                    <a:pt x="443" y="628"/>
                    <a:pt x="443" y="766"/>
                  </a:cubicBezTo>
                  <a:cubicBezTo>
                    <a:pt x="439" y="780"/>
                    <a:pt x="448" y="788"/>
                    <a:pt x="458" y="797"/>
                  </a:cubicBezTo>
                  <a:cubicBezTo>
                    <a:pt x="467" y="788"/>
                    <a:pt x="476" y="780"/>
                    <a:pt x="473" y="766"/>
                  </a:cubicBezTo>
                  <a:cubicBezTo>
                    <a:pt x="473" y="559"/>
                    <a:pt x="474" y="351"/>
                    <a:pt x="472" y="144"/>
                  </a:cubicBezTo>
                  <a:cubicBezTo>
                    <a:pt x="466" y="71"/>
                    <a:pt x="518" y="-8"/>
                    <a:pt x="608" y="1"/>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65" name="Google Shape;2165;p54"/>
            <p:cNvSpPr/>
            <p:nvPr/>
          </p:nvSpPr>
          <p:spPr>
            <a:xfrm>
              <a:off x="5509800" y="1180440"/>
              <a:ext cx="165600" cy="151200"/>
            </a:xfrm>
            <a:custGeom>
              <a:avLst/>
              <a:gdLst/>
              <a:ahLst/>
              <a:cxnLst/>
              <a:rect l="l" t="t" r="r" b="b"/>
              <a:pathLst>
                <a:path w="460" h="420" extrusionOk="0">
                  <a:moveTo>
                    <a:pt x="190" y="420"/>
                  </a:moveTo>
                  <a:lnTo>
                    <a:pt x="43" y="192"/>
                  </a:lnTo>
                  <a:lnTo>
                    <a:pt x="7" y="155"/>
                  </a:lnTo>
                  <a:lnTo>
                    <a:pt x="0" y="124"/>
                  </a:lnTo>
                  <a:lnTo>
                    <a:pt x="150" y="28"/>
                  </a:lnTo>
                  <a:cubicBezTo>
                    <a:pt x="172" y="13"/>
                    <a:pt x="194" y="4"/>
                    <a:pt x="215" y="1"/>
                  </a:cubicBezTo>
                  <a:cubicBezTo>
                    <a:pt x="236" y="-2"/>
                    <a:pt x="255" y="2"/>
                    <a:pt x="274" y="12"/>
                  </a:cubicBezTo>
                  <a:cubicBezTo>
                    <a:pt x="293" y="22"/>
                    <a:pt x="311" y="41"/>
                    <a:pt x="328" y="67"/>
                  </a:cubicBezTo>
                  <a:cubicBezTo>
                    <a:pt x="343" y="91"/>
                    <a:pt x="352" y="113"/>
                    <a:pt x="354" y="134"/>
                  </a:cubicBezTo>
                  <a:cubicBezTo>
                    <a:pt x="356" y="155"/>
                    <a:pt x="352" y="174"/>
                    <a:pt x="342" y="192"/>
                  </a:cubicBezTo>
                  <a:lnTo>
                    <a:pt x="352" y="194"/>
                  </a:lnTo>
                  <a:lnTo>
                    <a:pt x="406" y="214"/>
                  </a:lnTo>
                  <a:lnTo>
                    <a:pt x="444" y="220"/>
                  </a:lnTo>
                  <a:lnTo>
                    <a:pt x="460" y="245"/>
                  </a:lnTo>
                  <a:lnTo>
                    <a:pt x="350" y="316"/>
                  </a:lnTo>
                  <a:lnTo>
                    <a:pt x="255" y="270"/>
                  </a:lnTo>
                  <a:lnTo>
                    <a:pt x="232" y="284"/>
                  </a:lnTo>
                  <a:lnTo>
                    <a:pt x="238" y="293"/>
                  </a:lnTo>
                  <a:lnTo>
                    <a:pt x="269" y="332"/>
                  </a:lnTo>
                  <a:lnTo>
                    <a:pt x="281" y="360"/>
                  </a:lnTo>
                  <a:lnTo>
                    <a:pt x="190" y="420"/>
                  </a:lnTo>
                  <a:moveTo>
                    <a:pt x="182" y="206"/>
                  </a:moveTo>
                  <a:lnTo>
                    <a:pt x="206" y="190"/>
                  </a:lnTo>
                  <a:cubicBezTo>
                    <a:pt x="216" y="184"/>
                    <a:pt x="224" y="178"/>
                    <a:pt x="230" y="173"/>
                  </a:cubicBezTo>
                  <a:cubicBezTo>
                    <a:pt x="237" y="168"/>
                    <a:pt x="241" y="161"/>
                    <a:pt x="242" y="155"/>
                  </a:cubicBezTo>
                  <a:cubicBezTo>
                    <a:pt x="243" y="148"/>
                    <a:pt x="240" y="140"/>
                    <a:pt x="234" y="130"/>
                  </a:cubicBezTo>
                  <a:cubicBezTo>
                    <a:pt x="227" y="120"/>
                    <a:pt x="220" y="113"/>
                    <a:pt x="213" y="112"/>
                  </a:cubicBezTo>
                  <a:cubicBezTo>
                    <a:pt x="206" y="110"/>
                    <a:pt x="199" y="111"/>
                    <a:pt x="191" y="115"/>
                  </a:cubicBezTo>
                  <a:cubicBezTo>
                    <a:pt x="183" y="119"/>
                    <a:pt x="174" y="124"/>
                    <a:pt x="164" y="130"/>
                  </a:cubicBezTo>
                  <a:lnTo>
                    <a:pt x="138" y="147"/>
                  </a:lnTo>
                  <a:lnTo>
                    <a:pt x="182" y="206"/>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66" name="Google Shape;2166;p54"/>
            <p:cNvSpPr/>
            <p:nvPr/>
          </p:nvSpPr>
          <p:spPr>
            <a:xfrm>
              <a:off x="5635080" y="1111680"/>
              <a:ext cx="147600" cy="153000"/>
            </a:xfrm>
            <a:custGeom>
              <a:avLst/>
              <a:gdLst/>
              <a:ahLst/>
              <a:cxnLst/>
              <a:rect l="l" t="t" r="r" b="b"/>
              <a:pathLst>
                <a:path w="410" h="425" extrusionOk="0">
                  <a:moveTo>
                    <a:pt x="142" y="425"/>
                  </a:moveTo>
                  <a:lnTo>
                    <a:pt x="121" y="402"/>
                  </a:lnTo>
                  <a:lnTo>
                    <a:pt x="110" y="352"/>
                  </a:lnTo>
                  <a:lnTo>
                    <a:pt x="0" y="104"/>
                  </a:lnTo>
                  <a:lnTo>
                    <a:pt x="234" y="0"/>
                  </a:lnTo>
                  <a:lnTo>
                    <a:pt x="262" y="4"/>
                  </a:lnTo>
                  <a:lnTo>
                    <a:pt x="267" y="94"/>
                  </a:lnTo>
                  <a:lnTo>
                    <a:pt x="224" y="108"/>
                  </a:lnTo>
                  <a:lnTo>
                    <a:pt x="139" y="145"/>
                  </a:lnTo>
                  <a:lnTo>
                    <a:pt x="155" y="181"/>
                  </a:lnTo>
                  <a:lnTo>
                    <a:pt x="267" y="132"/>
                  </a:lnTo>
                  <a:lnTo>
                    <a:pt x="300" y="207"/>
                  </a:lnTo>
                  <a:lnTo>
                    <a:pt x="238" y="234"/>
                  </a:lnTo>
                  <a:lnTo>
                    <a:pt x="186" y="252"/>
                  </a:lnTo>
                  <a:lnTo>
                    <a:pt x="205" y="294"/>
                  </a:lnTo>
                  <a:lnTo>
                    <a:pt x="330" y="239"/>
                  </a:lnTo>
                  <a:lnTo>
                    <a:pt x="410" y="272"/>
                  </a:lnTo>
                  <a:lnTo>
                    <a:pt x="396" y="313"/>
                  </a:lnTo>
                  <a:lnTo>
                    <a:pt x="142" y="425"/>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67" name="Google Shape;2167;p54"/>
            <p:cNvSpPr/>
            <p:nvPr/>
          </p:nvSpPr>
          <p:spPr>
            <a:xfrm>
              <a:off x="5762520" y="1054080"/>
              <a:ext cx="180360" cy="162000"/>
            </a:xfrm>
            <a:custGeom>
              <a:avLst/>
              <a:gdLst/>
              <a:ahLst/>
              <a:cxnLst/>
              <a:rect l="l" t="t" r="r" b="b"/>
              <a:pathLst>
                <a:path w="501" h="450" extrusionOk="0">
                  <a:moveTo>
                    <a:pt x="94" y="450"/>
                  </a:moveTo>
                  <a:lnTo>
                    <a:pt x="22" y="189"/>
                  </a:lnTo>
                  <a:lnTo>
                    <a:pt x="0" y="143"/>
                  </a:lnTo>
                  <a:lnTo>
                    <a:pt x="2" y="112"/>
                  </a:lnTo>
                  <a:lnTo>
                    <a:pt x="113" y="81"/>
                  </a:lnTo>
                  <a:lnTo>
                    <a:pt x="253" y="223"/>
                  </a:lnTo>
                  <a:lnTo>
                    <a:pt x="262" y="220"/>
                  </a:lnTo>
                  <a:lnTo>
                    <a:pt x="294" y="31"/>
                  </a:lnTo>
                  <a:lnTo>
                    <a:pt x="408" y="0"/>
                  </a:lnTo>
                  <a:lnTo>
                    <a:pt x="421" y="27"/>
                  </a:lnTo>
                  <a:lnTo>
                    <a:pt x="429" y="75"/>
                  </a:lnTo>
                  <a:lnTo>
                    <a:pt x="501" y="339"/>
                  </a:lnTo>
                  <a:lnTo>
                    <a:pt x="395" y="368"/>
                  </a:lnTo>
                  <a:lnTo>
                    <a:pt x="386" y="327"/>
                  </a:lnTo>
                  <a:lnTo>
                    <a:pt x="349" y="193"/>
                  </a:lnTo>
                  <a:lnTo>
                    <a:pt x="344" y="194"/>
                  </a:lnTo>
                  <a:lnTo>
                    <a:pt x="339" y="250"/>
                  </a:lnTo>
                  <a:lnTo>
                    <a:pt x="326" y="335"/>
                  </a:lnTo>
                  <a:lnTo>
                    <a:pt x="250" y="356"/>
                  </a:lnTo>
                  <a:lnTo>
                    <a:pt x="159" y="245"/>
                  </a:lnTo>
                  <a:lnTo>
                    <a:pt x="154" y="247"/>
                  </a:lnTo>
                  <a:lnTo>
                    <a:pt x="164" y="285"/>
                  </a:lnTo>
                  <a:lnTo>
                    <a:pt x="207" y="420"/>
                  </a:lnTo>
                  <a:lnTo>
                    <a:pt x="94" y="45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68" name="Google Shape;2168;p54"/>
            <p:cNvSpPr/>
            <p:nvPr/>
          </p:nvSpPr>
          <p:spPr>
            <a:xfrm>
              <a:off x="5944680" y="1042920"/>
              <a:ext cx="59400" cy="131400"/>
            </a:xfrm>
            <a:custGeom>
              <a:avLst/>
              <a:gdLst/>
              <a:ahLst/>
              <a:cxnLst/>
              <a:rect l="l" t="t" r="r" b="b"/>
              <a:pathLst>
                <a:path w="165" h="365" extrusionOk="0">
                  <a:moveTo>
                    <a:pt x="57" y="365"/>
                  </a:moveTo>
                  <a:lnTo>
                    <a:pt x="12" y="96"/>
                  </a:lnTo>
                  <a:lnTo>
                    <a:pt x="0" y="48"/>
                  </a:lnTo>
                  <a:lnTo>
                    <a:pt x="0" y="18"/>
                  </a:lnTo>
                  <a:lnTo>
                    <a:pt x="108" y="0"/>
                  </a:lnTo>
                  <a:lnTo>
                    <a:pt x="165" y="347"/>
                  </a:lnTo>
                  <a:lnTo>
                    <a:pt x="57" y="365"/>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69" name="Google Shape;2169;p54"/>
            <p:cNvSpPr/>
            <p:nvPr/>
          </p:nvSpPr>
          <p:spPr>
            <a:xfrm>
              <a:off x="6013440" y="1027440"/>
              <a:ext cx="134280" cy="135720"/>
            </a:xfrm>
            <a:custGeom>
              <a:avLst/>
              <a:gdLst/>
              <a:ahLst/>
              <a:cxnLst/>
              <a:rect l="l" t="t" r="r" b="b"/>
              <a:pathLst>
                <a:path w="373" h="377" extrusionOk="0">
                  <a:moveTo>
                    <a:pt x="36" y="377"/>
                  </a:moveTo>
                  <a:lnTo>
                    <a:pt x="14" y="107"/>
                  </a:lnTo>
                  <a:lnTo>
                    <a:pt x="0" y="58"/>
                  </a:lnTo>
                  <a:lnTo>
                    <a:pt x="8" y="28"/>
                  </a:lnTo>
                  <a:lnTo>
                    <a:pt x="107" y="20"/>
                  </a:lnTo>
                  <a:lnTo>
                    <a:pt x="217" y="136"/>
                  </a:lnTo>
                  <a:lnTo>
                    <a:pt x="244" y="176"/>
                  </a:lnTo>
                  <a:lnTo>
                    <a:pt x="249" y="175"/>
                  </a:lnTo>
                  <a:lnTo>
                    <a:pt x="236" y="9"/>
                  </a:lnTo>
                  <a:lnTo>
                    <a:pt x="350" y="0"/>
                  </a:lnTo>
                  <a:lnTo>
                    <a:pt x="353" y="30"/>
                  </a:lnTo>
                  <a:lnTo>
                    <a:pt x="352" y="80"/>
                  </a:lnTo>
                  <a:lnTo>
                    <a:pt x="373" y="350"/>
                  </a:lnTo>
                  <a:lnTo>
                    <a:pt x="275" y="358"/>
                  </a:lnTo>
                  <a:lnTo>
                    <a:pt x="137" y="199"/>
                  </a:lnTo>
                  <a:lnTo>
                    <a:pt x="132" y="199"/>
                  </a:lnTo>
                  <a:lnTo>
                    <a:pt x="134" y="229"/>
                  </a:lnTo>
                  <a:lnTo>
                    <a:pt x="151" y="368"/>
                  </a:lnTo>
                  <a:lnTo>
                    <a:pt x="36" y="377"/>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70" name="Google Shape;2170;p54"/>
            <p:cNvSpPr/>
            <p:nvPr/>
          </p:nvSpPr>
          <p:spPr>
            <a:xfrm>
              <a:off x="6171120" y="1026720"/>
              <a:ext cx="128880" cy="128520"/>
            </a:xfrm>
            <a:custGeom>
              <a:avLst/>
              <a:gdLst/>
              <a:ahLst/>
              <a:cxnLst/>
              <a:rect l="l" t="t" r="r" b="b"/>
              <a:pathLst>
                <a:path w="358" h="357" extrusionOk="0">
                  <a:moveTo>
                    <a:pt x="0" y="351"/>
                  </a:moveTo>
                  <a:lnTo>
                    <a:pt x="9" y="80"/>
                  </a:lnTo>
                  <a:lnTo>
                    <a:pt x="1" y="30"/>
                  </a:lnTo>
                  <a:lnTo>
                    <a:pt x="12" y="0"/>
                  </a:lnTo>
                  <a:lnTo>
                    <a:pt x="179" y="6"/>
                  </a:lnTo>
                  <a:cubicBezTo>
                    <a:pt x="203" y="7"/>
                    <a:pt x="225" y="10"/>
                    <a:pt x="247" y="15"/>
                  </a:cubicBezTo>
                  <a:cubicBezTo>
                    <a:pt x="269" y="21"/>
                    <a:pt x="290" y="30"/>
                    <a:pt x="306" y="43"/>
                  </a:cubicBezTo>
                  <a:cubicBezTo>
                    <a:pt x="323" y="56"/>
                    <a:pt x="336" y="74"/>
                    <a:pt x="345" y="97"/>
                  </a:cubicBezTo>
                  <a:cubicBezTo>
                    <a:pt x="354" y="120"/>
                    <a:pt x="358" y="150"/>
                    <a:pt x="357" y="186"/>
                  </a:cubicBezTo>
                  <a:cubicBezTo>
                    <a:pt x="356" y="223"/>
                    <a:pt x="349" y="252"/>
                    <a:pt x="338" y="275"/>
                  </a:cubicBezTo>
                  <a:cubicBezTo>
                    <a:pt x="327" y="298"/>
                    <a:pt x="312" y="315"/>
                    <a:pt x="294" y="328"/>
                  </a:cubicBezTo>
                  <a:cubicBezTo>
                    <a:pt x="276" y="340"/>
                    <a:pt x="256" y="347"/>
                    <a:pt x="234" y="352"/>
                  </a:cubicBezTo>
                  <a:cubicBezTo>
                    <a:pt x="212" y="356"/>
                    <a:pt x="190" y="358"/>
                    <a:pt x="167" y="357"/>
                  </a:cubicBezTo>
                  <a:lnTo>
                    <a:pt x="0" y="351"/>
                  </a:lnTo>
                  <a:moveTo>
                    <a:pt x="112" y="261"/>
                  </a:moveTo>
                  <a:lnTo>
                    <a:pt x="150" y="262"/>
                  </a:lnTo>
                  <a:cubicBezTo>
                    <a:pt x="169" y="263"/>
                    <a:pt x="186" y="261"/>
                    <a:pt x="199" y="257"/>
                  </a:cubicBezTo>
                  <a:cubicBezTo>
                    <a:pt x="213" y="254"/>
                    <a:pt x="224" y="246"/>
                    <a:pt x="231" y="234"/>
                  </a:cubicBezTo>
                  <a:cubicBezTo>
                    <a:pt x="239" y="222"/>
                    <a:pt x="242" y="205"/>
                    <a:pt x="243" y="182"/>
                  </a:cubicBezTo>
                  <a:cubicBezTo>
                    <a:pt x="244" y="158"/>
                    <a:pt x="241" y="140"/>
                    <a:pt x="234" y="129"/>
                  </a:cubicBezTo>
                  <a:cubicBezTo>
                    <a:pt x="227" y="117"/>
                    <a:pt x="217" y="110"/>
                    <a:pt x="204" y="106"/>
                  </a:cubicBezTo>
                  <a:cubicBezTo>
                    <a:pt x="191" y="102"/>
                    <a:pt x="175" y="100"/>
                    <a:pt x="156" y="100"/>
                  </a:cubicBezTo>
                  <a:lnTo>
                    <a:pt x="118" y="98"/>
                  </a:lnTo>
                  <a:lnTo>
                    <a:pt x="112" y="261"/>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71" name="Google Shape;2171;p54"/>
            <p:cNvSpPr/>
            <p:nvPr/>
          </p:nvSpPr>
          <p:spPr>
            <a:xfrm>
              <a:off x="6313680" y="1035000"/>
              <a:ext cx="119160" cy="139680"/>
            </a:xfrm>
            <a:custGeom>
              <a:avLst/>
              <a:gdLst/>
              <a:ahLst/>
              <a:cxnLst/>
              <a:rect l="l" t="t" r="r" b="b"/>
              <a:pathLst>
                <a:path w="331" h="388" extrusionOk="0">
                  <a:moveTo>
                    <a:pt x="5" y="348"/>
                  </a:moveTo>
                  <a:lnTo>
                    <a:pt x="0" y="317"/>
                  </a:lnTo>
                  <a:lnTo>
                    <a:pt x="17" y="269"/>
                  </a:lnTo>
                  <a:lnTo>
                    <a:pt x="56" y="0"/>
                  </a:lnTo>
                  <a:lnTo>
                    <a:pt x="308" y="37"/>
                  </a:lnTo>
                  <a:lnTo>
                    <a:pt x="331" y="55"/>
                  </a:lnTo>
                  <a:lnTo>
                    <a:pt x="287" y="134"/>
                  </a:lnTo>
                  <a:lnTo>
                    <a:pt x="243" y="123"/>
                  </a:lnTo>
                  <a:lnTo>
                    <a:pt x="151" y="109"/>
                  </a:lnTo>
                  <a:lnTo>
                    <a:pt x="146" y="149"/>
                  </a:lnTo>
                  <a:lnTo>
                    <a:pt x="267" y="166"/>
                  </a:lnTo>
                  <a:lnTo>
                    <a:pt x="255" y="247"/>
                  </a:lnTo>
                  <a:lnTo>
                    <a:pt x="188" y="237"/>
                  </a:lnTo>
                  <a:lnTo>
                    <a:pt x="135" y="225"/>
                  </a:lnTo>
                  <a:lnTo>
                    <a:pt x="128" y="270"/>
                  </a:lnTo>
                  <a:lnTo>
                    <a:pt x="264" y="290"/>
                  </a:lnTo>
                  <a:lnTo>
                    <a:pt x="313" y="361"/>
                  </a:lnTo>
                  <a:lnTo>
                    <a:pt x="280" y="388"/>
                  </a:lnTo>
                  <a:lnTo>
                    <a:pt x="5" y="348"/>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72" name="Google Shape;2172;p54"/>
            <p:cNvSpPr/>
            <p:nvPr/>
          </p:nvSpPr>
          <p:spPr>
            <a:xfrm>
              <a:off x="6435720" y="1056240"/>
              <a:ext cx="129600" cy="151200"/>
            </a:xfrm>
            <a:custGeom>
              <a:avLst/>
              <a:gdLst/>
              <a:ahLst/>
              <a:cxnLst/>
              <a:rect l="l" t="t" r="r" b="b"/>
              <a:pathLst>
                <a:path w="360" h="420" extrusionOk="0">
                  <a:moveTo>
                    <a:pt x="0" y="340"/>
                  </a:moveTo>
                  <a:lnTo>
                    <a:pt x="67" y="77"/>
                  </a:lnTo>
                  <a:lnTo>
                    <a:pt x="70" y="26"/>
                  </a:lnTo>
                  <a:lnTo>
                    <a:pt x="87" y="0"/>
                  </a:lnTo>
                  <a:lnTo>
                    <a:pt x="260" y="44"/>
                  </a:lnTo>
                  <a:cubicBezTo>
                    <a:pt x="286" y="51"/>
                    <a:pt x="307" y="61"/>
                    <a:pt x="324" y="74"/>
                  </a:cubicBezTo>
                  <a:cubicBezTo>
                    <a:pt x="340" y="87"/>
                    <a:pt x="351" y="104"/>
                    <a:pt x="356" y="125"/>
                  </a:cubicBezTo>
                  <a:cubicBezTo>
                    <a:pt x="362" y="146"/>
                    <a:pt x="360" y="171"/>
                    <a:pt x="353" y="202"/>
                  </a:cubicBezTo>
                  <a:cubicBezTo>
                    <a:pt x="345" y="229"/>
                    <a:pt x="335" y="251"/>
                    <a:pt x="321" y="267"/>
                  </a:cubicBezTo>
                  <a:cubicBezTo>
                    <a:pt x="307" y="282"/>
                    <a:pt x="290" y="292"/>
                    <a:pt x="270" y="297"/>
                  </a:cubicBezTo>
                  <a:lnTo>
                    <a:pt x="276" y="306"/>
                  </a:lnTo>
                  <a:lnTo>
                    <a:pt x="298" y="360"/>
                  </a:lnTo>
                  <a:lnTo>
                    <a:pt x="319" y="391"/>
                  </a:lnTo>
                  <a:lnTo>
                    <a:pt x="311" y="420"/>
                  </a:lnTo>
                  <a:lnTo>
                    <a:pt x="184" y="387"/>
                  </a:lnTo>
                  <a:lnTo>
                    <a:pt x="154" y="285"/>
                  </a:lnTo>
                  <a:lnTo>
                    <a:pt x="128" y="279"/>
                  </a:lnTo>
                  <a:lnTo>
                    <a:pt x="126" y="289"/>
                  </a:lnTo>
                  <a:lnTo>
                    <a:pt x="118" y="339"/>
                  </a:lnTo>
                  <a:lnTo>
                    <a:pt x="106" y="367"/>
                  </a:lnTo>
                  <a:lnTo>
                    <a:pt x="0" y="340"/>
                  </a:lnTo>
                  <a:moveTo>
                    <a:pt x="151" y="190"/>
                  </a:moveTo>
                  <a:lnTo>
                    <a:pt x="179" y="197"/>
                  </a:lnTo>
                  <a:cubicBezTo>
                    <a:pt x="190" y="200"/>
                    <a:pt x="201" y="202"/>
                    <a:pt x="209" y="203"/>
                  </a:cubicBezTo>
                  <a:cubicBezTo>
                    <a:pt x="218" y="204"/>
                    <a:pt x="224" y="203"/>
                    <a:pt x="230" y="199"/>
                  </a:cubicBezTo>
                  <a:cubicBezTo>
                    <a:pt x="236" y="195"/>
                    <a:pt x="240" y="188"/>
                    <a:pt x="243" y="176"/>
                  </a:cubicBezTo>
                  <a:cubicBezTo>
                    <a:pt x="246" y="165"/>
                    <a:pt x="246" y="156"/>
                    <a:pt x="242" y="149"/>
                  </a:cubicBezTo>
                  <a:cubicBezTo>
                    <a:pt x="239" y="143"/>
                    <a:pt x="233" y="138"/>
                    <a:pt x="225" y="135"/>
                  </a:cubicBezTo>
                  <a:cubicBezTo>
                    <a:pt x="217" y="132"/>
                    <a:pt x="207" y="128"/>
                    <a:pt x="196" y="125"/>
                  </a:cubicBezTo>
                  <a:lnTo>
                    <a:pt x="165" y="117"/>
                  </a:lnTo>
                  <a:lnTo>
                    <a:pt x="151" y="19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73" name="Google Shape;2173;p54"/>
            <p:cNvSpPr/>
            <p:nvPr/>
          </p:nvSpPr>
          <p:spPr>
            <a:xfrm>
              <a:off x="6621480" y="1106280"/>
              <a:ext cx="120240" cy="145800"/>
            </a:xfrm>
            <a:custGeom>
              <a:avLst/>
              <a:gdLst/>
              <a:ahLst/>
              <a:cxnLst/>
              <a:rect l="l" t="t" r="r" b="b"/>
              <a:pathLst>
                <a:path w="334" h="405" extrusionOk="0">
                  <a:moveTo>
                    <a:pt x="0" y="361"/>
                  </a:moveTo>
                  <a:lnTo>
                    <a:pt x="103" y="126"/>
                  </a:lnTo>
                  <a:lnTo>
                    <a:pt x="10" y="91"/>
                  </a:lnTo>
                  <a:lnTo>
                    <a:pt x="50" y="0"/>
                  </a:lnTo>
                  <a:lnTo>
                    <a:pt x="334" y="125"/>
                  </a:lnTo>
                  <a:lnTo>
                    <a:pt x="294" y="216"/>
                  </a:lnTo>
                  <a:lnTo>
                    <a:pt x="203" y="170"/>
                  </a:lnTo>
                  <a:lnTo>
                    <a:pt x="132" y="332"/>
                  </a:lnTo>
                  <a:lnTo>
                    <a:pt x="116" y="380"/>
                  </a:lnTo>
                  <a:lnTo>
                    <a:pt x="100" y="405"/>
                  </a:lnTo>
                  <a:lnTo>
                    <a:pt x="0" y="361"/>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74" name="Google Shape;2174;p54"/>
            <p:cNvSpPr/>
            <p:nvPr/>
          </p:nvSpPr>
          <p:spPr>
            <a:xfrm>
              <a:off x="6713640" y="1180080"/>
              <a:ext cx="135000" cy="135360"/>
            </a:xfrm>
            <a:custGeom>
              <a:avLst/>
              <a:gdLst/>
              <a:ahLst/>
              <a:cxnLst/>
              <a:rect l="l" t="t" r="r" b="b"/>
              <a:pathLst>
                <a:path w="375" h="376" extrusionOk="0">
                  <a:moveTo>
                    <a:pt x="90" y="341"/>
                  </a:moveTo>
                  <a:cubicBezTo>
                    <a:pt x="72" y="330"/>
                    <a:pt x="56" y="316"/>
                    <a:pt x="41" y="300"/>
                  </a:cubicBezTo>
                  <a:cubicBezTo>
                    <a:pt x="26" y="285"/>
                    <a:pt x="15" y="267"/>
                    <a:pt x="7" y="246"/>
                  </a:cubicBezTo>
                  <a:cubicBezTo>
                    <a:pt x="0" y="226"/>
                    <a:pt x="-2" y="203"/>
                    <a:pt x="1" y="177"/>
                  </a:cubicBezTo>
                  <a:cubicBezTo>
                    <a:pt x="5" y="152"/>
                    <a:pt x="18" y="123"/>
                    <a:pt x="37" y="93"/>
                  </a:cubicBezTo>
                  <a:cubicBezTo>
                    <a:pt x="57" y="62"/>
                    <a:pt x="78" y="39"/>
                    <a:pt x="99" y="25"/>
                  </a:cubicBezTo>
                  <a:cubicBezTo>
                    <a:pt x="121" y="11"/>
                    <a:pt x="142" y="3"/>
                    <a:pt x="164" y="1"/>
                  </a:cubicBezTo>
                  <a:cubicBezTo>
                    <a:pt x="185" y="-1"/>
                    <a:pt x="207" y="1"/>
                    <a:pt x="227" y="8"/>
                  </a:cubicBezTo>
                  <a:cubicBezTo>
                    <a:pt x="248" y="14"/>
                    <a:pt x="267" y="25"/>
                    <a:pt x="284" y="36"/>
                  </a:cubicBezTo>
                  <a:cubicBezTo>
                    <a:pt x="302" y="47"/>
                    <a:pt x="318" y="61"/>
                    <a:pt x="333" y="77"/>
                  </a:cubicBezTo>
                  <a:cubicBezTo>
                    <a:pt x="348" y="92"/>
                    <a:pt x="360" y="111"/>
                    <a:pt x="367" y="131"/>
                  </a:cubicBezTo>
                  <a:cubicBezTo>
                    <a:pt x="375" y="151"/>
                    <a:pt x="377" y="174"/>
                    <a:pt x="373" y="200"/>
                  </a:cubicBezTo>
                  <a:cubicBezTo>
                    <a:pt x="369" y="225"/>
                    <a:pt x="358" y="254"/>
                    <a:pt x="338" y="284"/>
                  </a:cubicBezTo>
                  <a:cubicBezTo>
                    <a:pt x="318" y="315"/>
                    <a:pt x="298" y="337"/>
                    <a:pt x="276" y="352"/>
                  </a:cubicBezTo>
                  <a:cubicBezTo>
                    <a:pt x="255" y="366"/>
                    <a:pt x="233" y="374"/>
                    <a:pt x="211" y="376"/>
                  </a:cubicBezTo>
                  <a:cubicBezTo>
                    <a:pt x="190" y="377"/>
                    <a:pt x="168" y="375"/>
                    <a:pt x="148" y="368"/>
                  </a:cubicBezTo>
                  <a:cubicBezTo>
                    <a:pt x="127" y="361"/>
                    <a:pt x="108" y="352"/>
                    <a:pt x="90" y="341"/>
                  </a:cubicBezTo>
                  <a:moveTo>
                    <a:pt x="144" y="257"/>
                  </a:moveTo>
                  <a:cubicBezTo>
                    <a:pt x="162" y="269"/>
                    <a:pt x="179" y="272"/>
                    <a:pt x="195" y="267"/>
                  </a:cubicBezTo>
                  <a:cubicBezTo>
                    <a:pt x="211" y="261"/>
                    <a:pt x="227" y="247"/>
                    <a:pt x="242" y="223"/>
                  </a:cubicBezTo>
                  <a:cubicBezTo>
                    <a:pt x="257" y="200"/>
                    <a:pt x="265" y="180"/>
                    <a:pt x="262" y="163"/>
                  </a:cubicBezTo>
                  <a:cubicBezTo>
                    <a:pt x="260" y="146"/>
                    <a:pt x="249" y="131"/>
                    <a:pt x="231" y="120"/>
                  </a:cubicBezTo>
                  <a:cubicBezTo>
                    <a:pt x="195" y="97"/>
                    <a:pt x="162" y="108"/>
                    <a:pt x="133" y="154"/>
                  </a:cubicBezTo>
                  <a:cubicBezTo>
                    <a:pt x="118" y="177"/>
                    <a:pt x="112" y="197"/>
                    <a:pt x="114" y="214"/>
                  </a:cubicBezTo>
                  <a:cubicBezTo>
                    <a:pt x="116" y="230"/>
                    <a:pt x="126" y="245"/>
                    <a:pt x="144" y="257"/>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75" name="Google Shape;2175;p54"/>
            <p:cNvSpPr/>
            <p:nvPr/>
          </p:nvSpPr>
          <p:spPr>
            <a:xfrm>
              <a:off x="5512680" y="1759680"/>
              <a:ext cx="136440" cy="146160"/>
            </a:xfrm>
            <a:custGeom>
              <a:avLst/>
              <a:gdLst/>
              <a:ahLst/>
              <a:cxnLst/>
              <a:rect l="l" t="t" r="r" b="b"/>
              <a:pathLst>
                <a:path w="379" h="406" extrusionOk="0">
                  <a:moveTo>
                    <a:pt x="0" y="341"/>
                  </a:moveTo>
                  <a:lnTo>
                    <a:pt x="153" y="135"/>
                  </a:lnTo>
                  <a:lnTo>
                    <a:pt x="70" y="80"/>
                  </a:lnTo>
                  <a:lnTo>
                    <a:pt x="130" y="0"/>
                  </a:lnTo>
                  <a:lnTo>
                    <a:pt x="379" y="185"/>
                  </a:lnTo>
                  <a:lnTo>
                    <a:pt x="319" y="265"/>
                  </a:lnTo>
                  <a:lnTo>
                    <a:pt x="241" y="200"/>
                  </a:lnTo>
                  <a:lnTo>
                    <a:pt x="135" y="342"/>
                  </a:lnTo>
                  <a:lnTo>
                    <a:pt x="110" y="385"/>
                  </a:lnTo>
                  <a:lnTo>
                    <a:pt x="88" y="406"/>
                  </a:lnTo>
                  <a:lnTo>
                    <a:pt x="0" y="341"/>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76" name="Google Shape;2176;p54"/>
            <p:cNvSpPr/>
            <p:nvPr/>
          </p:nvSpPr>
          <p:spPr>
            <a:xfrm>
              <a:off x="5580360" y="1841040"/>
              <a:ext cx="146520" cy="156960"/>
            </a:xfrm>
            <a:custGeom>
              <a:avLst/>
              <a:gdLst/>
              <a:ahLst/>
              <a:cxnLst/>
              <a:rect l="l" t="t" r="r" b="b"/>
              <a:pathLst>
                <a:path w="407" h="436" extrusionOk="0">
                  <a:moveTo>
                    <a:pt x="0" y="255"/>
                  </a:moveTo>
                  <a:lnTo>
                    <a:pt x="59" y="191"/>
                  </a:lnTo>
                  <a:lnTo>
                    <a:pt x="87" y="135"/>
                  </a:lnTo>
                  <a:lnTo>
                    <a:pt x="127" y="138"/>
                  </a:lnTo>
                  <a:lnTo>
                    <a:pt x="274" y="0"/>
                  </a:lnTo>
                  <a:lnTo>
                    <a:pt x="407" y="67"/>
                  </a:lnTo>
                  <a:lnTo>
                    <a:pt x="383" y="304"/>
                  </a:lnTo>
                  <a:lnTo>
                    <a:pt x="385" y="384"/>
                  </a:lnTo>
                  <a:lnTo>
                    <a:pt x="359" y="436"/>
                  </a:lnTo>
                  <a:lnTo>
                    <a:pt x="263" y="388"/>
                  </a:lnTo>
                  <a:lnTo>
                    <a:pt x="274" y="310"/>
                  </a:lnTo>
                  <a:lnTo>
                    <a:pt x="154" y="250"/>
                  </a:lnTo>
                  <a:lnTo>
                    <a:pt x="101" y="306"/>
                  </a:lnTo>
                  <a:lnTo>
                    <a:pt x="0" y="255"/>
                  </a:lnTo>
                  <a:moveTo>
                    <a:pt x="223" y="187"/>
                  </a:moveTo>
                  <a:lnTo>
                    <a:pt x="289" y="221"/>
                  </a:lnTo>
                  <a:lnTo>
                    <a:pt x="304" y="118"/>
                  </a:lnTo>
                  <a:lnTo>
                    <a:pt x="295" y="113"/>
                  </a:lnTo>
                  <a:lnTo>
                    <a:pt x="223" y="187"/>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77" name="Google Shape;2177;p54"/>
            <p:cNvSpPr/>
            <p:nvPr/>
          </p:nvSpPr>
          <p:spPr>
            <a:xfrm>
              <a:off x="5736240" y="1886760"/>
              <a:ext cx="146160" cy="158760"/>
            </a:xfrm>
            <a:custGeom>
              <a:avLst/>
              <a:gdLst/>
              <a:ahLst/>
              <a:cxnLst/>
              <a:rect l="l" t="t" r="r" b="b"/>
              <a:pathLst>
                <a:path w="406" h="441" extrusionOk="0">
                  <a:moveTo>
                    <a:pt x="0" y="334"/>
                  </a:moveTo>
                  <a:lnTo>
                    <a:pt x="84" y="78"/>
                  </a:lnTo>
                  <a:lnTo>
                    <a:pt x="90" y="27"/>
                  </a:lnTo>
                  <a:lnTo>
                    <a:pt x="109" y="0"/>
                  </a:lnTo>
                  <a:lnTo>
                    <a:pt x="213" y="34"/>
                  </a:lnTo>
                  <a:lnTo>
                    <a:pt x="194" y="90"/>
                  </a:lnTo>
                  <a:lnTo>
                    <a:pt x="165" y="164"/>
                  </a:lnTo>
                  <a:lnTo>
                    <a:pt x="180" y="168"/>
                  </a:lnTo>
                  <a:lnTo>
                    <a:pt x="293" y="60"/>
                  </a:lnTo>
                  <a:lnTo>
                    <a:pt x="406" y="96"/>
                  </a:lnTo>
                  <a:lnTo>
                    <a:pt x="397" y="124"/>
                  </a:lnTo>
                  <a:lnTo>
                    <a:pt x="261" y="227"/>
                  </a:lnTo>
                  <a:lnTo>
                    <a:pt x="308" y="351"/>
                  </a:lnTo>
                  <a:lnTo>
                    <a:pt x="340" y="413"/>
                  </a:lnTo>
                  <a:lnTo>
                    <a:pt x="331" y="441"/>
                  </a:lnTo>
                  <a:lnTo>
                    <a:pt x="206" y="400"/>
                  </a:lnTo>
                  <a:lnTo>
                    <a:pt x="162" y="259"/>
                  </a:lnTo>
                  <a:lnTo>
                    <a:pt x="140" y="257"/>
                  </a:lnTo>
                  <a:lnTo>
                    <a:pt x="123" y="311"/>
                  </a:lnTo>
                  <a:lnTo>
                    <a:pt x="118" y="341"/>
                  </a:lnTo>
                  <a:lnTo>
                    <a:pt x="105" y="368"/>
                  </a:lnTo>
                  <a:lnTo>
                    <a:pt x="0" y="334"/>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78" name="Google Shape;2178;p54"/>
            <p:cNvSpPr/>
            <p:nvPr/>
          </p:nvSpPr>
          <p:spPr>
            <a:xfrm>
              <a:off x="5878440" y="1926360"/>
              <a:ext cx="123840" cy="143640"/>
            </a:xfrm>
            <a:custGeom>
              <a:avLst/>
              <a:gdLst/>
              <a:ahLst/>
              <a:cxnLst/>
              <a:rect l="l" t="t" r="r" b="b"/>
              <a:pathLst>
                <a:path w="344" h="399" extrusionOk="0">
                  <a:moveTo>
                    <a:pt x="4" y="345"/>
                  </a:moveTo>
                  <a:lnTo>
                    <a:pt x="0" y="314"/>
                  </a:lnTo>
                  <a:lnTo>
                    <a:pt x="19" y="267"/>
                  </a:lnTo>
                  <a:lnTo>
                    <a:pt x="72" y="0"/>
                  </a:lnTo>
                  <a:lnTo>
                    <a:pt x="323" y="50"/>
                  </a:lnTo>
                  <a:lnTo>
                    <a:pt x="344" y="69"/>
                  </a:lnTo>
                  <a:lnTo>
                    <a:pt x="296" y="145"/>
                  </a:lnTo>
                  <a:lnTo>
                    <a:pt x="253" y="132"/>
                  </a:lnTo>
                  <a:lnTo>
                    <a:pt x="162" y="114"/>
                  </a:lnTo>
                  <a:lnTo>
                    <a:pt x="154" y="153"/>
                  </a:lnTo>
                  <a:lnTo>
                    <a:pt x="275" y="177"/>
                  </a:lnTo>
                  <a:lnTo>
                    <a:pt x="259" y="257"/>
                  </a:lnTo>
                  <a:lnTo>
                    <a:pt x="192" y="244"/>
                  </a:lnTo>
                  <a:lnTo>
                    <a:pt x="140" y="228"/>
                  </a:lnTo>
                  <a:lnTo>
                    <a:pt x="131" y="274"/>
                  </a:lnTo>
                  <a:lnTo>
                    <a:pt x="266" y="300"/>
                  </a:lnTo>
                  <a:lnTo>
                    <a:pt x="311" y="373"/>
                  </a:lnTo>
                  <a:lnTo>
                    <a:pt x="276" y="399"/>
                  </a:lnTo>
                  <a:lnTo>
                    <a:pt x="4" y="345"/>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79" name="Google Shape;2179;p54"/>
            <p:cNvSpPr/>
            <p:nvPr/>
          </p:nvSpPr>
          <p:spPr>
            <a:xfrm>
              <a:off x="6043680" y="1955520"/>
              <a:ext cx="145440" cy="131400"/>
            </a:xfrm>
            <a:custGeom>
              <a:avLst/>
              <a:gdLst/>
              <a:ahLst/>
              <a:cxnLst/>
              <a:rect l="l" t="t" r="r" b="b"/>
              <a:pathLst>
                <a:path w="404" h="365" extrusionOk="0">
                  <a:moveTo>
                    <a:pt x="0" y="344"/>
                  </a:moveTo>
                  <a:lnTo>
                    <a:pt x="28" y="261"/>
                  </a:lnTo>
                  <a:lnTo>
                    <a:pt x="31" y="199"/>
                  </a:lnTo>
                  <a:lnTo>
                    <a:pt x="69" y="186"/>
                  </a:lnTo>
                  <a:lnTo>
                    <a:pt x="148" y="0"/>
                  </a:lnTo>
                  <a:lnTo>
                    <a:pt x="297" y="8"/>
                  </a:lnTo>
                  <a:lnTo>
                    <a:pt x="371" y="234"/>
                  </a:lnTo>
                  <a:lnTo>
                    <a:pt x="404" y="307"/>
                  </a:lnTo>
                  <a:lnTo>
                    <a:pt x="401" y="365"/>
                  </a:lnTo>
                  <a:lnTo>
                    <a:pt x="295" y="359"/>
                  </a:lnTo>
                  <a:lnTo>
                    <a:pt x="274" y="284"/>
                  </a:lnTo>
                  <a:lnTo>
                    <a:pt x="139" y="277"/>
                  </a:lnTo>
                  <a:lnTo>
                    <a:pt x="114" y="350"/>
                  </a:lnTo>
                  <a:lnTo>
                    <a:pt x="0" y="344"/>
                  </a:lnTo>
                  <a:moveTo>
                    <a:pt x="176" y="192"/>
                  </a:moveTo>
                  <a:lnTo>
                    <a:pt x="251" y="196"/>
                  </a:lnTo>
                  <a:lnTo>
                    <a:pt x="223" y="96"/>
                  </a:lnTo>
                  <a:lnTo>
                    <a:pt x="213" y="95"/>
                  </a:lnTo>
                  <a:lnTo>
                    <a:pt x="176" y="192"/>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80" name="Google Shape;2180;p54"/>
            <p:cNvSpPr/>
            <p:nvPr/>
          </p:nvSpPr>
          <p:spPr>
            <a:xfrm>
              <a:off x="6244200" y="1951560"/>
              <a:ext cx="135360" cy="132840"/>
            </a:xfrm>
            <a:custGeom>
              <a:avLst/>
              <a:gdLst/>
              <a:ahLst/>
              <a:cxnLst/>
              <a:rect l="l" t="t" r="r" b="b"/>
              <a:pathLst>
                <a:path w="376" h="369" extrusionOk="0">
                  <a:moveTo>
                    <a:pt x="40" y="369"/>
                  </a:moveTo>
                  <a:lnTo>
                    <a:pt x="14" y="98"/>
                  </a:lnTo>
                  <a:lnTo>
                    <a:pt x="0" y="49"/>
                  </a:lnTo>
                  <a:lnTo>
                    <a:pt x="6" y="19"/>
                  </a:lnTo>
                  <a:lnTo>
                    <a:pt x="194" y="1"/>
                  </a:lnTo>
                  <a:cubicBezTo>
                    <a:pt x="231" y="-3"/>
                    <a:pt x="262" y="1"/>
                    <a:pt x="286" y="13"/>
                  </a:cubicBezTo>
                  <a:cubicBezTo>
                    <a:pt x="309" y="26"/>
                    <a:pt x="323" y="47"/>
                    <a:pt x="326" y="76"/>
                  </a:cubicBezTo>
                  <a:cubicBezTo>
                    <a:pt x="327" y="93"/>
                    <a:pt x="326" y="106"/>
                    <a:pt x="321" y="117"/>
                  </a:cubicBezTo>
                  <a:cubicBezTo>
                    <a:pt x="316" y="128"/>
                    <a:pt x="310" y="137"/>
                    <a:pt x="301" y="145"/>
                  </a:cubicBezTo>
                  <a:cubicBezTo>
                    <a:pt x="313" y="147"/>
                    <a:pt x="324" y="151"/>
                    <a:pt x="335" y="157"/>
                  </a:cubicBezTo>
                  <a:cubicBezTo>
                    <a:pt x="345" y="163"/>
                    <a:pt x="355" y="172"/>
                    <a:pt x="362" y="183"/>
                  </a:cubicBezTo>
                  <a:cubicBezTo>
                    <a:pt x="370" y="194"/>
                    <a:pt x="373" y="208"/>
                    <a:pt x="375" y="225"/>
                  </a:cubicBezTo>
                  <a:cubicBezTo>
                    <a:pt x="378" y="260"/>
                    <a:pt x="372" y="288"/>
                    <a:pt x="353" y="309"/>
                  </a:cubicBezTo>
                  <a:cubicBezTo>
                    <a:pt x="335" y="330"/>
                    <a:pt x="303" y="343"/>
                    <a:pt x="258" y="347"/>
                  </a:cubicBezTo>
                  <a:lnTo>
                    <a:pt x="40" y="369"/>
                  </a:lnTo>
                  <a:moveTo>
                    <a:pt x="128" y="144"/>
                  </a:moveTo>
                  <a:lnTo>
                    <a:pt x="186" y="139"/>
                  </a:lnTo>
                  <a:cubicBezTo>
                    <a:pt x="197" y="138"/>
                    <a:pt x="205" y="135"/>
                    <a:pt x="210" y="131"/>
                  </a:cubicBezTo>
                  <a:cubicBezTo>
                    <a:pt x="215" y="127"/>
                    <a:pt x="217" y="122"/>
                    <a:pt x="216" y="115"/>
                  </a:cubicBezTo>
                  <a:cubicBezTo>
                    <a:pt x="215" y="107"/>
                    <a:pt x="212" y="102"/>
                    <a:pt x="204" y="99"/>
                  </a:cubicBezTo>
                  <a:cubicBezTo>
                    <a:pt x="197" y="97"/>
                    <a:pt x="187" y="96"/>
                    <a:pt x="177" y="97"/>
                  </a:cubicBezTo>
                  <a:lnTo>
                    <a:pt x="124" y="103"/>
                  </a:lnTo>
                  <a:lnTo>
                    <a:pt x="128" y="144"/>
                  </a:lnTo>
                  <a:moveTo>
                    <a:pt x="140" y="264"/>
                  </a:moveTo>
                  <a:lnTo>
                    <a:pt x="224" y="256"/>
                  </a:lnTo>
                  <a:cubicBezTo>
                    <a:pt x="237" y="254"/>
                    <a:pt x="246" y="252"/>
                    <a:pt x="251" y="247"/>
                  </a:cubicBezTo>
                  <a:cubicBezTo>
                    <a:pt x="255" y="243"/>
                    <a:pt x="258" y="237"/>
                    <a:pt x="257" y="230"/>
                  </a:cubicBezTo>
                  <a:cubicBezTo>
                    <a:pt x="255" y="214"/>
                    <a:pt x="245" y="207"/>
                    <a:pt x="224" y="209"/>
                  </a:cubicBezTo>
                  <a:lnTo>
                    <a:pt x="135" y="218"/>
                  </a:lnTo>
                  <a:lnTo>
                    <a:pt x="140" y="264"/>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81" name="Google Shape;2181;p54"/>
            <p:cNvSpPr/>
            <p:nvPr/>
          </p:nvSpPr>
          <p:spPr>
            <a:xfrm>
              <a:off x="6384960" y="1928160"/>
              <a:ext cx="140760" cy="138600"/>
            </a:xfrm>
            <a:custGeom>
              <a:avLst/>
              <a:gdLst/>
              <a:ahLst/>
              <a:cxnLst/>
              <a:rect l="l" t="t" r="r" b="b"/>
              <a:pathLst>
                <a:path w="391" h="385" extrusionOk="0">
                  <a:moveTo>
                    <a:pt x="77" y="385"/>
                  </a:moveTo>
                  <a:lnTo>
                    <a:pt x="21" y="120"/>
                  </a:lnTo>
                  <a:lnTo>
                    <a:pt x="0" y="73"/>
                  </a:lnTo>
                  <a:lnTo>
                    <a:pt x="4" y="41"/>
                  </a:lnTo>
                  <a:lnTo>
                    <a:pt x="179" y="4"/>
                  </a:lnTo>
                  <a:cubicBezTo>
                    <a:pt x="205" y="-1"/>
                    <a:pt x="229" y="-1"/>
                    <a:pt x="249" y="3"/>
                  </a:cubicBezTo>
                  <a:cubicBezTo>
                    <a:pt x="270" y="8"/>
                    <a:pt x="287" y="18"/>
                    <a:pt x="301" y="34"/>
                  </a:cubicBezTo>
                  <a:cubicBezTo>
                    <a:pt x="315" y="51"/>
                    <a:pt x="325" y="74"/>
                    <a:pt x="331" y="105"/>
                  </a:cubicBezTo>
                  <a:cubicBezTo>
                    <a:pt x="337" y="133"/>
                    <a:pt x="337" y="157"/>
                    <a:pt x="332" y="177"/>
                  </a:cubicBezTo>
                  <a:cubicBezTo>
                    <a:pt x="326" y="197"/>
                    <a:pt x="315" y="214"/>
                    <a:pt x="299" y="227"/>
                  </a:cubicBezTo>
                  <a:lnTo>
                    <a:pt x="309" y="232"/>
                  </a:lnTo>
                  <a:lnTo>
                    <a:pt x="352" y="271"/>
                  </a:lnTo>
                  <a:lnTo>
                    <a:pt x="385" y="290"/>
                  </a:lnTo>
                  <a:lnTo>
                    <a:pt x="391" y="319"/>
                  </a:lnTo>
                  <a:lnTo>
                    <a:pt x="263" y="346"/>
                  </a:lnTo>
                  <a:lnTo>
                    <a:pt x="190" y="268"/>
                  </a:lnTo>
                  <a:lnTo>
                    <a:pt x="165" y="274"/>
                  </a:lnTo>
                  <a:lnTo>
                    <a:pt x="167" y="285"/>
                  </a:lnTo>
                  <a:lnTo>
                    <a:pt x="182" y="332"/>
                  </a:lnTo>
                  <a:lnTo>
                    <a:pt x="183" y="363"/>
                  </a:lnTo>
                  <a:lnTo>
                    <a:pt x="77" y="385"/>
                  </a:lnTo>
                  <a:moveTo>
                    <a:pt x="145" y="183"/>
                  </a:moveTo>
                  <a:lnTo>
                    <a:pt x="173" y="177"/>
                  </a:lnTo>
                  <a:cubicBezTo>
                    <a:pt x="185" y="175"/>
                    <a:pt x="195" y="172"/>
                    <a:pt x="203" y="169"/>
                  </a:cubicBezTo>
                  <a:cubicBezTo>
                    <a:pt x="212" y="167"/>
                    <a:pt x="217" y="162"/>
                    <a:pt x="220" y="156"/>
                  </a:cubicBezTo>
                  <a:cubicBezTo>
                    <a:pt x="224" y="150"/>
                    <a:pt x="224" y="142"/>
                    <a:pt x="221" y="130"/>
                  </a:cubicBezTo>
                  <a:cubicBezTo>
                    <a:pt x="219" y="118"/>
                    <a:pt x="214" y="110"/>
                    <a:pt x="209" y="106"/>
                  </a:cubicBezTo>
                  <a:cubicBezTo>
                    <a:pt x="203" y="102"/>
                    <a:pt x="195" y="100"/>
                    <a:pt x="186" y="101"/>
                  </a:cubicBezTo>
                  <a:cubicBezTo>
                    <a:pt x="178" y="102"/>
                    <a:pt x="168" y="103"/>
                    <a:pt x="156" y="106"/>
                  </a:cubicBezTo>
                  <a:lnTo>
                    <a:pt x="125" y="112"/>
                  </a:lnTo>
                  <a:lnTo>
                    <a:pt x="145" y="183"/>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82" name="Google Shape;2182;p54"/>
            <p:cNvSpPr/>
            <p:nvPr/>
          </p:nvSpPr>
          <p:spPr>
            <a:xfrm>
              <a:off x="6509520" y="1886400"/>
              <a:ext cx="141480" cy="149040"/>
            </a:xfrm>
            <a:custGeom>
              <a:avLst/>
              <a:gdLst/>
              <a:ahLst/>
              <a:cxnLst/>
              <a:rect l="l" t="t" r="r" b="b"/>
              <a:pathLst>
                <a:path w="393" h="414" extrusionOk="0">
                  <a:moveTo>
                    <a:pt x="112" y="414"/>
                  </a:moveTo>
                  <a:lnTo>
                    <a:pt x="93" y="389"/>
                  </a:lnTo>
                  <a:lnTo>
                    <a:pt x="87" y="339"/>
                  </a:lnTo>
                  <a:lnTo>
                    <a:pt x="0" y="81"/>
                  </a:lnTo>
                  <a:lnTo>
                    <a:pt x="243" y="0"/>
                  </a:lnTo>
                  <a:lnTo>
                    <a:pt x="271" y="6"/>
                  </a:lnTo>
                  <a:lnTo>
                    <a:pt x="267" y="96"/>
                  </a:lnTo>
                  <a:lnTo>
                    <a:pt x="223" y="106"/>
                  </a:lnTo>
                  <a:lnTo>
                    <a:pt x="135" y="135"/>
                  </a:lnTo>
                  <a:lnTo>
                    <a:pt x="148" y="173"/>
                  </a:lnTo>
                  <a:lnTo>
                    <a:pt x="264" y="134"/>
                  </a:lnTo>
                  <a:lnTo>
                    <a:pt x="290" y="211"/>
                  </a:lnTo>
                  <a:lnTo>
                    <a:pt x="225" y="233"/>
                  </a:lnTo>
                  <a:lnTo>
                    <a:pt x="172" y="246"/>
                  </a:lnTo>
                  <a:lnTo>
                    <a:pt x="187" y="289"/>
                  </a:lnTo>
                  <a:lnTo>
                    <a:pt x="317" y="246"/>
                  </a:lnTo>
                  <a:lnTo>
                    <a:pt x="393" y="286"/>
                  </a:lnTo>
                  <a:lnTo>
                    <a:pt x="375" y="325"/>
                  </a:lnTo>
                  <a:lnTo>
                    <a:pt x="112" y="414"/>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83" name="Google Shape;2183;p54"/>
            <p:cNvSpPr/>
            <p:nvPr/>
          </p:nvSpPr>
          <p:spPr>
            <a:xfrm>
              <a:off x="6651000" y="1837800"/>
              <a:ext cx="145440" cy="158400"/>
            </a:xfrm>
            <a:custGeom>
              <a:avLst/>
              <a:gdLst/>
              <a:ahLst/>
              <a:cxnLst/>
              <a:rect l="l" t="t" r="r" b="b"/>
              <a:pathLst>
                <a:path w="404" h="440" extrusionOk="0">
                  <a:moveTo>
                    <a:pt x="45" y="440"/>
                  </a:moveTo>
                  <a:lnTo>
                    <a:pt x="28" y="354"/>
                  </a:lnTo>
                  <a:lnTo>
                    <a:pt x="0" y="298"/>
                  </a:lnTo>
                  <a:lnTo>
                    <a:pt x="26" y="268"/>
                  </a:lnTo>
                  <a:lnTo>
                    <a:pt x="2" y="68"/>
                  </a:lnTo>
                  <a:lnTo>
                    <a:pt x="135" y="0"/>
                  </a:lnTo>
                  <a:lnTo>
                    <a:pt x="311" y="159"/>
                  </a:lnTo>
                  <a:lnTo>
                    <a:pt x="378" y="205"/>
                  </a:lnTo>
                  <a:lnTo>
                    <a:pt x="404" y="256"/>
                  </a:lnTo>
                  <a:lnTo>
                    <a:pt x="308" y="305"/>
                  </a:lnTo>
                  <a:lnTo>
                    <a:pt x="252" y="251"/>
                  </a:lnTo>
                  <a:lnTo>
                    <a:pt x="133" y="312"/>
                  </a:lnTo>
                  <a:lnTo>
                    <a:pt x="147" y="387"/>
                  </a:lnTo>
                  <a:lnTo>
                    <a:pt x="45" y="440"/>
                  </a:lnTo>
                  <a:moveTo>
                    <a:pt x="122" y="220"/>
                  </a:moveTo>
                  <a:lnTo>
                    <a:pt x="188" y="186"/>
                  </a:lnTo>
                  <a:lnTo>
                    <a:pt x="114" y="113"/>
                  </a:lnTo>
                  <a:lnTo>
                    <a:pt x="105" y="118"/>
                  </a:lnTo>
                  <a:lnTo>
                    <a:pt x="122" y="22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84" name="Google Shape;2184;p54"/>
            <p:cNvSpPr/>
            <p:nvPr/>
          </p:nvSpPr>
          <p:spPr>
            <a:xfrm>
              <a:off x="6743520" y="1742400"/>
              <a:ext cx="176400" cy="169200"/>
            </a:xfrm>
            <a:custGeom>
              <a:avLst/>
              <a:gdLst/>
              <a:ahLst/>
              <a:cxnLst/>
              <a:rect l="l" t="t" r="r" b="b"/>
              <a:pathLst>
                <a:path w="490" h="470" extrusionOk="0">
                  <a:moveTo>
                    <a:pt x="222" y="470"/>
                  </a:moveTo>
                  <a:lnTo>
                    <a:pt x="51" y="260"/>
                  </a:lnTo>
                  <a:lnTo>
                    <a:pt x="12" y="228"/>
                  </a:lnTo>
                  <a:lnTo>
                    <a:pt x="0" y="197"/>
                  </a:lnTo>
                  <a:lnTo>
                    <a:pt x="84" y="128"/>
                  </a:lnTo>
                  <a:lnTo>
                    <a:pt x="122" y="174"/>
                  </a:lnTo>
                  <a:lnTo>
                    <a:pt x="168" y="239"/>
                  </a:lnTo>
                  <a:lnTo>
                    <a:pt x="180" y="229"/>
                  </a:lnTo>
                  <a:lnTo>
                    <a:pt x="150" y="74"/>
                  </a:lnTo>
                  <a:lnTo>
                    <a:pt x="242" y="0"/>
                  </a:lnTo>
                  <a:lnTo>
                    <a:pt x="261" y="23"/>
                  </a:lnTo>
                  <a:lnTo>
                    <a:pt x="273" y="193"/>
                  </a:lnTo>
                  <a:lnTo>
                    <a:pt x="403" y="220"/>
                  </a:lnTo>
                  <a:lnTo>
                    <a:pt x="472" y="227"/>
                  </a:lnTo>
                  <a:lnTo>
                    <a:pt x="490" y="250"/>
                  </a:lnTo>
                  <a:lnTo>
                    <a:pt x="389" y="333"/>
                  </a:lnTo>
                  <a:lnTo>
                    <a:pt x="246" y="293"/>
                  </a:lnTo>
                  <a:lnTo>
                    <a:pt x="233" y="310"/>
                  </a:lnTo>
                  <a:lnTo>
                    <a:pt x="269" y="354"/>
                  </a:lnTo>
                  <a:lnTo>
                    <a:pt x="291" y="374"/>
                  </a:lnTo>
                  <a:lnTo>
                    <a:pt x="307" y="400"/>
                  </a:lnTo>
                  <a:lnTo>
                    <a:pt x="222" y="47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85" name="Google Shape;2185;p54"/>
            <p:cNvSpPr/>
            <p:nvPr/>
          </p:nvSpPr>
          <p:spPr>
            <a:xfrm>
              <a:off x="6519600" y="1373400"/>
              <a:ext cx="132120" cy="389880"/>
            </a:xfrm>
            <a:custGeom>
              <a:avLst/>
              <a:gdLst/>
              <a:ahLst/>
              <a:cxnLst/>
              <a:rect l="l" t="t" r="r" b="b"/>
              <a:pathLst>
                <a:path w="367" h="1083" extrusionOk="0">
                  <a:moveTo>
                    <a:pt x="183" y="1083"/>
                  </a:moveTo>
                  <a:lnTo>
                    <a:pt x="0" y="899"/>
                  </a:lnTo>
                  <a:lnTo>
                    <a:pt x="183" y="716"/>
                  </a:lnTo>
                  <a:lnTo>
                    <a:pt x="367" y="899"/>
                  </a:lnTo>
                  <a:lnTo>
                    <a:pt x="183" y="1083"/>
                  </a:lnTo>
                  <a:moveTo>
                    <a:pt x="152" y="644"/>
                  </a:moveTo>
                  <a:lnTo>
                    <a:pt x="28" y="113"/>
                  </a:lnTo>
                  <a:lnTo>
                    <a:pt x="197" y="0"/>
                  </a:lnTo>
                  <a:lnTo>
                    <a:pt x="365" y="114"/>
                  </a:lnTo>
                  <a:lnTo>
                    <a:pt x="237" y="644"/>
                  </a:lnTo>
                  <a:lnTo>
                    <a:pt x="152" y="644"/>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186" name="Google Shape;2186;p54"/>
            <p:cNvSpPr/>
            <p:nvPr/>
          </p:nvSpPr>
          <p:spPr>
            <a:xfrm>
              <a:off x="5736600" y="1373400"/>
              <a:ext cx="131760" cy="389880"/>
            </a:xfrm>
            <a:custGeom>
              <a:avLst/>
              <a:gdLst/>
              <a:ahLst/>
              <a:cxnLst/>
              <a:rect l="l" t="t" r="r" b="b"/>
              <a:pathLst>
                <a:path w="366" h="1083" extrusionOk="0">
                  <a:moveTo>
                    <a:pt x="183" y="1083"/>
                  </a:moveTo>
                  <a:lnTo>
                    <a:pt x="0" y="899"/>
                  </a:lnTo>
                  <a:lnTo>
                    <a:pt x="183" y="716"/>
                  </a:lnTo>
                  <a:lnTo>
                    <a:pt x="366" y="899"/>
                  </a:lnTo>
                  <a:lnTo>
                    <a:pt x="183" y="1083"/>
                  </a:lnTo>
                  <a:moveTo>
                    <a:pt x="152" y="644"/>
                  </a:moveTo>
                  <a:lnTo>
                    <a:pt x="28" y="113"/>
                  </a:lnTo>
                  <a:lnTo>
                    <a:pt x="197" y="0"/>
                  </a:lnTo>
                  <a:lnTo>
                    <a:pt x="365" y="114"/>
                  </a:lnTo>
                  <a:lnTo>
                    <a:pt x="236" y="644"/>
                  </a:lnTo>
                  <a:lnTo>
                    <a:pt x="152" y="644"/>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2187" name="Google Shape;2187;p54"/>
          <p:cNvGrpSpPr/>
          <p:nvPr/>
        </p:nvGrpSpPr>
        <p:grpSpPr>
          <a:xfrm>
            <a:off x="2252757" y="4438973"/>
            <a:ext cx="413454" cy="413454"/>
            <a:chOff x="3537000" y="3031200"/>
            <a:chExt cx="955080" cy="955080"/>
          </a:xfrm>
        </p:grpSpPr>
        <p:sp>
          <p:nvSpPr>
            <p:cNvPr id="2188" name="Google Shape;2188;p54"/>
            <p:cNvSpPr/>
            <p:nvPr/>
          </p:nvSpPr>
          <p:spPr>
            <a:xfrm>
              <a:off x="3537000" y="3031200"/>
              <a:ext cx="955080" cy="955080"/>
            </a:xfrm>
            <a:custGeom>
              <a:avLst/>
              <a:gdLst/>
              <a:ahLst/>
              <a:cxnLst/>
              <a:rect l="l" t="t" r="r" b="b"/>
              <a:pathLst>
                <a:path w="2653" h="2653" extrusionOk="0">
                  <a:moveTo>
                    <a:pt x="962" y="2209"/>
                  </a:moveTo>
                  <a:lnTo>
                    <a:pt x="647" y="2523"/>
                  </a:lnTo>
                  <a:lnTo>
                    <a:pt x="130" y="2006"/>
                  </a:lnTo>
                  <a:lnTo>
                    <a:pt x="445" y="1692"/>
                  </a:lnTo>
                  <a:lnTo>
                    <a:pt x="0" y="1692"/>
                  </a:lnTo>
                  <a:lnTo>
                    <a:pt x="0" y="962"/>
                  </a:lnTo>
                  <a:lnTo>
                    <a:pt x="445" y="962"/>
                  </a:lnTo>
                  <a:lnTo>
                    <a:pt x="130" y="647"/>
                  </a:lnTo>
                  <a:lnTo>
                    <a:pt x="647" y="131"/>
                  </a:lnTo>
                  <a:lnTo>
                    <a:pt x="962" y="445"/>
                  </a:lnTo>
                  <a:lnTo>
                    <a:pt x="962" y="0"/>
                  </a:lnTo>
                  <a:lnTo>
                    <a:pt x="1691" y="0"/>
                  </a:lnTo>
                  <a:lnTo>
                    <a:pt x="1691" y="445"/>
                  </a:lnTo>
                  <a:lnTo>
                    <a:pt x="2006" y="131"/>
                  </a:lnTo>
                  <a:lnTo>
                    <a:pt x="2523" y="647"/>
                  </a:lnTo>
                  <a:lnTo>
                    <a:pt x="2208" y="962"/>
                  </a:lnTo>
                  <a:lnTo>
                    <a:pt x="2653" y="962"/>
                  </a:lnTo>
                  <a:lnTo>
                    <a:pt x="2653" y="1692"/>
                  </a:lnTo>
                  <a:lnTo>
                    <a:pt x="2208" y="1692"/>
                  </a:lnTo>
                  <a:lnTo>
                    <a:pt x="2523" y="2006"/>
                  </a:lnTo>
                  <a:lnTo>
                    <a:pt x="2006" y="2523"/>
                  </a:lnTo>
                  <a:lnTo>
                    <a:pt x="1691" y="2209"/>
                  </a:lnTo>
                  <a:lnTo>
                    <a:pt x="1691" y="2653"/>
                  </a:lnTo>
                  <a:lnTo>
                    <a:pt x="962" y="2653"/>
                  </a:lnTo>
                  <a:lnTo>
                    <a:pt x="962" y="2209"/>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89" name="Google Shape;2189;p54"/>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90" name="Google Shape;2190;p54"/>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
        <p:nvSpPr>
          <p:cNvPr id="12" name="Metin kutusu 11">
            <a:extLst>
              <a:ext uri="{FF2B5EF4-FFF2-40B4-BE49-F238E27FC236}">
                <a16:creationId xmlns:a16="http://schemas.microsoft.com/office/drawing/2014/main" id="{6CDE9B88-4ACE-661C-0504-72BE2B5B18C7}"/>
              </a:ext>
            </a:extLst>
          </p:cNvPr>
          <p:cNvSpPr txBox="1"/>
          <p:nvPr/>
        </p:nvSpPr>
        <p:spPr>
          <a:xfrm>
            <a:off x="1850218" y="1098238"/>
            <a:ext cx="5721153" cy="1323439"/>
          </a:xfrm>
          <a:prstGeom prst="rect">
            <a:avLst/>
          </a:prstGeom>
          <a:noFill/>
        </p:spPr>
        <p:txBody>
          <a:bodyPr wrap="square" rtlCol="0">
            <a:spAutoFit/>
          </a:bodyPr>
          <a:lstStyle/>
          <a:p>
            <a:pPr algn="ctr"/>
            <a:r>
              <a:rPr lang="tr-TR" sz="4000" dirty="0">
                <a:solidFill>
                  <a:schemeClr val="accent1"/>
                </a:solidFill>
                <a:latin typeface="Dela Gothic One" pitchFamily="2" charset="-128"/>
                <a:ea typeface="Dela Gothic One" pitchFamily="2" charset="-128"/>
              </a:rPr>
              <a:t>Geçmiş yıllardaki soruları çözün</a:t>
            </a:r>
          </a:p>
        </p:txBody>
      </p:sp>
      <p:sp>
        <p:nvSpPr>
          <p:cNvPr id="13" name="Metin kutusu 12">
            <a:extLst>
              <a:ext uri="{FF2B5EF4-FFF2-40B4-BE49-F238E27FC236}">
                <a16:creationId xmlns:a16="http://schemas.microsoft.com/office/drawing/2014/main" id="{45A00F35-EC85-DB82-904B-214A8635649D}"/>
              </a:ext>
            </a:extLst>
          </p:cNvPr>
          <p:cNvSpPr txBox="1"/>
          <p:nvPr/>
        </p:nvSpPr>
        <p:spPr>
          <a:xfrm>
            <a:off x="2353356" y="2721824"/>
            <a:ext cx="4714875" cy="584775"/>
          </a:xfrm>
          <a:prstGeom prst="rect">
            <a:avLst/>
          </a:prstGeom>
          <a:noFill/>
        </p:spPr>
        <p:txBody>
          <a:bodyPr wrap="square" rtlCol="0">
            <a:spAutoFit/>
          </a:bodyPr>
          <a:lstStyle/>
          <a:p>
            <a:pPr algn="ctr"/>
            <a:r>
              <a:rPr lang="tr-TR" sz="1600" dirty="0">
                <a:latin typeface="Work Sans Medium" pitchFamily="2" charset="0"/>
              </a:rPr>
              <a:t>Sizin en büyük kaynağınız geçmiş yılların soruları olacak. Hepsini yalayıp yutabilirsiniz.</a:t>
            </a:r>
          </a:p>
        </p:txBody>
      </p:sp>
      <p:grpSp>
        <p:nvGrpSpPr>
          <p:cNvPr id="2" name="Google Shape;8693;p89">
            <a:extLst>
              <a:ext uri="{FF2B5EF4-FFF2-40B4-BE49-F238E27FC236}">
                <a16:creationId xmlns:a16="http://schemas.microsoft.com/office/drawing/2014/main" id="{45DAED9D-D9CF-7D67-92BA-847FAAE46817}"/>
              </a:ext>
            </a:extLst>
          </p:cNvPr>
          <p:cNvGrpSpPr/>
          <p:nvPr/>
        </p:nvGrpSpPr>
        <p:grpSpPr>
          <a:xfrm flipH="1">
            <a:off x="1005657" y="1685877"/>
            <a:ext cx="972652" cy="953769"/>
            <a:chOff x="1490050" y="3805975"/>
            <a:chExt cx="491900" cy="482350"/>
          </a:xfrm>
          <a:solidFill>
            <a:schemeClr val="tx1"/>
          </a:solidFill>
        </p:grpSpPr>
        <p:sp>
          <p:nvSpPr>
            <p:cNvPr id="3" name="Google Shape;8694;p89">
              <a:extLst>
                <a:ext uri="{FF2B5EF4-FFF2-40B4-BE49-F238E27FC236}">
                  <a16:creationId xmlns:a16="http://schemas.microsoft.com/office/drawing/2014/main" id="{0A94A546-D4EB-680C-E2AD-E9BA27D96EF3}"/>
                </a:ext>
              </a:extLst>
            </p:cNvPr>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 name="Google Shape;8695;p89">
              <a:extLst>
                <a:ext uri="{FF2B5EF4-FFF2-40B4-BE49-F238E27FC236}">
                  <a16:creationId xmlns:a16="http://schemas.microsoft.com/office/drawing/2014/main" id="{F5348F96-114E-4F62-84C9-8766D6DADB34}"/>
                </a:ext>
              </a:extLst>
            </p:cNvPr>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 name="Google Shape;8696;p89">
              <a:extLst>
                <a:ext uri="{FF2B5EF4-FFF2-40B4-BE49-F238E27FC236}">
                  <a16:creationId xmlns:a16="http://schemas.microsoft.com/office/drawing/2014/main" id="{AFEB5582-5671-1A0E-400B-343A5B652378}"/>
                </a:ext>
              </a:extLst>
            </p:cNvPr>
            <p:cNvSpPr/>
            <p:nvPr/>
          </p:nvSpPr>
          <p:spPr>
            <a:xfrm>
              <a:off x="1620000" y="3936600"/>
              <a:ext cx="283900"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 name="Google Shape;8697;p89">
              <a:extLst>
                <a:ext uri="{FF2B5EF4-FFF2-40B4-BE49-F238E27FC236}">
                  <a16:creationId xmlns:a16="http://schemas.microsoft.com/office/drawing/2014/main" id="{7A9289FA-E0D2-9B44-9853-C63B3F311130}"/>
                </a:ext>
              </a:extLst>
            </p:cNvPr>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2671"/>
        <p:cNvGrpSpPr/>
        <p:nvPr/>
      </p:nvGrpSpPr>
      <p:grpSpPr>
        <a:xfrm>
          <a:off x="0" y="0"/>
          <a:ext cx="0" cy="0"/>
          <a:chOff x="0" y="0"/>
          <a:chExt cx="0" cy="0"/>
        </a:xfrm>
      </p:grpSpPr>
      <p:grpSp>
        <p:nvGrpSpPr>
          <p:cNvPr id="2681" name="Google Shape;2681;p59"/>
          <p:cNvGrpSpPr/>
          <p:nvPr/>
        </p:nvGrpSpPr>
        <p:grpSpPr>
          <a:xfrm>
            <a:off x="4694980" y="445925"/>
            <a:ext cx="413420" cy="413517"/>
            <a:chOff x="1020960" y="2953800"/>
            <a:chExt cx="973440" cy="973440"/>
          </a:xfrm>
        </p:grpSpPr>
        <p:sp>
          <p:nvSpPr>
            <p:cNvPr id="2682" name="Google Shape;2682;p59"/>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83" name="Google Shape;2683;p59"/>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84" name="Google Shape;2684;p59"/>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2685" name="Google Shape;2685;p59"/>
          <p:cNvGrpSpPr/>
          <p:nvPr/>
        </p:nvGrpSpPr>
        <p:grpSpPr>
          <a:xfrm>
            <a:off x="7911817" y="3687616"/>
            <a:ext cx="413420" cy="413517"/>
            <a:chOff x="1020960" y="2953800"/>
            <a:chExt cx="973440" cy="973440"/>
          </a:xfrm>
        </p:grpSpPr>
        <p:sp>
          <p:nvSpPr>
            <p:cNvPr id="2686" name="Google Shape;2686;p59"/>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87" name="Google Shape;2687;p59"/>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88" name="Google Shape;2688;p59"/>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2689" name="Google Shape;2689;p59"/>
          <p:cNvGrpSpPr/>
          <p:nvPr/>
        </p:nvGrpSpPr>
        <p:grpSpPr>
          <a:xfrm rot="-382204" flipH="1">
            <a:off x="957690" y="3884091"/>
            <a:ext cx="765131" cy="765314"/>
            <a:chOff x="3179880" y="630000"/>
            <a:chExt cx="1505160" cy="1505520"/>
          </a:xfrm>
        </p:grpSpPr>
        <p:sp>
          <p:nvSpPr>
            <p:cNvPr id="2690" name="Google Shape;2690;p59"/>
            <p:cNvSpPr/>
            <p:nvPr/>
          </p:nvSpPr>
          <p:spPr>
            <a:xfrm>
              <a:off x="3179880" y="630000"/>
              <a:ext cx="1505160" cy="1505520"/>
            </a:xfrm>
            <a:custGeom>
              <a:avLst/>
              <a:gdLst/>
              <a:ahLst/>
              <a:cxnLst/>
              <a:rect l="l" t="t" r="r" b="b"/>
              <a:pathLst>
                <a:path w="4181" h="4182" extrusionOk="0">
                  <a:moveTo>
                    <a:pt x="2135" y="3434"/>
                  </a:moveTo>
                  <a:lnTo>
                    <a:pt x="1603" y="4182"/>
                  </a:lnTo>
                  <a:lnTo>
                    <a:pt x="1457" y="3276"/>
                  </a:lnTo>
                  <a:lnTo>
                    <a:pt x="622" y="3656"/>
                  </a:lnTo>
                  <a:lnTo>
                    <a:pt x="949" y="2800"/>
                  </a:lnTo>
                  <a:lnTo>
                    <a:pt x="37" y="2713"/>
                  </a:lnTo>
                  <a:lnTo>
                    <a:pt x="747" y="2135"/>
                  </a:lnTo>
                  <a:lnTo>
                    <a:pt x="0" y="1603"/>
                  </a:lnTo>
                  <a:lnTo>
                    <a:pt x="906" y="1457"/>
                  </a:lnTo>
                  <a:lnTo>
                    <a:pt x="525" y="622"/>
                  </a:lnTo>
                  <a:lnTo>
                    <a:pt x="1382" y="949"/>
                  </a:lnTo>
                  <a:lnTo>
                    <a:pt x="1468" y="36"/>
                  </a:lnTo>
                  <a:lnTo>
                    <a:pt x="2048" y="747"/>
                  </a:lnTo>
                  <a:lnTo>
                    <a:pt x="2579" y="0"/>
                  </a:lnTo>
                  <a:lnTo>
                    <a:pt x="2725" y="905"/>
                  </a:lnTo>
                  <a:lnTo>
                    <a:pt x="3559" y="525"/>
                  </a:lnTo>
                  <a:lnTo>
                    <a:pt x="3232" y="1382"/>
                  </a:lnTo>
                  <a:lnTo>
                    <a:pt x="4145" y="1468"/>
                  </a:lnTo>
                  <a:lnTo>
                    <a:pt x="3434" y="2048"/>
                  </a:lnTo>
                  <a:lnTo>
                    <a:pt x="4181" y="2579"/>
                  </a:lnTo>
                  <a:lnTo>
                    <a:pt x="3276" y="2725"/>
                  </a:lnTo>
                  <a:lnTo>
                    <a:pt x="3656" y="3560"/>
                  </a:lnTo>
                  <a:lnTo>
                    <a:pt x="2800" y="3232"/>
                  </a:lnTo>
                  <a:lnTo>
                    <a:pt x="2713" y="4145"/>
                  </a:lnTo>
                  <a:lnTo>
                    <a:pt x="2135" y="3434"/>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91" name="Google Shape;2691;p59"/>
            <p:cNvSpPr/>
            <p:nvPr/>
          </p:nvSpPr>
          <p:spPr>
            <a:xfrm>
              <a:off x="3340080" y="790200"/>
              <a:ext cx="1185120" cy="1185120"/>
            </a:xfrm>
            <a:custGeom>
              <a:avLst/>
              <a:gdLst/>
              <a:ahLst/>
              <a:cxnLst/>
              <a:rect l="l" t="t" r="r" b="b"/>
              <a:pathLst>
                <a:path w="3292" h="3292" extrusionOk="0">
                  <a:moveTo>
                    <a:pt x="1262" y="3292"/>
                  </a:moveTo>
                  <a:lnTo>
                    <a:pt x="1147" y="2579"/>
                  </a:lnTo>
                  <a:lnTo>
                    <a:pt x="490" y="2878"/>
                  </a:lnTo>
                  <a:lnTo>
                    <a:pt x="748" y="2204"/>
                  </a:lnTo>
                  <a:lnTo>
                    <a:pt x="29" y="2136"/>
                  </a:lnTo>
                  <a:lnTo>
                    <a:pt x="588" y="1680"/>
                  </a:lnTo>
                  <a:lnTo>
                    <a:pt x="0" y="1262"/>
                  </a:lnTo>
                  <a:lnTo>
                    <a:pt x="712" y="1147"/>
                  </a:lnTo>
                  <a:lnTo>
                    <a:pt x="413" y="490"/>
                  </a:lnTo>
                  <a:lnTo>
                    <a:pt x="1088" y="747"/>
                  </a:lnTo>
                  <a:lnTo>
                    <a:pt x="1156" y="28"/>
                  </a:lnTo>
                  <a:lnTo>
                    <a:pt x="1612" y="588"/>
                  </a:lnTo>
                  <a:lnTo>
                    <a:pt x="2030" y="0"/>
                  </a:lnTo>
                  <a:lnTo>
                    <a:pt x="2145" y="712"/>
                  </a:lnTo>
                  <a:lnTo>
                    <a:pt x="2802" y="413"/>
                  </a:lnTo>
                  <a:lnTo>
                    <a:pt x="2544" y="1088"/>
                  </a:lnTo>
                  <a:lnTo>
                    <a:pt x="3263" y="1156"/>
                  </a:lnTo>
                  <a:lnTo>
                    <a:pt x="2704" y="1612"/>
                  </a:lnTo>
                  <a:lnTo>
                    <a:pt x="3292" y="2030"/>
                  </a:lnTo>
                  <a:lnTo>
                    <a:pt x="2579" y="2145"/>
                  </a:lnTo>
                  <a:lnTo>
                    <a:pt x="2878" y="2802"/>
                  </a:lnTo>
                  <a:lnTo>
                    <a:pt x="2203" y="2544"/>
                  </a:lnTo>
                  <a:lnTo>
                    <a:pt x="2136" y="3263"/>
                  </a:lnTo>
                  <a:lnTo>
                    <a:pt x="1680" y="2704"/>
                  </a:lnTo>
                  <a:lnTo>
                    <a:pt x="1262" y="3292"/>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92" name="Google Shape;2692;p59"/>
            <p:cNvSpPr/>
            <p:nvPr/>
          </p:nvSpPr>
          <p:spPr>
            <a:xfrm>
              <a:off x="3340080" y="790200"/>
              <a:ext cx="1185120" cy="1185120"/>
            </a:xfrm>
            <a:custGeom>
              <a:avLst/>
              <a:gdLst/>
              <a:ahLst/>
              <a:cxnLst/>
              <a:rect l="l" t="t" r="r" b="b"/>
              <a:pathLst>
                <a:path w="3292" h="3292" extrusionOk="0">
                  <a:moveTo>
                    <a:pt x="1262" y="3292"/>
                  </a:moveTo>
                  <a:lnTo>
                    <a:pt x="1147" y="2579"/>
                  </a:lnTo>
                  <a:lnTo>
                    <a:pt x="490" y="2878"/>
                  </a:lnTo>
                  <a:lnTo>
                    <a:pt x="748" y="2204"/>
                  </a:lnTo>
                  <a:lnTo>
                    <a:pt x="29" y="2136"/>
                  </a:lnTo>
                  <a:lnTo>
                    <a:pt x="588" y="1680"/>
                  </a:lnTo>
                  <a:lnTo>
                    <a:pt x="0" y="1262"/>
                  </a:lnTo>
                  <a:lnTo>
                    <a:pt x="712" y="1147"/>
                  </a:lnTo>
                  <a:lnTo>
                    <a:pt x="413" y="490"/>
                  </a:lnTo>
                  <a:lnTo>
                    <a:pt x="1088" y="747"/>
                  </a:lnTo>
                  <a:lnTo>
                    <a:pt x="1156" y="28"/>
                  </a:lnTo>
                  <a:lnTo>
                    <a:pt x="1612" y="588"/>
                  </a:lnTo>
                  <a:lnTo>
                    <a:pt x="2030" y="0"/>
                  </a:lnTo>
                  <a:lnTo>
                    <a:pt x="2145" y="712"/>
                  </a:lnTo>
                  <a:lnTo>
                    <a:pt x="2802" y="413"/>
                  </a:lnTo>
                  <a:lnTo>
                    <a:pt x="2544" y="1088"/>
                  </a:lnTo>
                  <a:lnTo>
                    <a:pt x="3263" y="1156"/>
                  </a:lnTo>
                  <a:lnTo>
                    <a:pt x="2704" y="1612"/>
                  </a:lnTo>
                  <a:lnTo>
                    <a:pt x="3292" y="2030"/>
                  </a:lnTo>
                  <a:lnTo>
                    <a:pt x="2579" y="2145"/>
                  </a:lnTo>
                  <a:lnTo>
                    <a:pt x="2878" y="2802"/>
                  </a:lnTo>
                  <a:lnTo>
                    <a:pt x="2203" y="2544"/>
                  </a:lnTo>
                  <a:lnTo>
                    <a:pt x="2136" y="3263"/>
                  </a:lnTo>
                  <a:lnTo>
                    <a:pt x="1680" y="2704"/>
                  </a:lnTo>
                  <a:lnTo>
                    <a:pt x="1262" y="3292"/>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93" name="Google Shape;2693;p59"/>
            <p:cNvSpPr/>
            <p:nvPr/>
          </p:nvSpPr>
          <p:spPr>
            <a:xfrm>
              <a:off x="3984480" y="1299240"/>
              <a:ext cx="164160" cy="85680"/>
            </a:xfrm>
            <a:custGeom>
              <a:avLst/>
              <a:gdLst/>
              <a:ahLst/>
              <a:cxnLst/>
              <a:rect l="l" t="t" r="r" b="b"/>
              <a:pathLst>
                <a:path w="456" h="238" extrusionOk="0">
                  <a:moveTo>
                    <a:pt x="185" y="233"/>
                  </a:moveTo>
                  <a:cubicBezTo>
                    <a:pt x="180" y="232"/>
                    <a:pt x="175" y="230"/>
                    <a:pt x="170" y="229"/>
                  </a:cubicBezTo>
                  <a:cubicBezTo>
                    <a:pt x="49" y="191"/>
                    <a:pt x="3" y="52"/>
                    <a:pt x="1" y="46"/>
                  </a:cubicBezTo>
                  <a:cubicBezTo>
                    <a:pt x="-5" y="27"/>
                    <a:pt x="5" y="7"/>
                    <a:pt x="24" y="2"/>
                  </a:cubicBezTo>
                  <a:cubicBezTo>
                    <a:pt x="42" y="-4"/>
                    <a:pt x="62" y="6"/>
                    <a:pt x="68" y="24"/>
                  </a:cubicBezTo>
                  <a:lnTo>
                    <a:pt x="68" y="24"/>
                  </a:lnTo>
                  <a:cubicBezTo>
                    <a:pt x="68" y="25"/>
                    <a:pt x="105" y="135"/>
                    <a:pt x="191" y="162"/>
                  </a:cubicBezTo>
                  <a:cubicBezTo>
                    <a:pt x="250" y="180"/>
                    <a:pt x="319" y="158"/>
                    <a:pt x="399" y="97"/>
                  </a:cubicBezTo>
                  <a:cubicBezTo>
                    <a:pt x="414" y="86"/>
                    <a:pt x="436" y="89"/>
                    <a:pt x="448" y="104"/>
                  </a:cubicBezTo>
                  <a:cubicBezTo>
                    <a:pt x="460" y="119"/>
                    <a:pt x="457" y="142"/>
                    <a:pt x="441" y="153"/>
                  </a:cubicBezTo>
                  <a:cubicBezTo>
                    <a:pt x="348" y="224"/>
                    <a:pt x="262" y="251"/>
                    <a:pt x="185" y="233"/>
                  </a:cubicBezTo>
                  <a:close/>
                </a:path>
              </a:pathLst>
            </a:custGeom>
            <a:solidFill>
              <a:schemeClr val="dk1"/>
            </a:solidFill>
            <a:ln>
              <a:noFill/>
            </a:ln>
          </p:spPr>
          <p:txBody>
            <a:bodyPr spcFirstLastPara="1" wrap="square" lIns="90000" tIns="40675" rIns="90000" bIns="4067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94" name="Google Shape;2694;p59"/>
            <p:cNvSpPr/>
            <p:nvPr/>
          </p:nvSpPr>
          <p:spPr>
            <a:xfrm>
              <a:off x="3725428" y="1235018"/>
              <a:ext cx="164160" cy="85680"/>
            </a:xfrm>
            <a:custGeom>
              <a:avLst/>
              <a:gdLst/>
              <a:ahLst/>
              <a:cxnLst/>
              <a:rect l="l" t="t" r="r" b="b"/>
              <a:pathLst>
                <a:path w="456" h="238" extrusionOk="0">
                  <a:moveTo>
                    <a:pt x="187" y="233"/>
                  </a:moveTo>
                  <a:cubicBezTo>
                    <a:pt x="181" y="232"/>
                    <a:pt x="177" y="230"/>
                    <a:pt x="172" y="229"/>
                  </a:cubicBezTo>
                  <a:cubicBezTo>
                    <a:pt x="51" y="191"/>
                    <a:pt x="4" y="52"/>
                    <a:pt x="2" y="46"/>
                  </a:cubicBezTo>
                  <a:cubicBezTo>
                    <a:pt x="-3" y="27"/>
                    <a:pt x="7" y="7"/>
                    <a:pt x="25" y="2"/>
                  </a:cubicBezTo>
                  <a:cubicBezTo>
                    <a:pt x="44" y="-4"/>
                    <a:pt x="63" y="6"/>
                    <a:pt x="69" y="24"/>
                  </a:cubicBezTo>
                  <a:cubicBezTo>
                    <a:pt x="70" y="26"/>
                    <a:pt x="107" y="135"/>
                    <a:pt x="193" y="162"/>
                  </a:cubicBezTo>
                  <a:cubicBezTo>
                    <a:pt x="251" y="179"/>
                    <a:pt x="321" y="158"/>
                    <a:pt x="400" y="97"/>
                  </a:cubicBezTo>
                  <a:cubicBezTo>
                    <a:pt x="416" y="86"/>
                    <a:pt x="438" y="89"/>
                    <a:pt x="450" y="104"/>
                  </a:cubicBezTo>
                  <a:cubicBezTo>
                    <a:pt x="461" y="119"/>
                    <a:pt x="458" y="141"/>
                    <a:pt x="443" y="153"/>
                  </a:cubicBezTo>
                  <a:cubicBezTo>
                    <a:pt x="350" y="224"/>
                    <a:pt x="263" y="251"/>
                    <a:pt x="187" y="233"/>
                  </a:cubicBezTo>
                  <a:close/>
                </a:path>
              </a:pathLst>
            </a:custGeom>
            <a:solidFill>
              <a:schemeClr val="dk1"/>
            </a:solidFill>
            <a:ln>
              <a:noFill/>
            </a:ln>
          </p:spPr>
          <p:txBody>
            <a:bodyPr spcFirstLastPara="1" wrap="square" lIns="90000" tIns="40675" rIns="90000" bIns="4067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95" name="Google Shape;2695;p59"/>
            <p:cNvSpPr/>
            <p:nvPr/>
          </p:nvSpPr>
          <p:spPr>
            <a:xfrm>
              <a:off x="3810960" y="1298160"/>
              <a:ext cx="124920" cy="195480"/>
            </a:xfrm>
            <a:custGeom>
              <a:avLst/>
              <a:gdLst/>
              <a:ahLst/>
              <a:cxnLst/>
              <a:rect l="l" t="t" r="r" b="b"/>
              <a:pathLst>
                <a:path w="347" h="543" extrusionOk="0">
                  <a:moveTo>
                    <a:pt x="244" y="541"/>
                  </a:moveTo>
                  <a:lnTo>
                    <a:pt x="28" y="491"/>
                  </a:lnTo>
                  <a:cubicBezTo>
                    <a:pt x="17" y="488"/>
                    <a:pt x="8" y="480"/>
                    <a:pt x="3" y="470"/>
                  </a:cubicBezTo>
                  <a:cubicBezTo>
                    <a:pt x="-1" y="459"/>
                    <a:pt x="0" y="447"/>
                    <a:pt x="7" y="438"/>
                  </a:cubicBezTo>
                  <a:lnTo>
                    <a:pt x="283" y="17"/>
                  </a:lnTo>
                  <a:cubicBezTo>
                    <a:pt x="294" y="0"/>
                    <a:pt x="316" y="-4"/>
                    <a:pt x="332" y="7"/>
                  </a:cubicBezTo>
                  <a:cubicBezTo>
                    <a:pt x="348" y="17"/>
                    <a:pt x="353" y="39"/>
                    <a:pt x="342" y="55"/>
                  </a:cubicBezTo>
                  <a:lnTo>
                    <a:pt x="93" y="434"/>
                  </a:lnTo>
                  <a:lnTo>
                    <a:pt x="260" y="473"/>
                  </a:lnTo>
                  <a:cubicBezTo>
                    <a:pt x="279" y="478"/>
                    <a:pt x="290" y="496"/>
                    <a:pt x="286" y="515"/>
                  </a:cubicBezTo>
                  <a:cubicBezTo>
                    <a:pt x="281" y="534"/>
                    <a:pt x="263" y="546"/>
                    <a:pt x="244" y="541"/>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96" name="Google Shape;2696;p59"/>
            <p:cNvSpPr/>
            <p:nvPr/>
          </p:nvSpPr>
          <p:spPr>
            <a:xfrm>
              <a:off x="3894268" y="1489898"/>
              <a:ext cx="129240" cy="64440"/>
            </a:xfrm>
            <a:custGeom>
              <a:avLst/>
              <a:gdLst/>
              <a:ahLst/>
              <a:cxnLst/>
              <a:rect l="l" t="t" r="r" b="b"/>
              <a:pathLst>
                <a:path w="359" h="179" extrusionOk="0">
                  <a:moveTo>
                    <a:pt x="27" y="171"/>
                  </a:moveTo>
                  <a:lnTo>
                    <a:pt x="26" y="171"/>
                  </a:lnTo>
                  <a:cubicBezTo>
                    <a:pt x="8" y="167"/>
                    <a:pt x="-4" y="148"/>
                    <a:pt x="1" y="129"/>
                  </a:cubicBezTo>
                  <a:cubicBezTo>
                    <a:pt x="5" y="110"/>
                    <a:pt x="24" y="99"/>
                    <a:pt x="43" y="103"/>
                  </a:cubicBezTo>
                  <a:lnTo>
                    <a:pt x="43" y="103"/>
                  </a:lnTo>
                  <a:lnTo>
                    <a:pt x="43" y="103"/>
                  </a:lnTo>
                  <a:cubicBezTo>
                    <a:pt x="51" y="105"/>
                    <a:pt x="199" y="138"/>
                    <a:pt x="295" y="13"/>
                  </a:cubicBezTo>
                  <a:cubicBezTo>
                    <a:pt x="307" y="-2"/>
                    <a:pt x="329" y="-5"/>
                    <a:pt x="345" y="7"/>
                  </a:cubicBezTo>
                  <a:cubicBezTo>
                    <a:pt x="360" y="19"/>
                    <a:pt x="363" y="41"/>
                    <a:pt x="351" y="57"/>
                  </a:cubicBezTo>
                  <a:cubicBezTo>
                    <a:pt x="228" y="215"/>
                    <a:pt x="42" y="175"/>
                    <a:pt x="27" y="171"/>
                  </a:cubicBezTo>
                  <a:close/>
                </a:path>
              </a:pathLst>
            </a:custGeom>
            <a:solidFill>
              <a:schemeClr val="dk1"/>
            </a:solidFill>
            <a:ln>
              <a:noFill/>
            </a:ln>
          </p:spPr>
          <p:txBody>
            <a:bodyPr spcFirstLastPara="1" wrap="square" lIns="90000" tIns="19425" rIns="90000" bIns="1942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
        <p:nvSpPr>
          <p:cNvPr id="20" name="Metin kutusu 19">
            <a:extLst>
              <a:ext uri="{FF2B5EF4-FFF2-40B4-BE49-F238E27FC236}">
                <a16:creationId xmlns:a16="http://schemas.microsoft.com/office/drawing/2014/main" id="{AB2A2957-4748-EE4C-CEB7-B3EF561229A1}"/>
              </a:ext>
            </a:extLst>
          </p:cNvPr>
          <p:cNvSpPr txBox="1"/>
          <p:nvPr/>
        </p:nvSpPr>
        <p:spPr>
          <a:xfrm>
            <a:off x="1545418" y="1183600"/>
            <a:ext cx="5721153" cy="1323439"/>
          </a:xfrm>
          <a:prstGeom prst="rect">
            <a:avLst/>
          </a:prstGeom>
          <a:noFill/>
        </p:spPr>
        <p:txBody>
          <a:bodyPr wrap="square" rtlCol="0">
            <a:spAutoFit/>
          </a:bodyPr>
          <a:lstStyle/>
          <a:p>
            <a:pPr algn="ctr"/>
            <a:r>
              <a:rPr lang="tr-TR" sz="4000" dirty="0">
                <a:solidFill>
                  <a:schemeClr val="accent1"/>
                </a:solidFill>
                <a:latin typeface="Dela Gothic One" pitchFamily="2" charset="-128"/>
                <a:ea typeface="Dela Gothic One" pitchFamily="2" charset="-128"/>
              </a:rPr>
              <a:t>Çok soru değil öz soru olsun!</a:t>
            </a:r>
          </a:p>
        </p:txBody>
      </p:sp>
      <p:sp>
        <p:nvSpPr>
          <p:cNvPr id="21" name="Metin kutusu 20">
            <a:extLst>
              <a:ext uri="{FF2B5EF4-FFF2-40B4-BE49-F238E27FC236}">
                <a16:creationId xmlns:a16="http://schemas.microsoft.com/office/drawing/2014/main" id="{46D012FE-6D1E-12E9-CA8C-05E5F9BA5122}"/>
              </a:ext>
            </a:extLst>
          </p:cNvPr>
          <p:cNvSpPr txBox="1"/>
          <p:nvPr/>
        </p:nvSpPr>
        <p:spPr>
          <a:xfrm>
            <a:off x="2048556" y="2807186"/>
            <a:ext cx="4714875" cy="830997"/>
          </a:xfrm>
          <a:prstGeom prst="rect">
            <a:avLst/>
          </a:prstGeom>
          <a:noFill/>
        </p:spPr>
        <p:txBody>
          <a:bodyPr wrap="square" rtlCol="0">
            <a:spAutoFit/>
          </a:bodyPr>
          <a:lstStyle/>
          <a:p>
            <a:pPr algn="ctr"/>
            <a:r>
              <a:rPr lang="tr-TR" sz="1600" dirty="0">
                <a:latin typeface="Work Sans Medium" pitchFamily="2" charset="0"/>
              </a:rPr>
              <a:t>Ortalama bir soru sayınız olsun. Fakat bunu tamamlamaktan daha önemli olan şey o soruların hakkını vererek çözmektir.</a:t>
            </a:r>
          </a:p>
        </p:txBody>
      </p:sp>
      <p:grpSp>
        <p:nvGrpSpPr>
          <p:cNvPr id="2" name="Google Shape;4205;p76">
            <a:extLst>
              <a:ext uri="{FF2B5EF4-FFF2-40B4-BE49-F238E27FC236}">
                <a16:creationId xmlns:a16="http://schemas.microsoft.com/office/drawing/2014/main" id="{7C1E2442-528C-1FCF-D215-0F4FC34CE47B}"/>
              </a:ext>
            </a:extLst>
          </p:cNvPr>
          <p:cNvGrpSpPr/>
          <p:nvPr/>
        </p:nvGrpSpPr>
        <p:grpSpPr>
          <a:xfrm>
            <a:off x="937215" y="1939650"/>
            <a:ext cx="940213" cy="1157522"/>
            <a:chOff x="4344510" y="3731985"/>
            <a:chExt cx="233639" cy="287640"/>
          </a:xfrm>
        </p:grpSpPr>
        <p:sp>
          <p:nvSpPr>
            <p:cNvPr id="3" name="Google Shape;4206;p76">
              <a:extLst>
                <a:ext uri="{FF2B5EF4-FFF2-40B4-BE49-F238E27FC236}">
                  <a16:creationId xmlns:a16="http://schemas.microsoft.com/office/drawing/2014/main" id="{8056C77B-4040-B3C1-FA1D-475DE49DB235}"/>
                </a:ext>
              </a:extLst>
            </p:cNvPr>
            <p:cNvSpPr/>
            <p:nvPr/>
          </p:nvSpPr>
          <p:spPr>
            <a:xfrm>
              <a:off x="4344510" y="3731985"/>
              <a:ext cx="233639" cy="287640"/>
            </a:xfrm>
            <a:custGeom>
              <a:avLst/>
              <a:gdLst/>
              <a:ahLst/>
              <a:cxnLst/>
              <a:rect l="l" t="t" r="r" b="b"/>
              <a:pathLst>
                <a:path w="650" h="800" extrusionOk="0">
                  <a:moveTo>
                    <a:pt x="625" y="0"/>
                  </a:moveTo>
                  <a:lnTo>
                    <a:pt x="25" y="0"/>
                  </a:lnTo>
                  <a:cubicBezTo>
                    <a:pt x="11" y="0"/>
                    <a:pt x="0" y="11"/>
                    <a:pt x="0" y="25"/>
                  </a:cubicBezTo>
                  <a:lnTo>
                    <a:pt x="0" y="775"/>
                  </a:lnTo>
                  <a:cubicBezTo>
                    <a:pt x="0" y="789"/>
                    <a:pt x="11" y="800"/>
                    <a:pt x="25" y="800"/>
                  </a:cubicBezTo>
                  <a:lnTo>
                    <a:pt x="625" y="800"/>
                  </a:lnTo>
                  <a:cubicBezTo>
                    <a:pt x="639" y="800"/>
                    <a:pt x="650" y="789"/>
                    <a:pt x="650" y="775"/>
                  </a:cubicBezTo>
                  <a:lnTo>
                    <a:pt x="650" y="25"/>
                  </a:lnTo>
                  <a:cubicBezTo>
                    <a:pt x="650" y="11"/>
                    <a:pt x="639" y="0"/>
                    <a:pt x="625" y="0"/>
                  </a:cubicBezTo>
                  <a:moveTo>
                    <a:pt x="373" y="163"/>
                  </a:moveTo>
                  <a:cubicBezTo>
                    <a:pt x="387" y="163"/>
                    <a:pt x="398" y="174"/>
                    <a:pt x="398" y="188"/>
                  </a:cubicBezTo>
                  <a:cubicBezTo>
                    <a:pt x="398" y="201"/>
                    <a:pt x="387" y="213"/>
                    <a:pt x="373" y="213"/>
                  </a:cubicBezTo>
                  <a:lnTo>
                    <a:pt x="362" y="213"/>
                  </a:lnTo>
                  <a:lnTo>
                    <a:pt x="362" y="225"/>
                  </a:lnTo>
                  <a:cubicBezTo>
                    <a:pt x="362" y="239"/>
                    <a:pt x="351" y="250"/>
                    <a:pt x="337" y="250"/>
                  </a:cubicBezTo>
                  <a:cubicBezTo>
                    <a:pt x="324" y="250"/>
                    <a:pt x="313" y="239"/>
                    <a:pt x="313" y="225"/>
                  </a:cubicBezTo>
                  <a:lnTo>
                    <a:pt x="313" y="213"/>
                  </a:lnTo>
                  <a:lnTo>
                    <a:pt x="300" y="213"/>
                  </a:lnTo>
                  <a:cubicBezTo>
                    <a:pt x="287" y="213"/>
                    <a:pt x="275" y="201"/>
                    <a:pt x="275" y="188"/>
                  </a:cubicBezTo>
                  <a:cubicBezTo>
                    <a:pt x="275" y="174"/>
                    <a:pt x="287" y="163"/>
                    <a:pt x="300" y="163"/>
                  </a:cubicBezTo>
                  <a:lnTo>
                    <a:pt x="313" y="163"/>
                  </a:lnTo>
                  <a:lnTo>
                    <a:pt x="313" y="150"/>
                  </a:lnTo>
                  <a:cubicBezTo>
                    <a:pt x="313" y="136"/>
                    <a:pt x="324" y="125"/>
                    <a:pt x="337" y="125"/>
                  </a:cubicBezTo>
                  <a:cubicBezTo>
                    <a:pt x="351" y="125"/>
                    <a:pt x="362" y="136"/>
                    <a:pt x="362" y="150"/>
                  </a:cubicBezTo>
                  <a:lnTo>
                    <a:pt x="362" y="163"/>
                  </a:lnTo>
                  <a:lnTo>
                    <a:pt x="373" y="163"/>
                  </a:lnTo>
                  <a:moveTo>
                    <a:pt x="525" y="550"/>
                  </a:moveTo>
                  <a:cubicBezTo>
                    <a:pt x="539" y="550"/>
                    <a:pt x="550" y="561"/>
                    <a:pt x="550" y="575"/>
                  </a:cubicBezTo>
                  <a:cubicBezTo>
                    <a:pt x="550" y="589"/>
                    <a:pt x="539" y="600"/>
                    <a:pt x="525" y="600"/>
                  </a:cubicBezTo>
                  <a:lnTo>
                    <a:pt x="263" y="600"/>
                  </a:lnTo>
                  <a:cubicBezTo>
                    <a:pt x="249" y="600"/>
                    <a:pt x="238" y="589"/>
                    <a:pt x="238" y="575"/>
                  </a:cubicBezTo>
                  <a:cubicBezTo>
                    <a:pt x="238" y="561"/>
                    <a:pt x="249" y="550"/>
                    <a:pt x="263" y="550"/>
                  </a:cubicBezTo>
                  <a:lnTo>
                    <a:pt x="525" y="550"/>
                  </a:lnTo>
                  <a:moveTo>
                    <a:pt x="462" y="475"/>
                  </a:moveTo>
                  <a:cubicBezTo>
                    <a:pt x="462" y="462"/>
                    <a:pt x="473" y="450"/>
                    <a:pt x="487" y="450"/>
                  </a:cubicBezTo>
                  <a:lnTo>
                    <a:pt x="525" y="450"/>
                  </a:lnTo>
                  <a:cubicBezTo>
                    <a:pt x="539" y="450"/>
                    <a:pt x="550" y="462"/>
                    <a:pt x="550" y="475"/>
                  </a:cubicBezTo>
                  <a:cubicBezTo>
                    <a:pt x="550" y="489"/>
                    <a:pt x="539" y="500"/>
                    <a:pt x="525" y="500"/>
                  </a:cubicBezTo>
                  <a:lnTo>
                    <a:pt x="487" y="500"/>
                  </a:lnTo>
                  <a:cubicBezTo>
                    <a:pt x="473" y="500"/>
                    <a:pt x="462" y="489"/>
                    <a:pt x="462" y="475"/>
                  </a:cubicBezTo>
                  <a:moveTo>
                    <a:pt x="462" y="675"/>
                  </a:moveTo>
                  <a:cubicBezTo>
                    <a:pt x="462" y="689"/>
                    <a:pt x="451" y="700"/>
                    <a:pt x="437" y="700"/>
                  </a:cubicBezTo>
                  <a:lnTo>
                    <a:pt x="326" y="700"/>
                  </a:lnTo>
                  <a:cubicBezTo>
                    <a:pt x="312" y="700"/>
                    <a:pt x="300" y="689"/>
                    <a:pt x="300" y="675"/>
                  </a:cubicBezTo>
                  <a:cubicBezTo>
                    <a:pt x="300" y="661"/>
                    <a:pt x="312" y="650"/>
                    <a:pt x="326" y="650"/>
                  </a:cubicBezTo>
                  <a:lnTo>
                    <a:pt x="437" y="650"/>
                  </a:lnTo>
                  <a:cubicBezTo>
                    <a:pt x="451" y="650"/>
                    <a:pt x="462" y="661"/>
                    <a:pt x="462" y="675"/>
                  </a:cubicBezTo>
                  <a:moveTo>
                    <a:pt x="125" y="650"/>
                  </a:moveTo>
                  <a:lnTo>
                    <a:pt x="250" y="650"/>
                  </a:lnTo>
                  <a:cubicBezTo>
                    <a:pt x="264" y="650"/>
                    <a:pt x="275" y="661"/>
                    <a:pt x="275" y="675"/>
                  </a:cubicBezTo>
                  <a:cubicBezTo>
                    <a:pt x="275" y="689"/>
                    <a:pt x="264" y="700"/>
                    <a:pt x="250" y="700"/>
                  </a:cubicBezTo>
                  <a:lnTo>
                    <a:pt x="125" y="700"/>
                  </a:lnTo>
                  <a:cubicBezTo>
                    <a:pt x="111" y="700"/>
                    <a:pt x="100" y="689"/>
                    <a:pt x="100" y="675"/>
                  </a:cubicBezTo>
                  <a:cubicBezTo>
                    <a:pt x="100" y="661"/>
                    <a:pt x="111" y="650"/>
                    <a:pt x="125" y="650"/>
                  </a:cubicBezTo>
                  <a:moveTo>
                    <a:pt x="100" y="575"/>
                  </a:moveTo>
                  <a:cubicBezTo>
                    <a:pt x="100" y="561"/>
                    <a:pt x="111" y="550"/>
                    <a:pt x="125" y="550"/>
                  </a:cubicBezTo>
                  <a:lnTo>
                    <a:pt x="188" y="550"/>
                  </a:lnTo>
                  <a:cubicBezTo>
                    <a:pt x="202" y="550"/>
                    <a:pt x="213" y="561"/>
                    <a:pt x="213" y="575"/>
                  </a:cubicBezTo>
                  <a:cubicBezTo>
                    <a:pt x="213" y="589"/>
                    <a:pt x="202" y="600"/>
                    <a:pt x="188" y="600"/>
                  </a:cubicBezTo>
                  <a:lnTo>
                    <a:pt x="125" y="600"/>
                  </a:lnTo>
                  <a:cubicBezTo>
                    <a:pt x="111" y="600"/>
                    <a:pt x="100" y="589"/>
                    <a:pt x="100" y="575"/>
                  </a:cubicBezTo>
                  <a:moveTo>
                    <a:pt x="412" y="500"/>
                  </a:moveTo>
                  <a:lnTo>
                    <a:pt x="125" y="500"/>
                  </a:lnTo>
                  <a:cubicBezTo>
                    <a:pt x="111" y="500"/>
                    <a:pt x="100" y="489"/>
                    <a:pt x="100" y="475"/>
                  </a:cubicBezTo>
                  <a:cubicBezTo>
                    <a:pt x="100" y="462"/>
                    <a:pt x="111" y="450"/>
                    <a:pt x="125" y="450"/>
                  </a:cubicBezTo>
                  <a:lnTo>
                    <a:pt x="412" y="450"/>
                  </a:lnTo>
                  <a:cubicBezTo>
                    <a:pt x="426" y="450"/>
                    <a:pt x="437" y="462"/>
                    <a:pt x="437" y="475"/>
                  </a:cubicBezTo>
                  <a:cubicBezTo>
                    <a:pt x="437" y="489"/>
                    <a:pt x="426" y="500"/>
                    <a:pt x="412" y="500"/>
                  </a:cubicBezTo>
                  <a:moveTo>
                    <a:pt x="175" y="375"/>
                  </a:moveTo>
                  <a:cubicBezTo>
                    <a:pt x="175" y="361"/>
                    <a:pt x="186" y="350"/>
                    <a:pt x="200" y="350"/>
                  </a:cubicBezTo>
                  <a:lnTo>
                    <a:pt x="300" y="350"/>
                  </a:lnTo>
                  <a:cubicBezTo>
                    <a:pt x="314" y="350"/>
                    <a:pt x="326" y="361"/>
                    <a:pt x="326" y="375"/>
                  </a:cubicBezTo>
                  <a:cubicBezTo>
                    <a:pt x="326" y="388"/>
                    <a:pt x="314" y="401"/>
                    <a:pt x="300" y="401"/>
                  </a:cubicBezTo>
                  <a:lnTo>
                    <a:pt x="200" y="401"/>
                  </a:lnTo>
                  <a:cubicBezTo>
                    <a:pt x="186" y="401"/>
                    <a:pt x="175" y="388"/>
                    <a:pt x="175" y="375"/>
                  </a:cubicBezTo>
                  <a:moveTo>
                    <a:pt x="227" y="283"/>
                  </a:moveTo>
                  <a:lnTo>
                    <a:pt x="220" y="263"/>
                  </a:lnTo>
                  <a:lnTo>
                    <a:pt x="156" y="263"/>
                  </a:lnTo>
                  <a:lnTo>
                    <a:pt x="149" y="283"/>
                  </a:lnTo>
                  <a:cubicBezTo>
                    <a:pt x="145" y="296"/>
                    <a:pt x="130" y="303"/>
                    <a:pt x="117" y="299"/>
                  </a:cubicBezTo>
                  <a:cubicBezTo>
                    <a:pt x="104" y="295"/>
                    <a:pt x="97" y="280"/>
                    <a:pt x="101" y="267"/>
                  </a:cubicBezTo>
                  <a:cubicBezTo>
                    <a:pt x="106" y="254"/>
                    <a:pt x="146" y="132"/>
                    <a:pt x="148" y="129"/>
                  </a:cubicBezTo>
                  <a:cubicBezTo>
                    <a:pt x="153" y="112"/>
                    <a:pt x="169" y="100"/>
                    <a:pt x="188" y="100"/>
                  </a:cubicBezTo>
                  <a:cubicBezTo>
                    <a:pt x="206" y="100"/>
                    <a:pt x="222" y="112"/>
                    <a:pt x="228" y="129"/>
                  </a:cubicBezTo>
                  <a:cubicBezTo>
                    <a:pt x="229" y="132"/>
                    <a:pt x="270" y="254"/>
                    <a:pt x="274" y="267"/>
                  </a:cubicBezTo>
                  <a:cubicBezTo>
                    <a:pt x="278" y="280"/>
                    <a:pt x="271" y="295"/>
                    <a:pt x="258" y="299"/>
                  </a:cubicBezTo>
                  <a:cubicBezTo>
                    <a:pt x="245" y="303"/>
                    <a:pt x="231" y="296"/>
                    <a:pt x="227" y="283"/>
                  </a:cubicBezTo>
                  <a:moveTo>
                    <a:pt x="525" y="401"/>
                  </a:moveTo>
                  <a:lnTo>
                    <a:pt x="375" y="401"/>
                  </a:lnTo>
                  <a:cubicBezTo>
                    <a:pt x="361" y="401"/>
                    <a:pt x="350" y="388"/>
                    <a:pt x="350" y="375"/>
                  </a:cubicBezTo>
                  <a:cubicBezTo>
                    <a:pt x="350" y="361"/>
                    <a:pt x="361" y="350"/>
                    <a:pt x="375" y="350"/>
                  </a:cubicBezTo>
                  <a:lnTo>
                    <a:pt x="525" y="350"/>
                  </a:lnTo>
                  <a:cubicBezTo>
                    <a:pt x="539" y="350"/>
                    <a:pt x="550" y="361"/>
                    <a:pt x="550" y="375"/>
                  </a:cubicBezTo>
                  <a:cubicBezTo>
                    <a:pt x="550" y="388"/>
                    <a:pt x="539" y="401"/>
                    <a:pt x="525" y="401"/>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 name="Google Shape;4207;p76">
              <a:extLst>
                <a:ext uri="{FF2B5EF4-FFF2-40B4-BE49-F238E27FC236}">
                  <a16:creationId xmlns:a16="http://schemas.microsoft.com/office/drawing/2014/main" id="{63613BFA-22F5-0F0D-DAC8-5F91FACA58C9}"/>
                </a:ext>
              </a:extLst>
            </p:cNvPr>
            <p:cNvSpPr/>
            <p:nvPr/>
          </p:nvSpPr>
          <p:spPr>
            <a:xfrm>
              <a:off x="4406430" y="3792105"/>
              <a:ext cx="10800" cy="16200"/>
            </a:xfrm>
            <a:custGeom>
              <a:avLst/>
              <a:gdLst/>
              <a:ahLst/>
              <a:cxnLst/>
              <a:rect l="l" t="t" r="r" b="b"/>
              <a:pathLst>
                <a:path w="31" h="46" extrusionOk="0">
                  <a:moveTo>
                    <a:pt x="0" y="46"/>
                  </a:moveTo>
                  <a:lnTo>
                    <a:pt x="31" y="46"/>
                  </a:lnTo>
                  <a:lnTo>
                    <a:pt x="16" y="0"/>
                  </a:lnTo>
                  <a:lnTo>
                    <a:pt x="0" y="46"/>
                  </a:ln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2297"/>
        <p:cNvGrpSpPr/>
        <p:nvPr/>
      </p:nvGrpSpPr>
      <p:grpSpPr>
        <a:xfrm>
          <a:off x="0" y="0"/>
          <a:ext cx="0" cy="0"/>
          <a:chOff x="0" y="0"/>
          <a:chExt cx="0" cy="0"/>
        </a:xfrm>
      </p:grpSpPr>
      <p:grpSp>
        <p:nvGrpSpPr>
          <p:cNvPr id="2300" name="Google Shape;2300;p56"/>
          <p:cNvGrpSpPr/>
          <p:nvPr/>
        </p:nvGrpSpPr>
        <p:grpSpPr>
          <a:xfrm>
            <a:off x="4751342" y="249403"/>
            <a:ext cx="413454" cy="413454"/>
            <a:chOff x="3537000" y="3031200"/>
            <a:chExt cx="955080" cy="955080"/>
          </a:xfrm>
        </p:grpSpPr>
        <p:sp>
          <p:nvSpPr>
            <p:cNvPr id="2301" name="Google Shape;2301;p56"/>
            <p:cNvSpPr/>
            <p:nvPr/>
          </p:nvSpPr>
          <p:spPr>
            <a:xfrm>
              <a:off x="3537000" y="3031200"/>
              <a:ext cx="955080" cy="955080"/>
            </a:xfrm>
            <a:custGeom>
              <a:avLst/>
              <a:gdLst/>
              <a:ahLst/>
              <a:cxnLst/>
              <a:rect l="l" t="t" r="r" b="b"/>
              <a:pathLst>
                <a:path w="2653" h="2653" extrusionOk="0">
                  <a:moveTo>
                    <a:pt x="962" y="2209"/>
                  </a:moveTo>
                  <a:lnTo>
                    <a:pt x="647" y="2523"/>
                  </a:lnTo>
                  <a:lnTo>
                    <a:pt x="130" y="2006"/>
                  </a:lnTo>
                  <a:lnTo>
                    <a:pt x="445" y="1692"/>
                  </a:lnTo>
                  <a:lnTo>
                    <a:pt x="0" y="1692"/>
                  </a:lnTo>
                  <a:lnTo>
                    <a:pt x="0" y="962"/>
                  </a:lnTo>
                  <a:lnTo>
                    <a:pt x="445" y="962"/>
                  </a:lnTo>
                  <a:lnTo>
                    <a:pt x="130" y="647"/>
                  </a:lnTo>
                  <a:lnTo>
                    <a:pt x="647" y="131"/>
                  </a:lnTo>
                  <a:lnTo>
                    <a:pt x="962" y="445"/>
                  </a:lnTo>
                  <a:lnTo>
                    <a:pt x="962" y="0"/>
                  </a:lnTo>
                  <a:lnTo>
                    <a:pt x="1691" y="0"/>
                  </a:lnTo>
                  <a:lnTo>
                    <a:pt x="1691" y="445"/>
                  </a:lnTo>
                  <a:lnTo>
                    <a:pt x="2006" y="131"/>
                  </a:lnTo>
                  <a:lnTo>
                    <a:pt x="2523" y="647"/>
                  </a:lnTo>
                  <a:lnTo>
                    <a:pt x="2208" y="962"/>
                  </a:lnTo>
                  <a:lnTo>
                    <a:pt x="2653" y="962"/>
                  </a:lnTo>
                  <a:lnTo>
                    <a:pt x="2653" y="1692"/>
                  </a:lnTo>
                  <a:lnTo>
                    <a:pt x="2208" y="1692"/>
                  </a:lnTo>
                  <a:lnTo>
                    <a:pt x="2523" y="2006"/>
                  </a:lnTo>
                  <a:lnTo>
                    <a:pt x="2006" y="2523"/>
                  </a:lnTo>
                  <a:lnTo>
                    <a:pt x="1691" y="2209"/>
                  </a:lnTo>
                  <a:lnTo>
                    <a:pt x="1691" y="2653"/>
                  </a:lnTo>
                  <a:lnTo>
                    <a:pt x="962" y="2653"/>
                  </a:lnTo>
                  <a:lnTo>
                    <a:pt x="962" y="2209"/>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02" name="Google Shape;2302;p56"/>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03" name="Google Shape;2303;p56"/>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2304" name="Google Shape;2304;p56"/>
          <p:cNvGrpSpPr/>
          <p:nvPr/>
        </p:nvGrpSpPr>
        <p:grpSpPr>
          <a:xfrm>
            <a:off x="7446592" y="3332391"/>
            <a:ext cx="413420" cy="413517"/>
            <a:chOff x="1020960" y="2953800"/>
            <a:chExt cx="973440" cy="973440"/>
          </a:xfrm>
        </p:grpSpPr>
        <p:sp>
          <p:nvSpPr>
            <p:cNvPr id="2305" name="Google Shape;2305;p56"/>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06" name="Google Shape;2306;p5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07" name="Google Shape;2307;p5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2308" name="Google Shape;2308;p56"/>
          <p:cNvGrpSpPr/>
          <p:nvPr/>
        </p:nvGrpSpPr>
        <p:grpSpPr>
          <a:xfrm>
            <a:off x="870580" y="483842"/>
            <a:ext cx="413420" cy="413517"/>
            <a:chOff x="1020960" y="2953800"/>
            <a:chExt cx="973440" cy="973440"/>
          </a:xfrm>
        </p:grpSpPr>
        <p:sp>
          <p:nvSpPr>
            <p:cNvPr id="2309" name="Google Shape;2309;p56"/>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10" name="Google Shape;2310;p5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11" name="Google Shape;2311;p5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2312" name="Google Shape;2312;p56"/>
          <p:cNvGrpSpPr/>
          <p:nvPr/>
        </p:nvGrpSpPr>
        <p:grpSpPr>
          <a:xfrm rot="461394">
            <a:off x="7359290" y="283326"/>
            <a:ext cx="873023" cy="873023"/>
            <a:chOff x="7970760" y="777240"/>
            <a:chExt cx="1591560" cy="1591560"/>
          </a:xfrm>
        </p:grpSpPr>
        <p:sp>
          <p:nvSpPr>
            <p:cNvPr id="2313" name="Google Shape;2313;p56"/>
            <p:cNvSpPr/>
            <p:nvPr/>
          </p:nvSpPr>
          <p:spPr>
            <a:xfrm>
              <a:off x="7970760" y="777240"/>
              <a:ext cx="1591560" cy="1591560"/>
            </a:xfrm>
            <a:custGeom>
              <a:avLst/>
              <a:gdLst/>
              <a:ahLst/>
              <a:cxnLst/>
              <a:rect l="l" t="t" r="r" b="b"/>
              <a:pathLst>
                <a:path w="4421" h="4421" extrusionOk="0">
                  <a:moveTo>
                    <a:pt x="301" y="4421"/>
                  </a:moveTo>
                  <a:cubicBezTo>
                    <a:pt x="135" y="4421"/>
                    <a:pt x="0" y="4286"/>
                    <a:pt x="0" y="4120"/>
                  </a:cubicBezTo>
                  <a:lnTo>
                    <a:pt x="0" y="301"/>
                  </a:lnTo>
                  <a:cubicBezTo>
                    <a:pt x="0" y="135"/>
                    <a:pt x="135" y="0"/>
                    <a:pt x="301" y="0"/>
                  </a:cubicBezTo>
                  <a:lnTo>
                    <a:pt x="4120" y="0"/>
                  </a:lnTo>
                  <a:cubicBezTo>
                    <a:pt x="4286" y="0"/>
                    <a:pt x="4421" y="135"/>
                    <a:pt x="4421" y="301"/>
                  </a:cubicBezTo>
                  <a:lnTo>
                    <a:pt x="4421" y="4120"/>
                  </a:lnTo>
                  <a:cubicBezTo>
                    <a:pt x="4421" y="4286"/>
                    <a:pt x="4287" y="4421"/>
                    <a:pt x="4120" y="4421"/>
                  </a:cubicBezTo>
                  <a:lnTo>
                    <a:pt x="301" y="4421"/>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14" name="Google Shape;2314;p56"/>
            <p:cNvSpPr/>
            <p:nvPr/>
          </p:nvSpPr>
          <p:spPr>
            <a:xfrm>
              <a:off x="8028000" y="834480"/>
              <a:ext cx="1477440" cy="1477080"/>
            </a:xfrm>
            <a:custGeom>
              <a:avLst/>
              <a:gdLst/>
              <a:ahLst/>
              <a:cxnLst/>
              <a:rect l="l" t="t" r="r" b="b"/>
              <a:pathLst>
                <a:path w="4104" h="4103" extrusionOk="0">
                  <a:moveTo>
                    <a:pt x="3961" y="4103"/>
                  </a:moveTo>
                  <a:lnTo>
                    <a:pt x="142" y="4103"/>
                  </a:lnTo>
                  <a:cubicBezTo>
                    <a:pt x="64" y="4103"/>
                    <a:pt x="0" y="4040"/>
                    <a:pt x="0" y="3961"/>
                  </a:cubicBezTo>
                  <a:lnTo>
                    <a:pt x="0" y="142"/>
                  </a:lnTo>
                  <a:cubicBezTo>
                    <a:pt x="0" y="63"/>
                    <a:pt x="64" y="0"/>
                    <a:pt x="142" y="0"/>
                  </a:cubicBezTo>
                  <a:lnTo>
                    <a:pt x="3961" y="0"/>
                  </a:lnTo>
                  <a:cubicBezTo>
                    <a:pt x="4040" y="0"/>
                    <a:pt x="4104" y="63"/>
                    <a:pt x="4104" y="142"/>
                  </a:cubicBezTo>
                  <a:lnTo>
                    <a:pt x="4104" y="3961"/>
                  </a:lnTo>
                  <a:cubicBezTo>
                    <a:pt x="4104" y="4040"/>
                    <a:pt x="4040" y="4103"/>
                    <a:pt x="3961" y="410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15" name="Google Shape;2315;p56"/>
            <p:cNvSpPr/>
            <p:nvPr/>
          </p:nvSpPr>
          <p:spPr>
            <a:xfrm>
              <a:off x="8028000" y="834480"/>
              <a:ext cx="1477440" cy="1477080"/>
            </a:xfrm>
            <a:custGeom>
              <a:avLst/>
              <a:gdLst/>
              <a:ahLst/>
              <a:cxnLst/>
              <a:rect l="l" t="t" r="r" b="b"/>
              <a:pathLst>
                <a:path w="4104" h="4103" extrusionOk="0">
                  <a:moveTo>
                    <a:pt x="3961" y="4103"/>
                  </a:moveTo>
                  <a:lnTo>
                    <a:pt x="142" y="4103"/>
                  </a:lnTo>
                  <a:cubicBezTo>
                    <a:pt x="64" y="4103"/>
                    <a:pt x="0" y="4040"/>
                    <a:pt x="0" y="3961"/>
                  </a:cubicBezTo>
                  <a:lnTo>
                    <a:pt x="0" y="142"/>
                  </a:lnTo>
                  <a:cubicBezTo>
                    <a:pt x="0" y="63"/>
                    <a:pt x="64" y="0"/>
                    <a:pt x="142" y="0"/>
                  </a:cubicBezTo>
                  <a:lnTo>
                    <a:pt x="3961" y="0"/>
                  </a:lnTo>
                  <a:cubicBezTo>
                    <a:pt x="4040" y="0"/>
                    <a:pt x="4104" y="63"/>
                    <a:pt x="4104" y="142"/>
                  </a:cubicBezTo>
                  <a:lnTo>
                    <a:pt x="4104" y="3961"/>
                  </a:lnTo>
                  <a:cubicBezTo>
                    <a:pt x="4104" y="4040"/>
                    <a:pt x="4040" y="4103"/>
                    <a:pt x="3961" y="4103"/>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16" name="Google Shape;2316;p56"/>
            <p:cNvSpPr/>
            <p:nvPr/>
          </p:nvSpPr>
          <p:spPr>
            <a:xfrm>
              <a:off x="8067960" y="874440"/>
              <a:ext cx="1397520" cy="1397160"/>
            </a:xfrm>
            <a:custGeom>
              <a:avLst/>
              <a:gdLst/>
              <a:ahLst/>
              <a:cxnLst/>
              <a:rect l="l" t="t" r="r" b="b"/>
              <a:pathLst>
                <a:path w="3882" h="3881" extrusionOk="0">
                  <a:moveTo>
                    <a:pt x="31" y="3881"/>
                  </a:moveTo>
                  <a:cubicBezTo>
                    <a:pt x="14" y="3881"/>
                    <a:pt x="0" y="3867"/>
                    <a:pt x="0" y="3850"/>
                  </a:cubicBezTo>
                  <a:lnTo>
                    <a:pt x="0" y="31"/>
                  </a:lnTo>
                  <a:cubicBezTo>
                    <a:pt x="0" y="14"/>
                    <a:pt x="14" y="0"/>
                    <a:pt x="31" y="0"/>
                  </a:cubicBezTo>
                  <a:lnTo>
                    <a:pt x="3850" y="0"/>
                  </a:lnTo>
                  <a:cubicBezTo>
                    <a:pt x="3868" y="0"/>
                    <a:pt x="3882" y="14"/>
                    <a:pt x="3882" y="31"/>
                  </a:cubicBezTo>
                  <a:lnTo>
                    <a:pt x="3882" y="3850"/>
                  </a:lnTo>
                  <a:cubicBezTo>
                    <a:pt x="3882" y="3867"/>
                    <a:pt x="3868" y="3881"/>
                    <a:pt x="3850" y="3881"/>
                  </a:cubicBezTo>
                  <a:lnTo>
                    <a:pt x="31" y="3881"/>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17" name="Google Shape;2317;p56"/>
            <p:cNvSpPr/>
            <p:nvPr/>
          </p:nvSpPr>
          <p:spPr>
            <a:xfrm>
              <a:off x="8410680" y="1807560"/>
              <a:ext cx="712080" cy="356400"/>
            </a:xfrm>
            <a:custGeom>
              <a:avLst/>
              <a:gdLst/>
              <a:ahLst/>
              <a:cxnLst/>
              <a:rect l="l" t="t" r="r" b="b"/>
              <a:pathLst>
                <a:path w="1978" h="990" extrusionOk="0">
                  <a:moveTo>
                    <a:pt x="0" y="0"/>
                  </a:moveTo>
                  <a:cubicBezTo>
                    <a:pt x="0" y="547"/>
                    <a:pt x="443" y="990"/>
                    <a:pt x="988" y="990"/>
                  </a:cubicBezTo>
                  <a:cubicBezTo>
                    <a:pt x="1535" y="990"/>
                    <a:pt x="1978" y="547"/>
                    <a:pt x="1978" y="0"/>
                  </a:cubicBezTo>
                  <a:lnTo>
                    <a:pt x="0" y="0"/>
                  </a:lnTo>
                  <a:close/>
                </a:path>
              </a:pathLst>
            </a:custGeom>
            <a:solidFill>
              <a:schemeClr val="l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18" name="Google Shape;2318;p56"/>
            <p:cNvSpPr/>
            <p:nvPr/>
          </p:nvSpPr>
          <p:spPr>
            <a:xfrm>
              <a:off x="8410680" y="1451520"/>
              <a:ext cx="712080" cy="356040"/>
            </a:xfrm>
            <a:custGeom>
              <a:avLst/>
              <a:gdLst/>
              <a:ahLst/>
              <a:cxnLst/>
              <a:rect l="l" t="t" r="r" b="b"/>
              <a:pathLst>
                <a:path w="1978" h="989" extrusionOk="0">
                  <a:moveTo>
                    <a:pt x="0" y="0"/>
                  </a:moveTo>
                  <a:cubicBezTo>
                    <a:pt x="0" y="546"/>
                    <a:pt x="443" y="989"/>
                    <a:pt x="988" y="989"/>
                  </a:cubicBezTo>
                  <a:cubicBezTo>
                    <a:pt x="1535" y="989"/>
                    <a:pt x="1978" y="546"/>
                    <a:pt x="1978" y="0"/>
                  </a:cubicBez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19" name="Google Shape;2319;p56"/>
            <p:cNvSpPr/>
            <p:nvPr/>
          </p:nvSpPr>
          <p:spPr>
            <a:xfrm>
              <a:off x="8523360" y="951840"/>
              <a:ext cx="499680" cy="499680"/>
            </a:xfrm>
            <a:custGeom>
              <a:avLst/>
              <a:gdLst/>
              <a:ahLst/>
              <a:cxnLst/>
              <a:rect l="l" t="t" r="r" b="b"/>
              <a:pathLst>
                <a:path w="1388" h="1388" extrusionOk="0">
                  <a:moveTo>
                    <a:pt x="1388" y="592"/>
                  </a:moveTo>
                  <a:lnTo>
                    <a:pt x="940" y="592"/>
                  </a:lnTo>
                  <a:lnTo>
                    <a:pt x="1257" y="275"/>
                  </a:lnTo>
                  <a:lnTo>
                    <a:pt x="1112" y="131"/>
                  </a:lnTo>
                  <a:lnTo>
                    <a:pt x="796" y="447"/>
                  </a:lnTo>
                  <a:lnTo>
                    <a:pt x="796" y="0"/>
                  </a:lnTo>
                  <a:lnTo>
                    <a:pt x="592" y="0"/>
                  </a:lnTo>
                  <a:lnTo>
                    <a:pt x="592" y="447"/>
                  </a:lnTo>
                  <a:lnTo>
                    <a:pt x="276" y="131"/>
                  </a:lnTo>
                  <a:lnTo>
                    <a:pt x="131" y="275"/>
                  </a:lnTo>
                  <a:lnTo>
                    <a:pt x="447" y="592"/>
                  </a:lnTo>
                  <a:lnTo>
                    <a:pt x="0" y="592"/>
                  </a:lnTo>
                  <a:lnTo>
                    <a:pt x="0" y="797"/>
                  </a:lnTo>
                  <a:lnTo>
                    <a:pt x="447" y="797"/>
                  </a:lnTo>
                  <a:lnTo>
                    <a:pt x="131" y="1113"/>
                  </a:lnTo>
                  <a:lnTo>
                    <a:pt x="276" y="1258"/>
                  </a:lnTo>
                  <a:lnTo>
                    <a:pt x="592" y="941"/>
                  </a:lnTo>
                  <a:lnTo>
                    <a:pt x="592" y="1388"/>
                  </a:lnTo>
                  <a:lnTo>
                    <a:pt x="796" y="1388"/>
                  </a:lnTo>
                  <a:lnTo>
                    <a:pt x="796" y="941"/>
                  </a:lnTo>
                  <a:lnTo>
                    <a:pt x="1112" y="1258"/>
                  </a:lnTo>
                  <a:lnTo>
                    <a:pt x="1257" y="1113"/>
                  </a:lnTo>
                  <a:lnTo>
                    <a:pt x="940" y="797"/>
                  </a:lnTo>
                  <a:lnTo>
                    <a:pt x="1388" y="797"/>
                  </a:lnTo>
                  <a:lnTo>
                    <a:pt x="1388" y="59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320" name="Google Shape;2320;p56"/>
            <p:cNvSpPr/>
            <p:nvPr/>
          </p:nvSpPr>
          <p:spPr>
            <a:xfrm>
              <a:off x="8204040" y="1025640"/>
              <a:ext cx="115920" cy="139680"/>
            </a:xfrm>
            <a:custGeom>
              <a:avLst/>
              <a:gdLst/>
              <a:ahLst/>
              <a:cxnLst/>
              <a:rect l="l" t="t" r="r" b="b"/>
              <a:pathLst>
                <a:path w="322" h="388" extrusionOk="0">
                  <a:moveTo>
                    <a:pt x="11" y="388"/>
                  </a:moveTo>
                  <a:lnTo>
                    <a:pt x="0" y="355"/>
                  </a:lnTo>
                  <a:lnTo>
                    <a:pt x="11" y="300"/>
                  </a:lnTo>
                  <a:lnTo>
                    <a:pt x="11" y="0"/>
                  </a:lnTo>
                  <a:lnTo>
                    <a:pt x="131" y="0"/>
                  </a:lnTo>
                  <a:lnTo>
                    <a:pt x="131" y="208"/>
                  </a:lnTo>
                  <a:lnTo>
                    <a:pt x="126" y="284"/>
                  </a:lnTo>
                  <a:lnTo>
                    <a:pt x="137" y="284"/>
                  </a:lnTo>
                  <a:lnTo>
                    <a:pt x="235" y="278"/>
                  </a:lnTo>
                  <a:lnTo>
                    <a:pt x="274" y="273"/>
                  </a:lnTo>
                  <a:lnTo>
                    <a:pt x="322" y="353"/>
                  </a:lnTo>
                  <a:lnTo>
                    <a:pt x="295" y="388"/>
                  </a:lnTo>
                  <a:lnTo>
                    <a:pt x="11" y="38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321" name="Google Shape;2321;p56"/>
            <p:cNvSpPr/>
            <p:nvPr/>
          </p:nvSpPr>
          <p:spPr>
            <a:xfrm>
              <a:off x="8184960" y="1221120"/>
              <a:ext cx="142200" cy="143640"/>
            </a:xfrm>
            <a:custGeom>
              <a:avLst/>
              <a:gdLst/>
              <a:ahLst/>
              <a:cxnLst/>
              <a:rect l="l" t="t" r="r" b="b"/>
              <a:pathLst>
                <a:path w="395" h="399" extrusionOk="0">
                  <a:moveTo>
                    <a:pt x="197" y="399"/>
                  </a:moveTo>
                  <a:cubicBezTo>
                    <a:pt x="174" y="399"/>
                    <a:pt x="151" y="396"/>
                    <a:pt x="128" y="390"/>
                  </a:cubicBezTo>
                  <a:cubicBezTo>
                    <a:pt x="104" y="385"/>
                    <a:pt x="83" y="374"/>
                    <a:pt x="64" y="360"/>
                  </a:cubicBezTo>
                  <a:cubicBezTo>
                    <a:pt x="45" y="345"/>
                    <a:pt x="29" y="325"/>
                    <a:pt x="18" y="299"/>
                  </a:cubicBezTo>
                  <a:cubicBezTo>
                    <a:pt x="6" y="273"/>
                    <a:pt x="0" y="239"/>
                    <a:pt x="0" y="199"/>
                  </a:cubicBezTo>
                  <a:cubicBezTo>
                    <a:pt x="0" y="158"/>
                    <a:pt x="6" y="125"/>
                    <a:pt x="18" y="100"/>
                  </a:cubicBezTo>
                  <a:cubicBezTo>
                    <a:pt x="29" y="74"/>
                    <a:pt x="45" y="53"/>
                    <a:pt x="64" y="39"/>
                  </a:cubicBezTo>
                  <a:cubicBezTo>
                    <a:pt x="83" y="24"/>
                    <a:pt x="104" y="13"/>
                    <a:pt x="128" y="8"/>
                  </a:cubicBezTo>
                  <a:cubicBezTo>
                    <a:pt x="151" y="2"/>
                    <a:pt x="173" y="0"/>
                    <a:pt x="197" y="0"/>
                  </a:cubicBezTo>
                  <a:cubicBezTo>
                    <a:pt x="220" y="0"/>
                    <a:pt x="244" y="3"/>
                    <a:pt x="267" y="9"/>
                  </a:cubicBezTo>
                  <a:cubicBezTo>
                    <a:pt x="291" y="14"/>
                    <a:pt x="312" y="24"/>
                    <a:pt x="331" y="39"/>
                  </a:cubicBezTo>
                  <a:cubicBezTo>
                    <a:pt x="350" y="53"/>
                    <a:pt x="365" y="74"/>
                    <a:pt x="377" y="100"/>
                  </a:cubicBezTo>
                  <a:cubicBezTo>
                    <a:pt x="388" y="126"/>
                    <a:pt x="395" y="159"/>
                    <a:pt x="395" y="199"/>
                  </a:cubicBezTo>
                  <a:cubicBezTo>
                    <a:pt x="395" y="239"/>
                    <a:pt x="388" y="272"/>
                    <a:pt x="377" y="298"/>
                  </a:cubicBezTo>
                  <a:cubicBezTo>
                    <a:pt x="365" y="323"/>
                    <a:pt x="350" y="345"/>
                    <a:pt x="331" y="359"/>
                  </a:cubicBezTo>
                  <a:cubicBezTo>
                    <a:pt x="312" y="374"/>
                    <a:pt x="290" y="384"/>
                    <a:pt x="267" y="390"/>
                  </a:cubicBezTo>
                  <a:cubicBezTo>
                    <a:pt x="243" y="396"/>
                    <a:pt x="221" y="399"/>
                    <a:pt x="197" y="399"/>
                  </a:cubicBezTo>
                  <a:moveTo>
                    <a:pt x="197" y="289"/>
                  </a:moveTo>
                  <a:cubicBezTo>
                    <a:pt x="221" y="289"/>
                    <a:pt x="239" y="282"/>
                    <a:pt x="251" y="267"/>
                  </a:cubicBezTo>
                  <a:cubicBezTo>
                    <a:pt x="263" y="253"/>
                    <a:pt x="269" y="230"/>
                    <a:pt x="269" y="199"/>
                  </a:cubicBezTo>
                  <a:cubicBezTo>
                    <a:pt x="269" y="168"/>
                    <a:pt x="263" y="146"/>
                    <a:pt x="251" y="131"/>
                  </a:cubicBezTo>
                  <a:cubicBezTo>
                    <a:pt x="239" y="116"/>
                    <a:pt x="221" y="109"/>
                    <a:pt x="197" y="109"/>
                  </a:cubicBezTo>
                  <a:cubicBezTo>
                    <a:pt x="150" y="109"/>
                    <a:pt x="126" y="139"/>
                    <a:pt x="126" y="199"/>
                  </a:cubicBezTo>
                  <a:cubicBezTo>
                    <a:pt x="126" y="230"/>
                    <a:pt x="132" y="252"/>
                    <a:pt x="144" y="267"/>
                  </a:cubicBezTo>
                  <a:cubicBezTo>
                    <a:pt x="156" y="282"/>
                    <a:pt x="174" y="289"/>
                    <a:pt x="197" y="289"/>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322" name="Google Shape;2322;p56"/>
            <p:cNvSpPr/>
            <p:nvPr/>
          </p:nvSpPr>
          <p:spPr>
            <a:xfrm>
              <a:off x="8184960" y="1418400"/>
              <a:ext cx="142200" cy="143640"/>
            </a:xfrm>
            <a:custGeom>
              <a:avLst/>
              <a:gdLst/>
              <a:ahLst/>
              <a:cxnLst/>
              <a:rect l="l" t="t" r="r" b="b"/>
              <a:pathLst>
                <a:path w="395" h="399" extrusionOk="0">
                  <a:moveTo>
                    <a:pt x="197" y="399"/>
                  </a:moveTo>
                  <a:cubicBezTo>
                    <a:pt x="174" y="399"/>
                    <a:pt x="151" y="396"/>
                    <a:pt x="128" y="391"/>
                  </a:cubicBezTo>
                  <a:cubicBezTo>
                    <a:pt x="104" y="385"/>
                    <a:pt x="83" y="375"/>
                    <a:pt x="64" y="360"/>
                  </a:cubicBezTo>
                  <a:cubicBezTo>
                    <a:pt x="45" y="346"/>
                    <a:pt x="29" y="325"/>
                    <a:pt x="18" y="299"/>
                  </a:cubicBezTo>
                  <a:cubicBezTo>
                    <a:pt x="6" y="273"/>
                    <a:pt x="0" y="240"/>
                    <a:pt x="0" y="200"/>
                  </a:cubicBezTo>
                  <a:cubicBezTo>
                    <a:pt x="0" y="159"/>
                    <a:pt x="6" y="126"/>
                    <a:pt x="18" y="100"/>
                  </a:cubicBezTo>
                  <a:cubicBezTo>
                    <a:pt x="29" y="74"/>
                    <a:pt x="45" y="54"/>
                    <a:pt x="64" y="39"/>
                  </a:cubicBezTo>
                  <a:cubicBezTo>
                    <a:pt x="83" y="25"/>
                    <a:pt x="104" y="14"/>
                    <a:pt x="128" y="9"/>
                  </a:cubicBezTo>
                  <a:cubicBezTo>
                    <a:pt x="151" y="3"/>
                    <a:pt x="173" y="0"/>
                    <a:pt x="197" y="0"/>
                  </a:cubicBezTo>
                  <a:cubicBezTo>
                    <a:pt x="220" y="0"/>
                    <a:pt x="244" y="3"/>
                    <a:pt x="267" y="9"/>
                  </a:cubicBezTo>
                  <a:cubicBezTo>
                    <a:pt x="291" y="15"/>
                    <a:pt x="312" y="25"/>
                    <a:pt x="331" y="40"/>
                  </a:cubicBezTo>
                  <a:cubicBezTo>
                    <a:pt x="350" y="54"/>
                    <a:pt x="365" y="74"/>
                    <a:pt x="377" y="100"/>
                  </a:cubicBezTo>
                  <a:cubicBezTo>
                    <a:pt x="388" y="125"/>
                    <a:pt x="395" y="159"/>
                    <a:pt x="395" y="200"/>
                  </a:cubicBezTo>
                  <a:cubicBezTo>
                    <a:pt x="395" y="240"/>
                    <a:pt x="388" y="273"/>
                    <a:pt x="377" y="299"/>
                  </a:cubicBezTo>
                  <a:cubicBezTo>
                    <a:pt x="365" y="325"/>
                    <a:pt x="350" y="345"/>
                    <a:pt x="331" y="360"/>
                  </a:cubicBezTo>
                  <a:cubicBezTo>
                    <a:pt x="312" y="374"/>
                    <a:pt x="290" y="384"/>
                    <a:pt x="267" y="390"/>
                  </a:cubicBezTo>
                  <a:cubicBezTo>
                    <a:pt x="243" y="395"/>
                    <a:pt x="221" y="399"/>
                    <a:pt x="197" y="399"/>
                  </a:cubicBezTo>
                  <a:moveTo>
                    <a:pt x="197" y="290"/>
                  </a:moveTo>
                  <a:cubicBezTo>
                    <a:pt x="221" y="290"/>
                    <a:pt x="239" y="282"/>
                    <a:pt x="251" y="268"/>
                  </a:cubicBezTo>
                  <a:cubicBezTo>
                    <a:pt x="263" y="253"/>
                    <a:pt x="269" y="231"/>
                    <a:pt x="269" y="200"/>
                  </a:cubicBezTo>
                  <a:cubicBezTo>
                    <a:pt x="269" y="169"/>
                    <a:pt x="263" y="146"/>
                    <a:pt x="251" y="132"/>
                  </a:cubicBezTo>
                  <a:cubicBezTo>
                    <a:pt x="239" y="117"/>
                    <a:pt x="221" y="110"/>
                    <a:pt x="197" y="110"/>
                  </a:cubicBezTo>
                  <a:cubicBezTo>
                    <a:pt x="150" y="110"/>
                    <a:pt x="126" y="140"/>
                    <a:pt x="126" y="200"/>
                  </a:cubicBezTo>
                  <a:cubicBezTo>
                    <a:pt x="126" y="230"/>
                    <a:pt x="132" y="253"/>
                    <a:pt x="144" y="268"/>
                  </a:cubicBezTo>
                  <a:cubicBezTo>
                    <a:pt x="156" y="282"/>
                    <a:pt x="174" y="290"/>
                    <a:pt x="197" y="29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323" name="Google Shape;2323;p56"/>
            <p:cNvSpPr/>
            <p:nvPr/>
          </p:nvSpPr>
          <p:spPr>
            <a:xfrm>
              <a:off x="8190000" y="1617480"/>
              <a:ext cx="141840" cy="139680"/>
            </a:xfrm>
            <a:custGeom>
              <a:avLst/>
              <a:gdLst/>
              <a:ahLst/>
              <a:cxnLst/>
              <a:rect l="l" t="t" r="r" b="b"/>
              <a:pathLst>
                <a:path w="394" h="388" extrusionOk="0">
                  <a:moveTo>
                    <a:pt x="11" y="388"/>
                  </a:moveTo>
                  <a:lnTo>
                    <a:pt x="11" y="90"/>
                  </a:lnTo>
                  <a:lnTo>
                    <a:pt x="0" y="34"/>
                  </a:lnTo>
                  <a:lnTo>
                    <a:pt x="11" y="0"/>
                  </a:lnTo>
                  <a:lnTo>
                    <a:pt x="132" y="0"/>
                  </a:lnTo>
                  <a:lnTo>
                    <a:pt x="132" y="66"/>
                  </a:lnTo>
                  <a:lnTo>
                    <a:pt x="126" y="153"/>
                  </a:lnTo>
                  <a:lnTo>
                    <a:pt x="142" y="153"/>
                  </a:lnTo>
                  <a:lnTo>
                    <a:pt x="225" y="0"/>
                  </a:lnTo>
                  <a:lnTo>
                    <a:pt x="356" y="0"/>
                  </a:lnTo>
                  <a:lnTo>
                    <a:pt x="356" y="33"/>
                  </a:lnTo>
                  <a:lnTo>
                    <a:pt x="248" y="187"/>
                  </a:lnTo>
                  <a:lnTo>
                    <a:pt x="340" y="301"/>
                  </a:lnTo>
                  <a:lnTo>
                    <a:pt x="394" y="355"/>
                  </a:lnTo>
                  <a:lnTo>
                    <a:pt x="394" y="388"/>
                  </a:lnTo>
                  <a:lnTo>
                    <a:pt x="249" y="388"/>
                  </a:lnTo>
                  <a:lnTo>
                    <a:pt x="154" y="253"/>
                  </a:lnTo>
                  <a:lnTo>
                    <a:pt x="131" y="259"/>
                  </a:lnTo>
                  <a:lnTo>
                    <a:pt x="131" y="322"/>
                  </a:lnTo>
                  <a:lnTo>
                    <a:pt x="137" y="355"/>
                  </a:lnTo>
                  <a:lnTo>
                    <a:pt x="131" y="388"/>
                  </a:lnTo>
                  <a:lnTo>
                    <a:pt x="11" y="38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324" name="Google Shape;2324;p56"/>
            <p:cNvSpPr/>
            <p:nvPr/>
          </p:nvSpPr>
          <p:spPr>
            <a:xfrm>
              <a:off x="8233200" y="1815120"/>
              <a:ext cx="45720" cy="139680"/>
            </a:xfrm>
            <a:custGeom>
              <a:avLst/>
              <a:gdLst/>
              <a:ahLst/>
              <a:cxnLst/>
              <a:rect l="l" t="t" r="r" b="b"/>
              <a:pathLst>
                <a:path w="127" h="388" extrusionOk="0">
                  <a:moveTo>
                    <a:pt x="6" y="388"/>
                  </a:moveTo>
                  <a:lnTo>
                    <a:pt x="6" y="87"/>
                  </a:lnTo>
                  <a:lnTo>
                    <a:pt x="0" y="32"/>
                  </a:lnTo>
                  <a:lnTo>
                    <a:pt x="6" y="0"/>
                  </a:lnTo>
                  <a:lnTo>
                    <a:pt x="127" y="0"/>
                  </a:lnTo>
                  <a:lnTo>
                    <a:pt x="127" y="388"/>
                  </a:lnTo>
                  <a:lnTo>
                    <a:pt x="6" y="38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325" name="Google Shape;2325;p56"/>
            <p:cNvSpPr/>
            <p:nvPr/>
          </p:nvSpPr>
          <p:spPr>
            <a:xfrm>
              <a:off x="8185680" y="2012760"/>
              <a:ext cx="140760" cy="139320"/>
            </a:xfrm>
            <a:custGeom>
              <a:avLst/>
              <a:gdLst/>
              <a:ahLst/>
              <a:cxnLst/>
              <a:rect l="l" t="t" r="r" b="b"/>
              <a:pathLst>
                <a:path w="391" h="387" extrusionOk="0">
                  <a:moveTo>
                    <a:pt x="11" y="387"/>
                  </a:moveTo>
                  <a:lnTo>
                    <a:pt x="11" y="87"/>
                  </a:lnTo>
                  <a:lnTo>
                    <a:pt x="0" y="32"/>
                  </a:lnTo>
                  <a:lnTo>
                    <a:pt x="11" y="0"/>
                  </a:lnTo>
                  <a:lnTo>
                    <a:pt x="121" y="0"/>
                  </a:lnTo>
                  <a:lnTo>
                    <a:pt x="232" y="138"/>
                  </a:lnTo>
                  <a:lnTo>
                    <a:pt x="259" y="183"/>
                  </a:lnTo>
                  <a:lnTo>
                    <a:pt x="264" y="183"/>
                  </a:lnTo>
                  <a:lnTo>
                    <a:pt x="264" y="0"/>
                  </a:lnTo>
                  <a:lnTo>
                    <a:pt x="391" y="0"/>
                  </a:lnTo>
                  <a:lnTo>
                    <a:pt x="391" y="32"/>
                  </a:lnTo>
                  <a:lnTo>
                    <a:pt x="385" y="87"/>
                  </a:lnTo>
                  <a:lnTo>
                    <a:pt x="385" y="387"/>
                  </a:lnTo>
                  <a:lnTo>
                    <a:pt x="276" y="387"/>
                  </a:lnTo>
                  <a:lnTo>
                    <a:pt x="138" y="200"/>
                  </a:lnTo>
                  <a:lnTo>
                    <a:pt x="133" y="200"/>
                  </a:lnTo>
                  <a:lnTo>
                    <a:pt x="133" y="232"/>
                  </a:lnTo>
                  <a:lnTo>
                    <a:pt x="138" y="387"/>
                  </a:lnTo>
                  <a:lnTo>
                    <a:pt x="11" y="387"/>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326" name="Google Shape;2326;p56"/>
            <p:cNvSpPr/>
            <p:nvPr/>
          </p:nvSpPr>
          <p:spPr>
            <a:xfrm>
              <a:off x="9233280" y="1025640"/>
              <a:ext cx="126000" cy="139680"/>
            </a:xfrm>
            <a:custGeom>
              <a:avLst/>
              <a:gdLst/>
              <a:ahLst/>
              <a:cxnLst/>
              <a:rect l="l" t="t" r="r" b="b"/>
              <a:pathLst>
                <a:path w="350" h="388" extrusionOk="0">
                  <a:moveTo>
                    <a:pt x="11" y="388"/>
                  </a:moveTo>
                  <a:lnTo>
                    <a:pt x="11" y="88"/>
                  </a:lnTo>
                  <a:lnTo>
                    <a:pt x="0" y="32"/>
                  </a:lnTo>
                  <a:lnTo>
                    <a:pt x="11" y="0"/>
                  </a:lnTo>
                  <a:lnTo>
                    <a:pt x="208" y="0"/>
                  </a:lnTo>
                  <a:cubicBezTo>
                    <a:pt x="238" y="0"/>
                    <a:pt x="264" y="4"/>
                    <a:pt x="285" y="14"/>
                  </a:cubicBezTo>
                  <a:cubicBezTo>
                    <a:pt x="306" y="23"/>
                    <a:pt x="322" y="39"/>
                    <a:pt x="333" y="60"/>
                  </a:cubicBezTo>
                  <a:cubicBezTo>
                    <a:pt x="344" y="80"/>
                    <a:pt x="350" y="108"/>
                    <a:pt x="350" y="143"/>
                  </a:cubicBezTo>
                  <a:cubicBezTo>
                    <a:pt x="350" y="194"/>
                    <a:pt x="337" y="231"/>
                    <a:pt x="309" y="254"/>
                  </a:cubicBezTo>
                  <a:cubicBezTo>
                    <a:pt x="281" y="276"/>
                    <a:pt x="242" y="288"/>
                    <a:pt x="192" y="288"/>
                  </a:cubicBezTo>
                  <a:lnTo>
                    <a:pt x="131" y="288"/>
                  </a:lnTo>
                  <a:lnTo>
                    <a:pt x="131" y="300"/>
                  </a:lnTo>
                  <a:lnTo>
                    <a:pt x="137" y="355"/>
                  </a:lnTo>
                  <a:lnTo>
                    <a:pt x="131" y="388"/>
                  </a:lnTo>
                  <a:lnTo>
                    <a:pt x="11" y="388"/>
                  </a:lnTo>
                  <a:moveTo>
                    <a:pt x="132" y="185"/>
                  </a:moveTo>
                  <a:lnTo>
                    <a:pt x="164" y="185"/>
                  </a:lnTo>
                  <a:cubicBezTo>
                    <a:pt x="176" y="185"/>
                    <a:pt x="188" y="184"/>
                    <a:pt x="197" y="183"/>
                  </a:cubicBezTo>
                  <a:cubicBezTo>
                    <a:pt x="207" y="182"/>
                    <a:pt x="213" y="179"/>
                    <a:pt x="218" y="173"/>
                  </a:cubicBezTo>
                  <a:cubicBezTo>
                    <a:pt x="223" y="167"/>
                    <a:pt x="226" y="158"/>
                    <a:pt x="226" y="145"/>
                  </a:cubicBezTo>
                  <a:cubicBezTo>
                    <a:pt x="226" y="132"/>
                    <a:pt x="224" y="122"/>
                    <a:pt x="218" y="116"/>
                  </a:cubicBezTo>
                  <a:cubicBezTo>
                    <a:pt x="213" y="110"/>
                    <a:pt x="205" y="107"/>
                    <a:pt x="195" y="106"/>
                  </a:cubicBezTo>
                  <a:cubicBezTo>
                    <a:pt x="185" y="105"/>
                    <a:pt x="174" y="104"/>
                    <a:pt x="161" y="104"/>
                  </a:cubicBezTo>
                  <a:lnTo>
                    <a:pt x="126" y="104"/>
                  </a:lnTo>
                  <a:lnTo>
                    <a:pt x="132" y="185"/>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327" name="Google Shape;2327;p56"/>
            <p:cNvSpPr/>
            <p:nvPr/>
          </p:nvSpPr>
          <p:spPr>
            <a:xfrm>
              <a:off x="9230400" y="1222920"/>
              <a:ext cx="131760" cy="139680"/>
            </a:xfrm>
            <a:custGeom>
              <a:avLst/>
              <a:gdLst/>
              <a:ahLst/>
              <a:cxnLst/>
              <a:rect l="l" t="t" r="r" b="b"/>
              <a:pathLst>
                <a:path w="366" h="388" extrusionOk="0">
                  <a:moveTo>
                    <a:pt x="11" y="388"/>
                  </a:moveTo>
                  <a:lnTo>
                    <a:pt x="11" y="88"/>
                  </a:lnTo>
                  <a:lnTo>
                    <a:pt x="0" y="33"/>
                  </a:lnTo>
                  <a:lnTo>
                    <a:pt x="11" y="0"/>
                  </a:lnTo>
                  <a:lnTo>
                    <a:pt x="209" y="0"/>
                  </a:lnTo>
                  <a:cubicBezTo>
                    <a:pt x="238" y="0"/>
                    <a:pt x="264" y="5"/>
                    <a:pt x="285" y="14"/>
                  </a:cubicBezTo>
                  <a:cubicBezTo>
                    <a:pt x="306" y="24"/>
                    <a:pt x="322" y="39"/>
                    <a:pt x="333" y="60"/>
                  </a:cubicBezTo>
                  <a:cubicBezTo>
                    <a:pt x="345" y="81"/>
                    <a:pt x="350" y="109"/>
                    <a:pt x="350" y="143"/>
                  </a:cubicBezTo>
                  <a:cubicBezTo>
                    <a:pt x="350" y="175"/>
                    <a:pt x="345" y="201"/>
                    <a:pt x="334" y="222"/>
                  </a:cubicBezTo>
                  <a:cubicBezTo>
                    <a:pt x="324" y="242"/>
                    <a:pt x="308" y="258"/>
                    <a:pt x="288" y="268"/>
                  </a:cubicBezTo>
                  <a:lnTo>
                    <a:pt x="297" y="276"/>
                  </a:lnTo>
                  <a:lnTo>
                    <a:pt x="335" y="328"/>
                  </a:lnTo>
                  <a:lnTo>
                    <a:pt x="366" y="356"/>
                  </a:lnTo>
                  <a:lnTo>
                    <a:pt x="366" y="388"/>
                  </a:lnTo>
                  <a:lnTo>
                    <a:pt x="221" y="388"/>
                  </a:lnTo>
                  <a:lnTo>
                    <a:pt x="161" y="288"/>
                  </a:lnTo>
                  <a:lnTo>
                    <a:pt x="132" y="288"/>
                  </a:lnTo>
                  <a:lnTo>
                    <a:pt x="132" y="300"/>
                  </a:lnTo>
                  <a:lnTo>
                    <a:pt x="137" y="355"/>
                  </a:lnTo>
                  <a:lnTo>
                    <a:pt x="132" y="388"/>
                  </a:lnTo>
                  <a:lnTo>
                    <a:pt x="11" y="388"/>
                  </a:lnTo>
                  <a:moveTo>
                    <a:pt x="132" y="185"/>
                  </a:moveTo>
                  <a:lnTo>
                    <a:pt x="164" y="185"/>
                  </a:lnTo>
                  <a:cubicBezTo>
                    <a:pt x="176" y="185"/>
                    <a:pt x="188" y="185"/>
                    <a:pt x="197" y="184"/>
                  </a:cubicBezTo>
                  <a:cubicBezTo>
                    <a:pt x="207" y="183"/>
                    <a:pt x="213" y="179"/>
                    <a:pt x="218" y="174"/>
                  </a:cubicBezTo>
                  <a:cubicBezTo>
                    <a:pt x="223" y="168"/>
                    <a:pt x="226" y="159"/>
                    <a:pt x="226" y="146"/>
                  </a:cubicBezTo>
                  <a:cubicBezTo>
                    <a:pt x="226" y="132"/>
                    <a:pt x="224" y="123"/>
                    <a:pt x="218" y="117"/>
                  </a:cubicBezTo>
                  <a:cubicBezTo>
                    <a:pt x="213" y="111"/>
                    <a:pt x="205" y="107"/>
                    <a:pt x="195" y="106"/>
                  </a:cubicBezTo>
                  <a:cubicBezTo>
                    <a:pt x="185" y="105"/>
                    <a:pt x="174" y="104"/>
                    <a:pt x="161" y="104"/>
                  </a:cubicBezTo>
                  <a:lnTo>
                    <a:pt x="126" y="104"/>
                  </a:lnTo>
                  <a:lnTo>
                    <a:pt x="132" y="185"/>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328" name="Google Shape;2328;p56"/>
            <p:cNvSpPr/>
            <p:nvPr/>
          </p:nvSpPr>
          <p:spPr>
            <a:xfrm>
              <a:off x="9234360" y="1420200"/>
              <a:ext cx="126000" cy="140040"/>
            </a:xfrm>
            <a:custGeom>
              <a:avLst/>
              <a:gdLst/>
              <a:ahLst/>
              <a:cxnLst/>
              <a:rect l="l" t="t" r="r" b="b"/>
              <a:pathLst>
                <a:path w="350" h="389" extrusionOk="0">
                  <a:moveTo>
                    <a:pt x="11" y="389"/>
                  </a:moveTo>
                  <a:lnTo>
                    <a:pt x="0" y="356"/>
                  </a:lnTo>
                  <a:lnTo>
                    <a:pt x="11" y="301"/>
                  </a:lnTo>
                  <a:lnTo>
                    <a:pt x="11" y="0"/>
                  </a:lnTo>
                  <a:lnTo>
                    <a:pt x="294" y="0"/>
                  </a:lnTo>
                  <a:lnTo>
                    <a:pt x="321" y="17"/>
                  </a:lnTo>
                  <a:lnTo>
                    <a:pt x="285" y="110"/>
                  </a:lnTo>
                  <a:lnTo>
                    <a:pt x="235" y="104"/>
                  </a:lnTo>
                  <a:lnTo>
                    <a:pt x="133" y="104"/>
                  </a:lnTo>
                  <a:lnTo>
                    <a:pt x="133" y="148"/>
                  </a:lnTo>
                  <a:lnTo>
                    <a:pt x="268" y="148"/>
                  </a:lnTo>
                  <a:lnTo>
                    <a:pt x="268" y="239"/>
                  </a:lnTo>
                  <a:lnTo>
                    <a:pt x="193" y="239"/>
                  </a:lnTo>
                  <a:lnTo>
                    <a:pt x="133" y="233"/>
                  </a:lnTo>
                  <a:lnTo>
                    <a:pt x="133" y="284"/>
                  </a:lnTo>
                  <a:lnTo>
                    <a:pt x="285" y="284"/>
                  </a:lnTo>
                  <a:lnTo>
                    <a:pt x="350" y="353"/>
                  </a:lnTo>
                  <a:lnTo>
                    <a:pt x="318" y="389"/>
                  </a:lnTo>
                  <a:lnTo>
                    <a:pt x="11" y="38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329" name="Google Shape;2329;p56"/>
            <p:cNvSpPr/>
            <p:nvPr/>
          </p:nvSpPr>
          <p:spPr>
            <a:xfrm>
              <a:off x="9229680" y="1617480"/>
              <a:ext cx="123480" cy="139680"/>
            </a:xfrm>
            <a:custGeom>
              <a:avLst/>
              <a:gdLst/>
              <a:ahLst/>
              <a:cxnLst/>
              <a:rect l="l" t="t" r="r" b="b"/>
              <a:pathLst>
                <a:path w="343" h="388" extrusionOk="0">
                  <a:moveTo>
                    <a:pt x="110" y="388"/>
                  </a:moveTo>
                  <a:lnTo>
                    <a:pt x="110" y="105"/>
                  </a:lnTo>
                  <a:lnTo>
                    <a:pt x="0" y="110"/>
                  </a:lnTo>
                  <a:lnTo>
                    <a:pt x="0" y="0"/>
                  </a:lnTo>
                  <a:lnTo>
                    <a:pt x="343" y="0"/>
                  </a:lnTo>
                  <a:lnTo>
                    <a:pt x="343" y="110"/>
                  </a:lnTo>
                  <a:lnTo>
                    <a:pt x="230" y="105"/>
                  </a:lnTo>
                  <a:lnTo>
                    <a:pt x="230" y="300"/>
                  </a:lnTo>
                  <a:lnTo>
                    <a:pt x="236" y="355"/>
                  </a:lnTo>
                  <a:lnTo>
                    <a:pt x="230" y="388"/>
                  </a:lnTo>
                  <a:lnTo>
                    <a:pt x="110" y="38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330" name="Google Shape;2330;p56"/>
            <p:cNvSpPr/>
            <p:nvPr/>
          </p:nvSpPr>
          <p:spPr>
            <a:xfrm>
              <a:off x="9229680" y="1814760"/>
              <a:ext cx="123480" cy="140040"/>
            </a:xfrm>
            <a:custGeom>
              <a:avLst/>
              <a:gdLst/>
              <a:ahLst/>
              <a:cxnLst/>
              <a:rect l="l" t="t" r="r" b="b"/>
              <a:pathLst>
                <a:path w="343" h="389" extrusionOk="0">
                  <a:moveTo>
                    <a:pt x="110" y="389"/>
                  </a:moveTo>
                  <a:lnTo>
                    <a:pt x="110" y="105"/>
                  </a:lnTo>
                  <a:lnTo>
                    <a:pt x="0" y="111"/>
                  </a:lnTo>
                  <a:lnTo>
                    <a:pt x="0" y="0"/>
                  </a:lnTo>
                  <a:lnTo>
                    <a:pt x="343" y="0"/>
                  </a:lnTo>
                  <a:lnTo>
                    <a:pt x="343" y="111"/>
                  </a:lnTo>
                  <a:lnTo>
                    <a:pt x="230" y="105"/>
                  </a:lnTo>
                  <a:lnTo>
                    <a:pt x="230" y="301"/>
                  </a:lnTo>
                  <a:lnTo>
                    <a:pt x="236" y="356"/>
                  </a:lnTo>
                  <a:lnTo>
                    <a:pt x="230" y="388"/>
                  </a:lnTo>
                  <a:lnTo>
                    <a:pt x="110" y="388"/>
                  </a:lnTo>
                  <a:lnTo>
                    <a:pt x="110" y="38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331" name="Google Shape;2331;p56"/>
            <p:cNvSpPr/>
            <p:nvPr/>
          </p:nvSpPr>
          <p:spPr>
            <a:xfrm>
              <a:off x="9220320" y="2012400"/>
              <a:ext cx="142200" cy="139680"/>
            </a:xfrm>
            <a:custGeom>
              <a:avLst/>
              <a:gdLst/>
              <a:ahLst/>
              <a:cxnLst/>
              <a:rect l="l" t="t" r="r" b="b"/>
              <a:pathLst>
                <a:path w="395" h="388" extrusionOk="0">
                  <a:moveTo>
                    <a:pt x="136" y="388"/>
                  </a:moveTo>
                  <a:lnTo>
                    <a:pt x="136" y="229"/>
                  </a:lnTo>
                  <a:lnTo>
                    <a:pt x="0" y="33"/>
                  </a:lnTo>
                  <a:lnTo>
                    <a:pt x="0" y="0"/>
                  </a:lnTo>
                  <a:lnTo>
                    <a:pt x="138" y="0"/>
                  </a:lnTo>
                  <a:lnTo>
                    <a:pt x="193" y="113"/>
                  </a:lnTo>
                  <a:lnTo>
                    <a:pt x="204" y="113"/>
                  </a:lnTo>
                  <a:lnTo>
                    <a:pt x="258" y="0"/>
                  </a:lnTo>
                  <a:lnTo>
                    <a:pt x="395" y="0"/>
                  </a:lnTo>
                  <a:lnTo>
                    <a:pt x="395" y="33"/>
                  </a:lnTo>
                  <a:lnTo>
                    <a:pt x="255" y="233"/>
                  </a:lnTo>
                  <a:lnTo>
                    <a:pt x="259" y="288"/>
                  </a:lnTo>
                  <a:lnTo>
                    <a:pt x="259" y="388"/>
                  </a:lnTo>
                  <a:lnTo>
                    <a:pt x="136" y="38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2332" name="Google Shape;2332;p56"/>
          <p:cNvGrpSpPr/>
          <p:nvPr/>
        </p:nvGrpSpPr>
        <p:grpSpPr>
          <a:xfrm rot="-2040848">
            <a:off x="7650327" y="4142374"/>
            <a:ext cx="770987" cy="698804"/>
            <a:chOff x="5601600" y="842400"/>
            <a:chExt cx="1355400" cy="1228680"/>
          </a:xfrm>
        </p:grpSpPr>
        <p:sp>
          <p:nvSpPr>
            <p:cNvPr id="2333" name="Google Shape;2333;p56"/>
            <p:cNvSpPr/>
            <p:nvPr/>
          </p:nvSpPr>
          <p:spPr>
            <a:xfrm>
              <a:off x="5601600" y="842400"/>
              <a:ext cx="1355400" cy="1228680"/>
            </a:xfrm>
            <a:custGeom>
              <a:avLst/>
              <a:gdLst/>
              <a:ahLst/>
              <a:cxnLst/>
              <a:rect l="l" t="t" r="r" b="b"/>
              <a:pathLst>
                <a:path w="3765" h="3413" extrusionOk="0">
                  <a:moveTo>
                    <a:pt x="1537" y="3413"/>
                  </a:moveTo>
                  <a:cubicBezTo>
                    <a:pt x="1520" y="3413"/>
                    <a:pt x="1503" y="3412"/>
                    <a:pt x="1486" y="3409"/>
                  </a:cubicBezTo>
                  <a:cubicBezTo>
                    <a:pt x="1403" y="3395"/>
                    <a:pt x="1330" y="3350"/>
                    <a:pt x="1281" y="3282"/>
                  </a:cubicBezTo>
                  <a:lnTo>
                    <a:pt x="357" y="1995"/>
                  </a:lnTo>
                  <a:cubicBezTo>
                    <a:pt x="-33" y="1458"/>
                    <a:pt x="-108" y="881"/>
                    <a:pt x="156" y="453"/>
                  </a:cubicBezTo>
                  <a:cubicBezTo>
                    <a:pt x="331" y="169"/>
                    <a:pt x="640" y="0"/>
                    <a:pt x="982" y="0"/>
                  </a:cubicBezTo>
                  <a:cubicBezTo>
                    <a:pt x="1040" y="0"/>
                    <a:pt x="1099" y="5"/>
                    <a:pt x="1158" y="14"/>
                  </a:cubicBezTo>
                  <a:cubicBezTo>
                    <a:pt x="1363" y="48"/>
                    <a:pt x="1664" y="156"/>
                    <a:pt x="1965" y="474"/>
                  </a:cubicBezTo>
                  <a:cubicBezTo>
                    <a:pt x="2233" y="327"/>
                    <a:pt x="2506" y="250"/>
                    <a:pt x="2759" y="250"/>
                  </a:cubicBezTo>
                  <a:cubicBezTo>
                    <a:pt x="2824" y="250"/>
                    <a:pt x="2889" y="255"/>
                    <a:pt x="2951" y="265"/>
                  </a:cubicBezTo>
                  <a:cubicBezTo>
                    <a:pt x="3349" y="330"/>
                    <a:pt x="3651" y="603"/>
                    <a:pt x="3738" y="976"/>
                  </a:cubicBezTo>
                  <a:cubicBezTo>
                    <a:pt x="3855" y="1474"/>
                    <a:pt x="3581" y="2017"/>
                    <a:pt x="3006" y="2430"/>
                  </a:cubicBezTo>
                  <a:lnTo>
                    <a:pt x="1721" y="3354"/>
                  </a:lnTo>
                  <a:cubicBezTo>
                    <a:pt x="1667" y="3393"/>
                    <a:pt x="1604" y="3413"/>
                    <a:pt x="1537" y="3413"/>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34" name="Google Shape;2334;p56"/>
            <p:cNvSpPr/>
            <p:nvPr/>
          </p:nvSpPr>
          <p:spPr>
            <a:xfrm>
              <a:off x="5648400" y="889200"/>
              <a:ext cx="1261440" cy="1135440"/>
            </a:xfrm>
            <a:custGeom>
              <a:avLst/>
              <a:gdLst/>
              <a:ahLst/>
              <a:cxnLst/>
              <a:rect l="l" t="t" r="r" b="b"/>
              <a:pathLst>
                <a:path w="3504" h="3154" extrusionOk="0">
                  <a:moveTo>
                    <a:pt x="1377" y="3151"/>
                  </a:moveTo>
                  <a:cubicBezTo>
                    <a:pt x="1328" y="3143"/>
                    <a:pt x="1285" y="3116"/>
                    <a:pt x="1256" y="3076"/>
                  </a:cubicBezTo>
                  <a:lnTo>
                    <a:pt x="333" y="1790"/>
                  </a:lnTo>
                  <a:cubicBezTo>
                    <a:pt x="-26" y="1296"/>
                    <a:pt x="-99" y="773"/>
                    <a:pt x="136" y="392"/>
                  </a:cubicBezTo>
                  <a:cubicBezTo>
                    <a:pt x="317" y="99"/>
                    <a:pt x="650" y="-46"/>
                    <a:pt x="1007" y="13"/>
                  </a:cubicBezTo>
                  <a:cubicBezTo>
                    <a:pt x="1215" y="47"/>
                    <a:pt x="1513" y="163"/>
                    <a:pt x="1809" y="509"/>
                  </a:cubicBezTo>
                  <a:cubicBezTo>
                    <a:pt x="2150" y="301"/>
                    <a:pt x="2497" y="214"/>
                    <a:pt x="2800" y="263"/>
                  </a:cubicBezTo>
                  <a:cubicBezTo>
                    <a:pt x="3145" y="320"/>
                    <a:pt x="3406" y="555"/>
                    <a:pt x="3481" y="876"/>
                  </a:cubicBezTo>
                  <a:cubicBezTo>
                    <a:pt x="3586" y="1321"/>
                    <a:pt x="3331" y="1814"/>
                    <a:pt x="2801" y="2195"/>
                  </a:cubicBezTo>
                  <a:lnTo>
                    <a:pt x="1515" y="3118"/>
                  </a:lnTo>
                  <a:cubicBezTo>
                    <a:pt x="1475" y="3147"/>
                    <a:pt x="1426" y="3159"/>
                    <a:pt x="1377" y="3151"/>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35" name="Google Shape;2335;p56"/>
            <p:cNvSpPr/>
            <p:nvPr/>
          </p:nvSpPr>
          <p:spPr>
            <a:xfrm>
              <a:off x="5648400" y="889200"/>
              <a:ext cx="1261440" cy="1135440"/>
            </a:xfrm>
            <a:custGeom>
              <a:avLst/>
              <a:gdLst/>
              <a:ahLst/>
              <a:cxnLst/>
              <a:rect l="l" t="t" r="r" b="b"/>
              <a:pathLst>
                <a:path w="3504" h="3154" extrusionOk="0">
                  <a:moveTo>
                    <a:pt x="1377" y="3151"/>
                  </a:moveTo>
                  <a:cubicBezTo>
                    <a:pt x="1328" y="3143"/>
                    <a:pt x="1285" y="3116"/>
                    <a:pt x="1256" y="3076"/>
                  </a:cubicBezTo>
                  <a:lnTo>
                    <a:pt x="333" y="1790"/>
                  </a:lnTo>
                  <a:cubicBezTo>
                    <a:pt x="-26" y="1296"/>
                    <a:pt x="-99" y="773"/>
                    <a:pt x="136" y="392"/>
                  </a:cubicBezTo>
                  <a:cubicBezTo>
                    <a:pt x="317" y="99"/>
                    <a:pt x="650" y="-46"/>
                    <a:pt x="1007" y="13"/>
                  </a:cubicBezTo>
                  <a:cubicBezTo>
                    <a:pt x="1215" y="47"/>
                    <a:pt x="1513" y="163"/>
                    <a:pt x="1809" y="509"/>
                  </a:cubicBezTo>
                  <a:cubicBezTo>
                    <a:pt x="2150" y="301"/>
                    <a:pt x="2497" y="214"/>
                    <a:pt x="2800" y="263"/>
                  </a:cubicBezTo>
                  <a:cubicBezTo>
                    <a:pt x="3145" y="320"/>
                    <a:pt x="3406" y="555"/>
                    <a:pt x="3481" y="876"/>
                  </a:cubicBezTo>
                  <a:cubicBezTo>
                    <a:pt x="3586" y="1321"/>
                    <a:pt x="3331" y="1814"/>
                    <a:pt x="2801" y="2195"/>
                  </a:cubicBezTo>
                  <a:lnTo>
                    <a:pt x="1515" y="3118"/>
                  </a:lnTo>
                  <a:cubicBezTo>
                    <a:pt x="1475" y="3147"/>
                    <a:pt x="1426" y="3159"/>
                    <a:pt x="1377" y="3151"/>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36" name="Google Shape;2336;p56"/>
            <p:cNvSpPr/>
            <p:nvPr/>
          </p:nvSpPr>
          <p:spPr>
            <a:xfrm>
              <a:off x="5835600" y="1249200"/>
              <a:ext cx="322920" cy="172080"/>
            </a:xfrm>
            <a:custGeom>
              <a:avLst/>
              <a:gdLst/>
              <a:ahLst/>
              <a:cxnLst/>
              <a:rect l="l" t="t" r="r" b="b"/>
              <a:pathLst>
                <a:path w="897" h="478" extrusionOk="0">
                  <a:moveTo>
                    <a:pt x="888" y="253"/>
                  </a:moveTo>
                  <a:cubicBezTo>
                    <a:pt x="908" y="216"/>
                    <a:pt x="894" y="170"/>
                    <a:pt x="858" y="150"/>
                  </a:cubicBezTo>
                  <a:cubicBezTo>
                    <a:pt x="668" y="48"/>
                    <a:pt x="440" y="-40"/>
                    <a:pt x="64" y="20"/>
                  </a:cubicBezTo>
                  <a:cubicBezTo>
                    <a:pt x="23" y="26"/>
                    <a:pt x="-5" y="65"/>
                    <a:pt x="1" y="106"/>
                  </a:cubicBezTo>
                  <a:cubicBezTo>
                    <a:pt x="7" y="139"/>
                    <a:pt x="32" y="164"/>
                    <a:pt x="64" y="169"/>
                  </a:cubicBezTo>
                  <a:cubicBezTo>
                    <a:pt x="71" y="170"/>
                    <a:pt x="80" y="170"/>
                    <a:pt x="88" y="169"/>
                  </a:cubicBezTo>
                  <a:cubicBezTo>
                    <a:pt x="122" y="163"/>
                    <a:pt x="155" y="160"/>
                    <a:pt x="187" y="157"/>
                  </a:cubicBezTo>
                  <a:lnTo>
                    <a:pt x="148" y="391"/>
                  </a:lnTo>
                  <a:cubicBezTo>
                    <a:pt x="142" y="432"/>
                    <a:pt x="169" y="471"/>
                    <a:pt x="211" y="478"/>
                  </a:cubicBezTo>
                  <a:cubicBezTo>
                    <a:pt x="252" y="484"/>
                    <a:pt x="291" y="457"/>
                    <a:pt x="297" y="415"/>
                  </a:cubicBezTo>
                  <a:lnTo>
                    <a:pt x="340" y="152"/>
                  </a:lnTo>
                  <a:cubicBezTo>
                    <a:pt x="516" y="159"/>
                    <a:pt x="651" y="210"/>
                    <a:pt x="786" y="283"/>
                  </a:cubicBezTo>
                  <a:cubicBezTo>
                    <a:pt x="822" y="303"/>
                    <a:pt x="868" y="289"/>
                    <a:pt x="888" y="253"/>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337" name="Google Shape;2337;p56"/>
            <p:cNvSpPr/>
            <p:nvPr/>
          </p:nvSpPr>
          <p:spPr>
            <a:xfrm>
              <a:off x="6359400" y="1335240"/>
              <a:ext cx="322560" cy="172080"/>
            </a:xfrm>
            <a:custGeom>
              <a:avLst/>
              <a:gdLst/>
              <a:ahLst/>
              <a:cxnLst/>
              <a:rect l="l" t="t" r="r" b="b"/>
              <a:pathLst>
                <a:path w="896" h="478" extrusionOk="0">
                  <a:moveTo>
                    <a:pt x="857" y="150"/>
                  </a:moveTo>
                  <a:cubicBezTo>
                    <a:pt x="667" y="47"/>
                    <a:pt x="439" y="-40"/>
                    <a:pt x="63" y="20"/>
                  </a:cubicBezTo>
                  <a:cubicBezTo>
                    <a:pt x="22" y="26"/>
                    <a:pt x="-6" y="65"/>
                    <a:pt x="0" y="106"/>
                  </a:cubicBezTo>
                  <a:cubicBezTo>
                    <a:pt x="6" y="139"/>
                    <a:pt x="32" y="164"/>
                    <a:pt x="63" y="169"/>
                  </a:cubicBezTo>
                  <a:cubicBezTo>
                    <a:pt x="71" y="170"/>
                    <a:pt x="79" y="170"/>
                    <a:pt x="87" y="169"/>
                  </a:cubicBezTo>
                  <a:cubicBezTo>
                    <a:pt x="121" y="163"/>
                    <a:pt x="154" y="159"/>
                    <a:pt x="186" y="156"/>
                  </a:cubicBezTo>
                  <a:lnTo>
                    <a:pt x="147" y="391"/>
                  </a:lnTo>
                  <a:cubicBezTo>
                    <a:pt x="141" y="432"/>
                    <a:pt x="168" y="471"/>
                    <a:pt x="210" y="477"/>
                  </a:cubicBezTo>
                  <a:cubicBezTo>
                    <a:pt x="251" y="484"/>
                    <a:pt x="290" y="456"/>
                    <a:pt x="296" y="415"/>
                  </a:cubicBezTo>
                  <a:lnTo>
                    <a:pt x="340" y="152"/>
                  </a:lnTo>
                  <a:cubicBezTo>
                    <a:pt x="515" y="159"/>
                    <a:pt x="650" y="210"/>
                    <a:pt x="785" y="283"/>
                  </a:cubicBezTo>
                  <a:cubicBezTo>
                    <a:pt x="821" y="303"/>
                    <a:pt x="867" y="289"/>
                    <a:pt x="887" y="252"/>
                  </a:cubicBezTo>
                  <a:cubicBezTo>
                    <a:pt x="907" y="216"/>
                    <a:pt x="893" y="170"/>
                    <a:pt x="857" y="150"/>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338" name="Google Shape;2338;p56"/>
            <p:cNvSpPr/>
            <p:nvPr/>
          </p:nvSpPr>
          <p:spPr>
            <a:xfrm>
              <a:off x="6048360" y="1303560"/>
              <a:ext cx="196560" cy="338760"/>
            </a:xfrm>
            <a:custGeom>
              <a:avLst/>
              <a:gdLst/>
              <a:ahLst/>
              <a:cxnLst/>
              <a:rect l="l" t="t" r="r" b="b"/>
              <a:pathLst>
                <a:path w="546" h="941" extrusionOk="0">
                  <a:moveTo>
                    <a:pt x="546" y="877"/>
                  </a:moveTo>
                  <a:cubicBezTo>
                    <a:pt x="552" y="836"/>
                    <a:pt x="525" y="798"/>
                    <a:pt x="483" y="791"/>
                  </a:cubicBezTo>
                  <a:lnTo>
                    <a:pt x="193" y="743"/>
                  </a:lnTo>
                  <a:lnTo>
                    <a:pt x="537" y="112"/>
                  </a:lnTo>
                  <a:cubicBezTo>
                    <a:pt x="556" y="76"/>
                    <a:pt x="543" y="30"/>
                    <a:pt x="506" y="10"/>
                  </a:cubicBezTo>
                  <a:cubicBezTo>
                    <a:pt x="470" y="-10"/>
                    <a:pt x="424" y="3"/>
                    <a:pt x="404" y="40"/>
                  </a:cubicBezTo>
                  <a:lnTo>
                    <a:pt x="9" y="764"/>
                  </a:lnTo>
                  <a:cubicBezTo>
                    <a:pt x="-2" y="786"/>
                    <a:pt x="-3" y="811"/>
                    <a:pt x="8" y="833"/>
                  </a:cubicBezTo>
                  <a:cubicBezTo>
                    <a:pt x="19" y="855"/>
                    <a:pt x="39" y="871"/>
                    <a:pt x="63" y="875"/>
                  </a:cubicBezTo>
                  <a:lnTo>
                    <a:pt x="459" y="940"/>
                  </a:lnTo>
                  <a:cubicBezTo>
                    <a:pt x="500" y="946"/>
                    <a:pt x="539" y="919"/>
                    <a:pt x="546" y="877"/>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339" name="Google Shape;2339;p56"/>
            <p:cNvSpPr/>
            <p:nvPr/>
          </p:nvSpPr>
          <p:spPr>
            <a:xfrm>
              <a:off x="6108480" y="1666440"/>
              <a:ext cx="288360" cy="101520"/>
            </a:xfrm>
            <a:custGeom>
              <a:avLst/>
              <a:gdLst/>
              <a:ahLst/>
              <a:cxnLst/>
              <a:rect l="l" t="t" r="r" b="b"/>
              <a:pathLst>
                <a:path w="801" h="282" extrusionOk="0">
                  <a:moveTo>
                    <a:pt x="710" y="108"/>
                  </a:moveTo>
                  <a:cubicBezTo>
                    <a:pt x="339" y="189"/>
                    <a:pt x="134" y="24"/>
                    <a:pt x="124" y="17"/>
                  </a:cubicBezTo>
                  <a:cubicBezTo>
                    <a:pt x="92" y="-10"/>
                    <a:pt x="45" y="-6"/>
                    <a:pt x="18" y="26"/>
                  </a:cubicBezTo>
                  <a:cubicBezTo>
                    <a:pt x="-9" y="58"/>
                    <a:pt x="-5" y="105"/>
                    <a:pt x="27" y="132"/>
                  </a:cubicBezTo>
                  <a:cubicBezTo>
                    <a:pt x="34" y="138"/>
                    <a:pt x="151" y="235"/>
                    <a:pt x="360" y="269"/>
                  </a:cubicBezTo>
                  <a:cubicBezTo>
                    <a:pt x="464" y="287"/>
                    <a:pt x="592" y="288"/>
                    <a:pt x="741" y="255"/>
                  </a:cubicBezTo>
                  <a:cubicBezTo>
                    <a:pt x="782" y="247"/>
                    <a:pt x="808" y="206"/>
                    <a:pt x="799" y="166"/>
                  </a:cubicBezTo>
                  <a:cubicBezTo>
                    <a:pt x="790" y="125"/>
                    <a:pt x="750" y="99"/>
                    <a:pt x="710" y="108"/>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
        <p:nvSpPr>
          <p:cNvPr id="6" name="Metin kutusu 5">
            <a:extLst>
              <a:ext uri="{FF2B5EF4-FFF2-40B4-BE49-F238E27FC236}">
                <a16:creationId xmlns:a16="http://schemas.microsoft.com/office/drawing/2014/main" id="{EF630E10-6B9E-7D94-1FD6-2B6179962C99}"/>
              </a:ext>
            </a:extLst>
          </p:cNvPr>
          <p:cNvSpPr txBox="1"/>
          <p:nvPr/>
        </p:nvSpPr>
        <p:spPr>
          <a:xfrm>
            <a:off x="1747725" y="885241"/>
            <a:ext cx="5721153" cy="1938992"/>
          </a:xfrm>
          <a:prstGeom prst="rect">
            <a:avLst/>
          </a:prstGeom>
          <a:noFill/>
        </p:spPr>
        <p:txBody>
          <a:bodyPr wrap="square" rtlCol="0">
            <a:spAutoFit/>
          </a:bodyPr>
          <a:lstStyle/>
          <a:p>
            <a:pPr algn="ctr"/>
            <a:r>
              <a:rPr lang="tr-TR" sz="4000" dirty="0">
                <a:solidFill>
                  <a:schemeClr val="accent1"/>
                </a:solidFill>
                <a:latin typeface="Dela Gothic One" pitchFamily="2" charset="-128"/>
                <a:ea typeface="Dela Gothic One" pitchFamily="2" charset="-128"/>
              </a:rPr>
              <a:t>Uyamayacağınız programlar yapmayın</a:t>
            </a:r>
          </a:p>
        </p:txBody>
      </p:sp>
      <p:sp>
        <p:nvSpPr>
          <p:cNvPr id="7" name="Metin kutusu 6">
            <a:extLst>
              <a:ext uri="{FF2B5EF4-FFF2-40B4-BE49-F238E27FC236}">
                <a16:creationId xmlns:a16="http://schemas.microsoft.com/office/drawing/2014/main" id="{F164F997-2290-7F48-F22B-0FB671BE3AB3}"/>
              </a:ext>
            </a:extLst>
          </p:cNvPr>
          <p:cNvSpPr txBox="1"/>
          <p:nvPr/>
        </p:nvSpPr>
        <p:spPr>
          <a:xfrm>
            <a:off x="2260229" y="3140433"/>
            <a:ext cx="4714875" cy="584775"/>
          </a:xfrm>
          <a:prstGeom prst="rect">
            <a:avLst/>
          </a:prstGeom>
          <a:noFill/>
        </p:spPr>
        <p:txBody>
          <a:bodyPr wrap="square" rtlCol="0">
            <a:spAutoFit/>
          </a:bodyPr>
          <a:lstStyle/>
          <a:p>
            <a:pPr algn="ctr"/>
            <a:r>
              <a:rPr lang="tr-TR" sz="1600" dirty="0">
                <a:latin typeface="Work Sans Medium" pitchFamily="2" charset="0"/>
              </a:rPr>
              <a:t>Çalışma programlarınız gerçekçi ve olası aksaklıklar karşısında esnek olsun.</a:t>
            </a:r>
          </a:p>
        </p:txBody>
      </p:sp>
      <p:grpSp>
        <p:nvGrpSpPr>
          <p:cNvPr id="3" name="Google Shape;9467;p91">
            <a:extLst>
              <a:ext uri="{FF2B5EF4-FFF2-40B4-BE49-F238E27FC236}">
                <a16:creationId xmlns:a16="http://schemas.microsoft.com/office/drawing/2014/main" id="{92482739-C903-200A-7476-00A1DF3527F5}"/>
              </a:ext>
            </a:extLst>
          </p:cNvPr>
          <p:cNvGrpSpPr/>
          <p:nvPr/>
        </p:nvGrpSpPr>
        <p:grpSpPr>
          <a:xfrm>
            <a:off x="1211773" y="2031299"/>
            <a:ext cx="1048456" cy="1037336"/>
            <a:chOff x="946175" y="3619500"/>
            <a:chExt cx="296975" cy="293825"/>
          </a:xfrm>
          <a:solidFill>
            <a:schemeClr val="tx1"/>
          </a:solidFill>
        </p:grpSpPr>
        <p:sp>
          <p:nvSpPr>
            <p:cNvPr id="4" name="Google Shape;9468;p91">
              <a:extLst>
                <a:ext uri="{FF2B5EF4-FFF2-40B4-BE49-F238E27FC236}">
                  <a16:creationId xmlns:a16="http://schemas.microsoft.com/office/drawing/2014/main" id="{A030AF8E-8D86-812C-F366-CBD8D66883CE}"/>
                </a:ext>
              </a:extLst>
            </p:cNvPr>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9469;p91">
              <a:extLst>
                <a:ext uri="{FF2B5EF4-FFF2-40B4-BE49-F238E27FC236}">
                  <a16:creationId xmlns:a16="http://schemas.microsoft.com/office/drawing/2014/main" id="{66283D5D-24B8-D91B-A34B-F62370FBF480}"/>
                </a:ext>
              </a:extLst>
            </p:cNvPr>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9470;p91">
              <a:extLst>
                <a:ext uri="{FF2B5EF4-FFF2-40B4-BE49-F238E27FC236}">
                  <a16:creationId xmlns:a16="http://schemas.microsoft.com/office/drawing/2014/main" id="{EB08DC92-53B6-B331-4B78-7C51E0FABFC4}"/>
                </a:ext>
              </a:extLst>
            </p:cNvPr>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471;p91">
              <a:extLst>
                <a:ext uri="{FF2B5EF4-FFF2-40B4-BE49-F238E27FC236}">
                  <a16:creationId xmlns:a16="http://schemas.microsoft.com/office/drawing/2014/main" id="{B71BA94B-271B-EFE2-13BD-0B2CD5F0EAA3}"/>
                </a:ext>
              </a:extLst>
            </p:cNvPr>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472;p91">
              <a:extLst>
                <a:ext uri="{FF2B5EF4-FFF2-40B4-BE49-F238E27FC236}">
                  <a16:creationId xmlns:a16="http://schemas.microsoft.com/office/drawing/2014/main" id="{D40E6E7C-46E7-7BBA-9454-9545C5A5A9E8}"/>
                </a:ext>
              </a:extLst>
            </p:cNvPr>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9473;p91">
              <a:extLst>
                <a:ext uri="{FF2B5EF4-FFF2-40B4-BE49-F238E27FC236}">
                  <a16:creationId xmlns:a16="http://schemas.microsoft.com/office/drawing/2014/main" id="{1D7E9463-B5C0-AB50-8297-F3D9B7183D22}"/>
                </a:ext>
              </a:extLst>
            </p:cNvPr>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2050"/>
        <p:cNvGrpSpPr/>
        <p:nvPr/>
      </p:nvGrpSpPr>
      <p:grpSpPr>
        <a:xfrm>
          <a:off x="0" y="0"/>
          <a:ext cx="0" cy="0"/>
          <a:chOff x="0" y="0"/>
          <a:chExt cx="0" cy="0"/>
        </a:xfrm>
      </p:grpSpPr>
      <p:grpSp>
        <p:nvGrpSpPr>
          <p:cNvPr id="2093" name="Google Shape;2093;p53"/>
          <p:cNvGrpSpPr/>
          <p:nvPr/>
        </p:nvGrpSpPr>
        <p:grpSpPr>
          <a:xfrm rot="-633956">
            <a:off x="783753" y="4098396"/>
            <a:ext cx="649271" cy="655133"/>
            <a:chOff x="785520" y="663840"/>
            <a:chExt cx="1395720" cy="1408320"/>
          </a:xfrm>
        </p:grpSpPr>
        <p:sp>
          <p:nvSpPr>
            <p:cNvPr id="2094" name="Google Shape;2094;p53"/>
            <p:cNvSpPr/>
            <p:nvPr/>
          </p:nvSpPr>
          <p:spPr>
            <a:xfrm>
              <a:off x="785520" y="663840"/>
              <a:ext cx="1395720" cy="1408320"/>
            </a:xfrm>
            <a:custGeom>
              <a:avLst/>
              <a:gdLst/>
              <a:ahLst/>
              <a:cxnLst/>
              <a:rect l="l" t="t" r="r" b="b"/>
              <a:pathLst>
                <a:path w="3877" h="3912" extrusionOk="0">
                  <a:moveTo>
                    <a:pt x="3659" y="1416"/>
                  </a:moveTo>
                  <a:cubicBezTo>
                    <a:pt x="3872" y="1958"/>
                    <a:pt x="3932" y="2515"/>
                    <a:pt x="3824" y="2943"/>
                  </a:cubicBezTo>
                  <a:cubicBezTo>
                    <a:pt x="3758" y="3206"/>
                    <a:pt x="3634" y="3402"/>
                    <a:pt x="3462" y="3518"/>
                  </a:cubicBezTo>
                  <a:lnTo>
                    <a:pt x="3464" y="3525"/>
                  </a:lnTo>
                  <a:lnTo>
                    <a:pt x="3406" y="3552"/>
                  </a:lnTo>
                  <a:cubicBezTo>
                    <a:pt x="3383" y="3565"/>
                    <a:pt x="3359" y="3577"/>
                    <a:pt x="3334" y="3587"/>
                  </a:cubicBezTo>
                  <a:cubicBezTo>
                    <a:pt x="3253" y="3625"/>
                    <a:pt x="1766" y="4315"/>
                    <a:pt x="1051" y="3562"/>
                  </a:cubicBezTo>
                  <a:cubicBezTo>
                    <a:pt x="704" y="3196"/>
                    <a:pt x="498" y="3140"/>
                    <a:pt x="362" y="3103"/>
                  </a:cubicBezTo>
                  <a:cubicBezTo>
                    <a:pt x="244" y="3070"/>
                    <a:pt x="111" y="3034"/>
                    <a:pt x="34" y="2837"/>
                  </a:cubicBezTo>
                  <a:cubicBezTo>
                    <a:pt x="-1" y="2748"/>
                    <a:pt x="-9" y="2670"/>
                    <a:pt x="11" y="2592"/>
                  </a:cubicBezTo>
                  <a:cubicBezTo>
                    <a:pt x="28" y="2526"/>
                    <a:pt x="60" y="2474"/>
                    <a:pt x="94" y="2419"/>
                  </a:cubicBezTo>
                  <a:cubicBezTo>
                    <a:pt x="141" y="2344"/>
                    <a:pt x="193" y="2259"/>
                    <a:pt x="233" y="2102"/>
                  </a:cubicBezTo>
                  <a:cubicBezTo>
                    <a:pt x="267" y="1970"/>
                    <a:pt x="285" y="1806"/>
                    <a:pt x="287" y="1615"/>
                  </a:cubicBezTo>
                  <a:cubicBezTo>
                    <a:pt x="288" y="1535"/>
                    <a:pt x="299" y="1454"/>
                    <a:pt x="318" y="1376"/>
                  </a:cubicBezTo>
                  <a:lnTo>
                    <a:pt x="318" y="1376"/>
                  </a:lnTo>
                  <a:cubicBezTo>
                    <a:pt x="540" y="499"/>
                    <a:pt x="1868" y="68"/>
                    <a:pt x="1944" y="44"/>
                  </a:cubicBezTo>
                  <a:cubicBezTo>
                    <a:pt x="1969" y="35"/>
                    <a:pt x="1995" y="27"/>
                    <a:pt x="2020" y="20"/>
                  </a:cubicBezTo>
                  <a:lnTo>
                    <a:pt x="2084" y="0"/>
                  </a:lnTo>
                  <a:lnTo>
                    <a:pt x="2087" y="7"/>
                  </a:lnTo>
                  <a:cubicBezTo>
                    <a:pt x="2639" y="-73"/>
                    <a:pt x="3303" y="507"/>
                    <a:pt x="3659" y="1416"/>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95" name="Google Shape;2095;p53"/>
            <p:cNvSpPr/>
            <p:nvPr/>
          </p:nvSpPr>
          <p:spPr>
            <a:xfrm>
              <a:off x="841680" y="732960"/>
              <a:ext cx="1120320" cy="1283400"/>
            </a:xfrm>
            <a:custGeom>
              <a:avLst/>
              <a:gdLst/>
              <a:ahLst/>
              <a:cxnLst/>
              <a:rect l="l" t="t" r="r" b="b"/>
              <a:pathLst>
                <a:path w="3112" h="3565" extrusionOk="0">
                  <a:moveTo>
                    <a:pt x="1836" y="0"/>
                  </a:moveTo>
                  <a:cubicBezTo>
                    <a:pt x="1836" y="0"/>
                    <a:pt x="298" y="482"/>
                    <a:pt x="287" y="1425"/>
                  </a:cubicBezTo>
                  <a:cubicBezTo>
                    <a:pt x="276" y="2367"/>
                    <a:pt x="-93" y="2294"/>
                    <a:pt x="23" y="2588"/>
                  </a:cubicBezTo>
                  <a:lnTo>
                    <a:pt x="23" y="2589"/>
                  </a:lnTo>
                  <a:cubicBezTo>
                    <a:pt x="138" y="2884"/>
                    <a:pt x="359" y="2579"/>
                    <a:pt x="1008" y="3263"/>
                  </a:cubicBezTo>
                  <a:cubicBezTo>
                    <a:pt x="1657" y="3947"/>
                    <a:pt x="3112" y="3254"/>
                    <a:pt x="3112" y="3254"/>
                  </a:cubicBezTo>
                  <a:lnTo>
                    <a:pt x="1836" y="0"/>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96" name="Google Shape;2096;p53"/>
            <p:cNvSpPr/>
            <p:nvPr/>
          </p:nvSpPr>
          <p:spPr>
            <a:xfrm>
              <a:off x="1339920" y="719640"/>
              <a:ext cx="785160" cy="1197720"/>
            </a:xfrm>
            <a:custGeom>
              <a:avLst/>
              <a:gdLst/>
              <a:ahLst/>
              <a:cxnLst/>
              <a:rect l="l" t="t" r="r" b="b"/>
              <a:pathLst>
                <a:path w="2181" h="3327" extrusionOk="0">
                  <a:moveTo>
                    <a:pt x="1974" y="1317"/>
                  </a:moveTo>
                  <a:cubicBezTo>
                    <a:pt x="2086" y="1603"/>
                    <a:pt x="2156" y="1899"/>
                    <a:pt x="2175" y="2176"/>
                  </a:cubicBezTo>
                  <a:cubicBezTo>
                    <a:pt x="2195" y="2454"/>
                    <a:pt x="2164" y="2704"/>
                    <a:pt x="2085" y="2899"/>
                  </a:cubicBezTo>
                  <a:cubicBezTo>
                    <a:pt x="2007" y="3095"/>
                    <a:pt x="1883" y="3229"/>
                    <a:pt x="1728" y="3290"/>
                  </a:cubicBezTo>
                  <a:cubicBezTo>
                    <a:pt x="1573" y="3351"/>
                    <a:pt x="1392" y="3336"/>
                    <a:pt x="1201" y="3246"/>
                  </a:cubicBezTo>
                  <a:cubicBezTo>
                    <a:pt x="1011" y="3156"/>
                    <a:pt x="818" y="2994"/>
                    <a:pt x="643" y="2777"/>
                  </a:cubicBezTo>
                  <a:cubicBezTo>
                    <a:pt x="469" y="2560"/>
                    <a:pt x="318" y="2296"/>
                    <a:pt x="207" y="2010"/>
                  </a:cubicBezTo>
                  <a:cubicBezTo>
                    <a:pt x="95" y="1725"/>
                    <a:pt x="25" y="1429"/>
                    <a:pt x="6" y="1151"/>
                  </a:cubicBezTo>
                  <a:cubicBezTo>
                    <a:pt x="-13" y="873"/>
                    <a:pt x="18" y="624"/>
                    <a:pt x="96" y="429"/>
                  </a:cubicBezTo>
                  <a:cubicBezTo>
                    <a:pt x="174" y="233"/>
                    <a:pt x="297" y="98"/>
                    <a:pt x="452" y="37"/>
                  </a:cubicBezTo>
                  <a:cubicBezTo>
                    <a:pt x="607" y="-24"/>
                    <a:pt x="789" y="-8"/>
                    <a:pt x="979" y="82"/>
                  </a:cubicBezTo>
                  <a:cubicBezTo>
                    <a:pt x="1170" y="172"/>
                    <a:pt x="1362" y="333"/>
                    <a:pt x="1536" y="550"/>
                  </a:cubicBezTo>
                  <a:cubicBezTo>
                    <a:pt x="1711" y="767"/>
                    <a:pt x="1862" y="1032"/>
                    <a:pt x="1974" y="1317"/>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97" name="Google Shape;2097;p53"/>
            <p:cNvSpPr/>
            <p:nvPr/>
          </p:nvSpPr>
          <p:spPr>
            <a:xfrm>
              <a:off x="1412640" y="791640"/>
              <a:ext cx="639720" cy="1054080"/>
            </a:xfrm>
            <a:custGeom>
              <a:avLst/>
              <a:gdLst/>
              <a:ahLst/>
              <a:cxnLst/>
              <a:rect l="l" t="t" r="r" b="b"/>
              <a:pathLst>
                <a:path w="1777" h="2928" extrusionOk="0">
                  <a:moveTo>
                    <a:pt x="323" y="24"/>
                  </a:moveTo>
                  <a:cubicBezTo>
                    <a:pt x="284" y="40"/>
                    <a:pt x="248" y="62"/>
                    <a:pt x="215" y="92"/>
                  </a:cubicBezTo>
                  <a:cubicBezTo>
                    <a:pt x="47" y="245"/>
                    <a:pt x="-25" y="577"/>
                    <a:pt x="8" y="971"/>
                  </a:cubicBezTo>
                  <a:cubicBezTo>
                    <a:pt x="15" y="1054"/>
                    <a:pt x="27" y="1140"/>
                    <a:pt x="44" y="1227"/>
                  </a:cubicBezTo>
                  <a:cubicBezTo>
                    <a:pt x="69" y="1360"/>
                    <a:pt x="104" y="1498"/>
                    <a:pt x="152" y="1635"/>
                  </a:cubicBezTo>
                  <a:cubicBezTo>
                    <a:pt x="164" y="1669"/>
                    <a:pt x="177" y="1703"/>
                    <a:pt x="190" y="1738"/>
                  </a:cubicBezTo>
                  <a:cubicBezTo>
                    <a:pt x="204" y="1772"/>
                    <a:pt x="218" y="1805"/>
                    <a:pt x="232" y="1839"/>
                  </a:cubicBezTo>
                  <a:cubicBezTo>
                    <a:pt x="291" y="1972"/>
                    <a:pt x="357" y="2097"/>
                    <a:pt x="429" y="2212"/>
                  </a:cubicBezTo>
                  <a:cubicBezTo>
                    <a:pt x="477" y="2288"/>
                    <a:pt x="526" y="2358"/>
                    <a:pt x="578" y="2424"/>
                  </a:cubicBezTo>
                  <a:lnTo>
                    <a:pt x="578" y="2424"/>
                  </a:lnTo>
                  <a:cubicBezTo>
                    <a:pt x="820" y="2736"/>
                    <a:pt x="1099" y="2930"/>
                    <a:pt x="1328" y="2928"/>
                  </a:cubicBezTo>
                  <a:cubicBezTo>
                    <a:pt x="1371" y="2927"/>
                    <a:pt x="1414" y="2919"/>
                    <a:pt x="1453" y="2904"/>
                  </a:cubicBezTo>
                  <a:cubicBezTo>
                    <a:pt x="1483" y="2892"/>
                    <a:pt x="1511" y="2876"/>
                    <a:pt x="1537" y="2856"/>
                  </a:cubicBezTo>
                  <a:cubicBezTo>
                    <a:pt x="1719" y="2716"/>
                    <a:pt x="1801" y="2382"/>
                    <a:pt x="1770" y="1981"/>
                  </a:cubicBezTo>
                  <a:cubicBezTo>
                    <a:pt x="1764" y="1898"/>
                    <a:pt x="1753" y="1813"/>
                    <a:pt x="1738" y="1727"/>
                  </a:cubicBezTo>
                  <a:cubicBezTo>
                    <a:pt x="1712" y="1586"/>
                    <a:pt x="1675" y="1440"/>
                    <a:pt x="1624" y="1294"/>
                  </a:cubicBezTo>
                  <a:cubicBezTo>
                    <a:pt x="1612" y="1260"/>
                    <a:pt x="1599" y="1226"/>
                    <a:pt x="1585" y="1191"/>
                  </a:cubicBezTo>
                  <a:cubicBezTo>
                    <a:pt x="1572" y="1156"/>
                    <a:pt x="1558" y="1123"/>
                    <a:pt x="1543" y="1089"/>
                  </a:cubicBezTo>
                  <a:cubicBezTo>
                    <a:pt x="1481" y="948"/>
                    <a:pt x="1410" y="815"/>
                    <a:pt x="1333" y="695"/>
                  </a:cubicBezTo>
                  <a:cubicBezTo>
                    <a:pt x="1285" y="620"/>
                    <a:pt x="1235" y="550"/>
                    <a:pt x="1184" y="486"/>
                  </a:cubicBezTo>
                  <a:cubicBezTo>
                    <a:pt x="933" y="171"/>
                    <a:pt x="646" y="-19"/>
                    <a:pt x="417" y="2"/>
                  </a:cubicBezTo>
                  <a:cubicBezTo>
                    <a:pt x="384" y="5"/>
                    <a:pt x="353" y="12"/>
                    <a:pt x="323" y="24"/>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98" name="Google Shape;2098;p53"/>
            <p:cNvSpPr/>
            <p:nvPr/>
          </p:nvSpPr>
          <p:spPr>
            <a:xfrm>
              <a:off x="1415520" y="792360"/>
              <a:ext cx="634680" cy="1053000"/>
            </a:xfrm>
            <a:custGeom>
              <a:avLst/>
              <a:gdLst/>
              <a:ahLst/>
              <a:cxnLst/>
              <a:rect l="l" t="t" r="r" b="b"/>
              <a:pathLst>
                <a:path w="1763" h="2925" extrusionOk="0">
                  <a:moveTo>
                    <a:pt x="315" y="22"/>
                  </a:moveTo>
                  <a:cubicBezTo>
                    <a:pt x="345" y="10"/>
                    <a:pt x="377" y="3"/>
                    <a:pt x="409" y="0"/>
                  </a:cubicBezTo>
                  <a:lnTo>
                    <a:pt x="872" y="1180"/>
                  </a:lnTo>
                  <a:lnTo>
                    <a:pt x="1176" y="483"/>
                  </a:lnTo>
                  <a:cubicBezTo>
                    <a:pt x="1227" y="548"/>
                    <a:pt x="1277" y="618"/>
                    <a:pt x="1325" y="692"/>
                  </a:cubicBezTo>
                  <a:lnTo>
                    <a:pt x="1074" y="1268"/>
                  </a:lnTo>
                  <a:lnTo>
                    <a:pt x="1536" y="1087"/>
                  </a:lnTo>
                  <a:cubicBezTo>
                    <a:pt x="1550" y="1120"/>
                    <a:pt x="1564" y="1154"/>
                    <a:pt x="1578" y="1189"/>
                  </a:cubicBezTo>
                  <a:cubicBezTo>
                    <a:pt x="1591" y="1223"/>
                    <a:pt x="1604" y="1258"/>
                    <a:pt x="1616" y="1292"/>
                  </a:cubicBezTo>
                  <a:lnTo>
                    <a:pt x="1154" y="1473"/>
                  </a:lnTo>
                  <a:lnTo>
                    <a:pt x="1730" y="1724"/>
                  </a:lnTo>
                  <a:cubicBezTo>
                    <a:pt x="1746" y="1810"/>
                    <a:pt x="1757" y="1896"/>
                    <a:pt x="1763" y="1978"/>
                  </a:cubicBezTo>
                  <a:lnTo>
                    <a:pt x="1066" y="1675"/>
                  </a:lnTo>
                  <a:lnTo>
                    <a:pt x="1529" y="2854"/>
                  </a:lnTo>
                  <a:cubicBezTo>
                    <a:pt x="1503" y="2874"/>
                    <a:pt x="1475" y="2890"/>
                    <a:pt x="1445" y="2901"/>
                  </a:cubicBezTo>
                  <a:cubicBezTo>
                    <a:pt x="1406" y="2917"/>
                    <a:pt x="1364" y="2924"/>
                    <a:pt x="1320" y="2925"/>
                  </a:cubicBezTo>
                  <a:lnTo>
                    <a:pt x="861" y="1754"/>
                  </a:lnTo>
                  <a:lnTo>
                    <a:pt x="570" y="2421"/>
                  </a:lnTo>
                  <a:cubicBezTo>
                    <a:pt x="519" y="2356"/>
                    <a:pt x="469" y="2285"/>
                    <a:pt x="422" y="2209"/>
                  </a:cubicBezTo>
                  <a:lnTo>
                    <a:pt x="659" y="1667"/>
                  </a:lnTo>
                  <a:lnTo>
                    <a:pt x="225" y="1836"/>
                  </a:lnTo>
                  <a:cubicBezTo>
                    <a:pt x="210" y="1803"/>
                    <a:pt x="196" y="1769"/>
                    <a:pt x="183" y="1735"/>
                  </a:cubicBezTo>
                  <a:cubicBezTo>
                    <a:pt x="169" y="1701"/>
                    <a:pt x="157" y="1666"/>
                    <a:pt x="144" y="1632"/>
                  </a:cubicBezTo>
                  <a:lnTo>
                    <a:pt x="578" y="1462"/>
                  </a:lnTo>
                  <a:lnTo>
                    <a:pt x="36" y="1225"/>
                  </a:lnTo>
                  <a:cubicBezTo>
                    <a:pt x="19" y="1138"/>
                    <a:pt x="7" y="1052"/>
                    <a:pt x="0" y="969"/>
                  </a:cubicBezTo>
                  <a:lnTo>
                    <a:pt x="666" y="1260"/>
                  </a:lnTo>
                  <a:lnTo>
                    <a:pt x="207" y="90"/>
                  </a:lnTo>
                  <a:cubicBezTo>
                    <a:pt x="240" y="60"/>
                    <a:pt x="276" y="38"/>
                    <a:pt x="315" y="2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
        <p:nvSpPr>
          <p:cNvPr id="4" name="Metin kutusu 3">
            <a:extLst>
              <a:ext uri="{FF2B5EF4-FFF2-40B4-BE49-F238E27FC236}">
                <a16:creationId xmlns:a16="http://schemas.microsoft.com/office/drawing/2014/main" id="{9403927D-F1A3-CF69-524D-E20F25DFE091}"/>
              </a:ext>
            </a:extLst>
          </p:cNvPr>
          <p:cNvSpPr txBox="1"/>
          <p:nvPr/>
        </p:nvSpPr>
        <p:spPr>
          <a:xfrm>
            <a:off x="1747725" y="885241"/>
            <a:ext cx="5721153" cy="1938992"/>
          </a:xfrm>
          <a:prstGeom prst="rect">
            <a:avLst/>
          </a:prstGeom>
          <a:noFill/>
        </p:spPr>
        <p:txBody>
          <a:bodyPr wrap="square" rtlCol="0">
            <a:spAutoFit/>
          </a:bodyPr>
          <a:lstStyle/>
          <a:p>
            <a:pPr algn="ctr"/>
            <a:r>
              <a:rPr lang="tr-TR" sz="4000" dirty="0">
                <a:solidFill>
                  <a:schemeClr val="accent1"/>
                </a:solidFill>
                <a:latin typeface="Dela Gothic One" pitchFamily="2" charset="-128"/>
                <a:ea typeface="Dela Gothic One" pitchFamily="2" charset="-128"/>
              </a:rPr>
              <a:t>Denemede dersler arası geçiş yapmayın</a:t>
            </a:r>
          </a:p>
        </p:txBody>
      </p:sp>
      <p:sp>
        <p:nvSpPr>
          <p:cNvPr id="5" name="Metin kutusu 4">
            <a:extLst>
              <a:ext uri="{FF2B5EF4-FFF2-40B4-BE49-F238E27FC236}">
                <a16:creationId xmlns:a16="http://schemas.microsoft.com/office/drawing/2014/main" id="{D02998EC-4A48-021B-6783-89B177F432F9}"/>
              </a:ext>
            </a:extLst>
          </p:cNvPr>
          <p:cNvSpPr txBox="1"/>
          <p:nvPr/>
        </p:nvSpPr>
        <p:spPr>
          <a:xfrm>
            <a:off x="2260229" y="3140433"/>
            <a:ext cx="4714875" cy="830997"/>
          </a:xfrm>
          <a:prstGeom prst="rect">
            <a:avLst/>
          </a:prstGeom>
          <a:noFill/>
        </p:spPr>
        <p:txBody>
          <a:bodyPr wrap="square" rtlCol="0">
            <a:spAutoFit/>
          </a:bodyPr>
          <a:lstStyle/>
          <a:p>
            <a:pPr algn="ctr"/>
            <a:r>
              <a:rPr lang="tr-TR" sz="1600" dirty="0">
                <a:latin typeface="Work Sans Medium" pitchFamily="2" charset="0"/>
              </a:rPr>
              <a:t>O dersin konuları zor geldiği için başka derse geçtiğinizde aklınız orada kalabilir ve strese girebilirsiniz.</a:t>
            </a:r>
          </a:p>
        </p:txBody>
      </p:sp>
      <p:sp>
        <p:nvSpPr>
          <p:cNvPr id="2" name="Google Shape;8782;p89">
            <a:extLst>
              <a:ext uri="{FF2B5EF4-FFF2-40B4-BE49-F238E27FC236}">
                <a16:creationId xmlns:a16="http://schemas.microsoft.com/office/drawing/2014/main" id="{D13F6367-E44B-880B-E326-72AE3EDF5C18}"/>
              </a:ext>
            </a:extLst>
          </p:cNvPr>
          <p:cNvSpPr/>
          <p:nvPr/>
        </p:nvSpPr>
        <p:spPr>
          <a:xfrm>
            <a:off x="1095286" y="1991491"/>
            <a:ext cx="1164943" cy="1061168"/>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tx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731"/>
        <p:cNvGrpSpPr/>
        <p:nvPr/>
      </p:nvGrpSpPr>
      <p:grpSpPr>
        <a:xfrm>
          <a:off x="0" y="0"/>
          <a:ext cx="0" cy="0"/>
          <a:chOff x="0" y="0"/>
          <a:chExt cx="0" cy="0"/>
        </a:xfrm>
      </p:grpSpPr>
      <p:grpSp>
        <p:nvGrpSpPr>
          <p:cNvPr id="1748" name="Google Shape;1748;p48"/>
          <p:cNvGrpSpPr/>
          <p:nvPr/>
        </p:nvGrpSpPr>
        <p:grpSpPr>
          <a:xfrm>
            <a:off x="7603947" y="388068"/>
            <a:ext cx="413420" cy="413517"/>
            <a:chOff x="1020960" y="2953800"/>
            <a:chExt cx="973440" cy="973440"/>
          </a:xfrm>
        </p:grpSpPr>
        <p:sp>
          <p:nvSpPr>
            <p:cNvPr id="1749" name="Google Shape;1749;p48"/>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50" name="Google Shape;1750;p48"/>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51" name="Google Shape;1751;p48"/>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752" name="Google Shape;1752;p48"/>
          <p:cNvGrpSpPr/>
          <p:nvPr/>
        </p:nvGrpSpPr>
        <p:grpSpPr>
          <a:xfrm>
            <a:off x="975281" y="4244976"/>
            <a:ext cx="413420" cy="413517"/>
            <a:chOff x="1020960" y="2953800"/>
            <a:chExt cx="973440" cy="973440"/>
          </a:xfrm>
        </p:grpSpPr>
        <p:sp>
          <p:nvSpPr>
            <p:cNvPr id="1753" name="Google Shape;1753;p48"/>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54" name="Google Shape;1754;p48"/>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55" name="Google Shape;1755;p48"/>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756" name="Google Shape;1756;p48"/>
          <p:cNvGrpSpPr/>
          <p:nvPr/>
        </p:nvGrpSpPr>
        <p:grpSpPr>
          <a:xfrm rot="259928" flipH="1">
            <a:off x="657408" y="232945"/>
            <a:ext cx="725302" cy="725475"/>
            <a:chOff x="3179880" y="630000"/>
            <a:chExt cx="1505160" cy="1505520"/>
          </a:xfrm>
        </p:grpSpPr>
        <p:sp>
          <p:nvSpPr>
            <p:cNvPr id="1757" name="Google Shape;1757;p48"/>
            <p:cNvSpPr/>
            <p:nvPr/>
          </p:nvSpPr>
          <p:spPr>
            <a:xfrm>
              <a:off x="3179880" y="630000"/>
              <a:ext cx="1505160" cy="1505520"/>
            </a:xfrm>
            <a:custGeom>
              <a:avLst/>
              <a:gdLst/>
              <a:ahLst/>
              <a:cxnLst/>
              <a:rect l="l" t="t" r="r" b="b"/>
              <a:pathLst>
                <a:path w="4181" h="4182" extrusionOk="0">
                  <a:moveTo>
                    <a:pt x="2135" y="3434"/>
                  </a:moveTo>
                  <a:lnTo>
                    <a:pt x="1603" y="4182"/>
                  </a:lnTo>
                  <a:lnTo>
                    <a:pt x="1457" y="3276"/>
                  </a:lnTo>
                  <a:lnTo>
                    <a:pt x="622" y="3656"/>
                  </a:lnTo>
                  <a:lnTo>
                    <a:pt x="949" y="2800"/>
                  </a:lnTo>
                  <a:lnTo>
                    <a:pt x="37" y="2713"/>
                  </a:lnTo>
                  <a:lnTo>
                    <a:pt x="747" y="2135"/>
                  </a:lnTo>
                  <a:lnTo>
                    <a:pt x="0" y="1603"/>
                  </a:lnTo>
                  <a:lnTo>
                    <a:pt x="906" y="1457"/>
                  </a:lnTo>
                  <a:lnTo>
                    <a:pt x="525" y="622"/>
                  </a:lnTo>
                  <a:lnTo>
                    <a:pt x="1382" y="949"/>
                  </a:lnTo>
                  <a:lnTo>
                    <a:pt x="1468" y="36"/>
                  </a:lnTo>
                  <a:lnTo>
                    <a:pt x="2048" y="747"/>
                  </a:lnTo>
                  <a:lnTo>
                    <a:pt x="2579" y="0"/>
                  </a:lnTo>
                  <a:lnTo>
                    <a:pt x="2725" y="905"/>
                  </a:lnTo>
                  <a:lnTo>
                    <a:pt x="3559" y="525"/>
                  </a:lnTo>
                  <a:lnTo>
                    <a:pt x="3232" y="1382"/>
                  </a:lnTo>
                  <a:lnTo>
                    <a:pt x="4145" y="1468"/>
                  </a:lnTo>
                  <a:lnTo>
                    <a:pt x="3434" y="2048"/>
                  </a:lnTo>
                  <a:lnTo>
                    <a:pt x="4181" y="2579"/>
                  </a:lnTo>
                  <a:lnTo>
                    <a:pt x="3276" y="2725"/>
                  </a:lnTo>
                  <a:lnTo>
                    <a:pt x="3656" y="3560"/>
                  </a:lnTo>
                  <a:lnTo>
                    <a:pt x="2800" y="3232"/>
                  </a:lnTo>
                  <a:lnTo>
                    <a:pt x="2713" y="4145"/>
                  </a:lnTo>
                  <a:lnTo>
                    <a:pt x="2135" y="3434"/>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58" name="Google Shape;1758;p48"/>
            <p:cNvSpPr/>
            <p:nvPr/>
          </p:nvSpPr>
          <p:spPr>
            <a:xfrm>
              <a:off x="3340080" y="790200"/>
              <a:ext cx="1185120" cy="1185120"/>
            </a:xfrm>
            <a:custGeom>
              <a:avLst/>
              <a:gdLst/>
              <a:ahLst/>
              <a:cxnLst/>
              <a:rect l="l" t="t" r="r" b="b"/>
              <a:pathLst>
                <a:path w="3292" h="3292" extrusionOk="0">
                  <a:moveTo>
                    <a:pt x="1262" y="3292"/>
                  </a:moveTo>
                  <a:lnTo>
                    <a:pt x="1147" y="2579"/>
                  </a:lnTo>
                  <a:lnTo>
                    <a:pt x="490" y="2878"/>
                  </a:lnTo>
                  <a:lnTo>
                    <a:pt x="748" y="2204"/>
                  </a:lnTo>
                  <a:lnTo>
                    <a:pt x="29" y="2136"/>
                  </a:lnTo>
                  <a:lnTo>
                    <a:pt x="588" y="1680"/>
                  </a:lnTo>
                  <a:lnTo>
                    <a:pt x="0" y="1262"/>
                  </a:lnTo>
                  <a:lnTo>
                    <a:pt x="712" y="1147"/>
                  </a:lnTo>
                  <a:lnTo>
                    <a:pt x="413" y="490"/>
                  </a:lnTo>
                  <a:lnTo>
                    <a:pt x="1088" y="747"/>
                  </a:lnTo>
                  <a:lnTo>
                    <a:pt x="1156" y="28"/>
                  </a:lnTo>
                  <a:lnTo>
                    <a:pt x="1612" y="588"/>
                  </a:lnTo>
                  <a:lnTo>
                    <a:pt x="2030" y="0"/>
                  </a:lnTo>
                  <a:lnTo>
                    <a:pt x="2145" y="712"/>
                  </a:lnTo>
                  <a:lnTo>
                    <a:pt x="2802" y="413"/>
                  </a:lnTo>
                  <a:lnTo>
                    <a:pt x="2544" y="1088"/>
                  </a:lnTo>
                  <a:lnTo>
                    <a:pt x="3263" y="1156"/>
                  </a:lnTo>
                  <a:lnTo>
                    <a:pt x="2704" y="1612"/>
                  </a:lnTo>
                  <a:lnTo>
                    <a:pt x="3292" y="2030"/>
                  </a:lnTo>
                  <a:lnTo>
                    <a:pt x="2579" y="2145"/>
                  </a:lnTo>
                  <a:lnTo>
                    <a:pt x="2878" y="2802"/>
                  </a:lnTo>
                  <a:lnTo>
                    <a:pt x="2203" y="2544"/>
                  </a:lnTo>
                  <a:lnTo>
                    <a:pt x="2136" y="3263"/>
                  </a:lnTo>
                  <a:lnTo>
                    <a:pt x="1680" y="2704"/>
                  </a:lnTo>
                  <a:lnTo>
                    <a:pt x="1262" y="3292"/>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59" name="Google Shape;1759;p48"/>
            <p:cNvSpPr/>
            <p:nvPr/>
          </p:nvSpPr>
          <p:spPr>
            <a:xfrm>
              <a:off x="3340080" y="790200"/>
              <a:ext cx="1185120" cy="1185120"/>
            </a:xfrm>
            <a:custGeom>
              <a:avLst/>
              <a:gdLst/>
              <a:ahLst/>
              <a:cxnLst/>
              <a:rect l="l" t="t" r="r" b="b"/>
              <a:pathLst>
                <a:path w="3292" h="3292" extrusionOk="0">
                  <a:moveTo>
                    <a:pt x="1262" y="3292"/>
                  </a:moveTo>
                  <a:lnTo>
                    <a:pt x="1147" y="2579"/>
                  </a:lnTo>
                  <a:lnTo>
                    <a:pt x="490" y="2878"/>
                  </a:lnTo>
                  <a:lnTo>
                    <a:pt x="748" y="2204"/>
                  </a:lnTo>
                  <a:lnTo>
                    <a:pt x="29" y="2136"/>
                  </a:lnTo>
                  <a:lnTo>
                    <a:pt x="588" y="1680"/>
                  </a:lnTo>
                  <a:lnTo>
                    <a:pt x="0" y="1262"/>
                  </a:lnTo>
                  <a:lnTo>
                    <a:pt x="712" y="1147"/>
                  </a:lnTo>
                  <a:lnTo>
                    <a:pt x="413" y="490"/>
                  </a:lnTo>
                  <a:lnTo>
                    <a:pt x="1088" y="747"/>
                  </a:lnTo>
                  <a:lnTo>
                    <a:pt x="1156" y="28"/>
                  </a:lnTo>
                  <a:lnTo>
                    <a:pt x="1612" y="588"/>
                  </a:lnTo>
                  <a:lnTo>
                    <a:pt x="2030" y="0"/>
                  </a:lnTo>
                  <a:lnTo>
                    <a:pt x="2145" y="712"/>
                  </a:lnTo>
                  <a:lnTo>
                    <a:pt x="2802" y="413"/>
                  </a:lnTo>
                  <a:lnTo>
                    <a:pt x="2544" y="1088"/>
                  </a:lnTo>
                  <a:lnTo>
                    <a:pt x="3263" y="1156"/>
                  </a:lnTo>
                  <a:lnTo>
                    <a:pt x="2704" y="1612"/>
                  </a:lnTo>
                  <a:lnTo>
                    <a:pt x="3292" y="2030"/>
                  </a:lnTo>
                  <a:lnTo>
                    <a:pt x="2579" y="2145"/>
                  </a:lnTo>
                  <a:lnTo>
                    <a:pt x="2878" y="2802"/>
                  </a:lnTo>
                  <a:lnTo>
                    <a:pt x="2203" y="2544"/>
                  </a:lnTo>
                  <a:lnTo>
                    <a:pt x="2136" y="3263"/>
                  </a:lnTo>
                  <a:lnTo>
                    <a:pt x="1680" y="2704"/>
                  </a:lnTo>
                  <a:lnTo>
                    <a:pt x="1262" y="3292"/>
                  </a:ln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60" name="Google Shape;1760;p48"/>
            <p:cNvSpPr/>
            <p:nvPr/>
          </p:nvSpPr>
          <p:spPr>
            <a:xfrm>
              <a:off x="3984480" y="1299240"/>
              <a:ext cx="164160" cy="85680"/>
            </a:xfrm>
            <a:custGeom>
              <a:avLst/>
              <a:gdLst/>
              <a:ahLst/>
              <a:cxnLst/>
              <a:rect l="l" t="t" r="r" b="b"/>
              <a:pathLst>
                <a:path w="456" h="238" extrusionOk="0">
                  <a:moveTo>
                    <a:pt x="185" y="233"/>
                  </a:moveTo>
                  <a:cubicBezTo>
                    <a:pt x="180" y="232"/>
                    <a:pt x="175" y="230"/>
                    <a:pt x="170" y="229"/>
                  </a:cubicBezTo>
                  <a:cubicBezTo>
                    <a:pt x="49" y="191"/>
                    <a:pt x="3" y="52"/>
                    <a:pt x="1" y="46"/>
                  </a:cubicBezTo>
                  <a:cubicBezTo>
                    <a:pt x="-5" y="27"/>
                    <a:pt x="5" y="7"/>
                    <a:pt x="24" y="2"/>
                  </a:cubicBezTo>
                  <a:cubicBezTo>
                    <a:pt x="42" y="-4"/>
                    <a:pt x="62" y="6"/>
                    <a:pt x="68" y="24"/>
                  </a:cubicBezTo>
                  <a:lnTo>
                    <a:pt x="68" y="24"/>
                  </a:lnTo>
                  <a:cubicBezTo>
                    <a:pt x="68" y="25"/>
                    <a:pt x="105" y="135"/>
                    <a:pt x="191" y="162"/>
                  </a:cubicBezTo>
                  <a:cubicBezTo>
                    <a:pt x="250" y="180"/>
                    <a:pt x="319" y="158"/>
                    <a:pt x="399" y="97"/>
                  </a:cubicBezTo>
                  <a:cubicBezTo>
                    <a:pt x="414" y="86"/>
                    <a:pt x="436" y="89"/>
                    <a:pt x="448" y="104"/>
                  </a:cubicBezTo>
                  <a:cubicBezTo>
                    <a:pt x="460" y="119"/>
                    <a:pt x="457" y="142"/>
                    <a:pt x="441" y="153"/>
                  </a:cubicBezTo>
                  <a:cubicBezTo>
                    <a:pt x="348" y="224"/>
                    <a:pt x="262" y="251"/>
                    <a:pt x="185" y="233"/>
                  </a:cubicBezTo>
                  <a:close/>
                </a:path>
              </a:pathLst>
            </a:custGeom>
            <a:solidFill>
              <a:schemeClr val="accent2"/>
            </a:solidFill>
            <a:ln>
              <a:noFill/>
            </a:ln>
          </p:spPr>
          <p:txBody>
            <a:bodyPr spcFirstLastPara="1" wrap="square" lIns="90000" tIns="40675" rIns="90000" bIns="4067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761" name="Google Shape;1761;p48"/>
            <p:cNvSpPr/>
            <p:nvPr/>
          </p:nvSpPr>
          <p:spPr>
            <a:xfrm>
              <a:off x="3714480" y="1236240"/>
              <a:ext cx="164160" cy="85680"/>
            </a:xfrm>
            <a:custGeom>
              <a:avLst/>
              <a:gdLst/>
              <a:ahLst/>
              <a:cxnLst/>
              <a:rect l="l" t="t" r="r" b="b"/>
              <a:pathLst>
                <a:path w="456" h="238" extrusionOk="0">
                  <a:moveTo>
                    <a:pt x="187" y="233"/>
                  </a:moveTo>
                  <a:cubicBezTo>
                    <a:pt x="181" y="232"/>
                    <a:pt x="177" y="230"/>
                    <a:pt x="172" y="229"/>
                  </a:cubicBezTo>
                  <a:cubicBezTo>
                    <a:pt x="51" y="191"/>
                    <a:pt x="4" y="52"/>
                    <a:pt x="2" y="46"/>
                  </a:cubicBezTo>
                  <a:cubicBezTo>
                    <a:pt x="-3" y="27"/>
                    <a:pt x="7" y="7"/>
                    <a:pt x="25" y="2"/>
                  </a:cubicBezTo>
                  <a:cubicBezTo>
                    <a:pt x="44" y="-4"/>
                    <a:pt x="63" y="6"/>
                    <a:pt x="69" y="24"/>
                  </a:cubicBezTo>
                  <a:cubicBezTo>
                    <a:pt x="70" y="26"/>
                    <a:pt x="107" y="135"/>
                    <a:pt x="193" y="162"/>
                  </a:cubicBezTo>
                  <a:cubicBezTo>
                    <a:pt x="251" y="179"/>
                    <a:pt x="321" y="158"/>
                    <a:pt x="400" y="97"/>
                  </a:cubicBezTo>
                  <a:cubicBezTo>
                    <a:pt x="416" y="86"/>
                    <a:pt x="438" y="89"/>
                    <a:pt x="450" y="104"/>
                  </a:cubicBezTo>
                  <a:cubicBezTo>
                    <a:pt x="461" y="119"/>
                    <a:pt x="458" y="141"/>
                    <a:pt x="443" y="153"/>
                  </a:cubicBezTo>
                  <a:cubicBezTo>
                    <a:pt x="350" y="224"/>
                    <a:pt x="263" y="251"/>
                    <a:pt x="187" y="233"/>
                  </a:cubicBezTo>
                  <a:close/>
                </a:path>
              </a:pathLst>
            </a:custGeom>
            <a:solidFill>
              <a:schemeClr val="accent2"/>
            </a:solidFill>
            <a:ln>
              <a:noFill/>
            </a:ln>
          </p:spPr>
          <p:txBody>
            <a:bodyPr spcFirstLastPara="1" wrap="square" lIns="90000" tIns="40675" rIns="90000" bIns="4067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762" name="Google Shape;1762;p48"/>
            <p:cNvSpPr/>
            <p:nvPr/>
          </p:nvSpPr>
          <p:spPr>
            <a:xfrm>
              <a:off x="3810960" y="1298160"/>
              <a:ext cx="124920" cy="195480"/>
            </a:xfrm>
            <a:custGeom>
              <a:avLst/>
              <a:gdLst/>
              <a:ahLst/>
              <a:cxnLst/>
              <a:rect l="l" t="t" r="r" b="b"/>
              <a:pathLst>
                <a:path w="347" h="543" extrusionOk="0">
                  <a:moveTo>
                    <a:pt x="244" y="541"/>
                  </a:moveTo>
                  <a:lnTo>
                    <a:pt x="28" y="491"/>
                  </a:lnTo>
                  <a:cubicBezTo>
                    <a:pt x="17" y="488"/>
                    <a:pt x="8" y="480"/>
                    <a:pt x="3" y="470"/>
                  </a:cubicBezTo>
                  <a:cubicBezTo>
                    <a:pt x="-1" y="459"/>
                    <a:pt x="0" y="447"/>
                    <a:pt x="7" y="438"/>
                  </a:cubicBezTo>
                  <a:lnTo>
                    <a:pt x="283" y="17"/>
                  </a:lnTo>
                  <a:cubicBezTo>
                    <a:pt x="294" y="0"/>
                    <a:pt x="316" y="-4"/>
                    <a:pt x="332" y="7"/>
                  </a:cubicBezTo>
                  <a:cubicBezTo>
                    <a:pt x="348" y="17"/>
                    <a:pt x="353" y="39"/>
                    <a:pt x="342" y="55"/>
                  </a:cubicBezTo>
                  <a:lnTo>
                    <a:pt x="93" y="434"/>
                  </a:lnTo>
                  <a:lnTo>
                    <a:pt x="260" y="473"/>
                  </a:lnTo>
                  <a:cubicBezTo>
                    <a:pt x="279" y="478"/>
                    <a:pt x="290" y="496"/>
                    <a:pt x="286" y="515"/>
                  </a:cubicBezTo>
                  <a:cubicBezTo>
                    <a:pt x="281" y="534"/>
                    <a:pt x="263" y="546"/>
                    <a:pt x="244" y="541"/>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763" name="Google Shape;1763;p48"/>
            <p:cNvSpPr/>
            <p:nvPr/>
          </p:nvSpPr>
          <p:spPr>
            <a:xfrm>
              <a:off x="3883320" y="1491120"/>
              <a:ext cx="129240" cy="64440"/>
            </a:xfrm>
            <a:custGeom>
              <a:avLst/>
              <a:gdLst/>
              <a:ahLst/>
              <a:cxnLst/>
              <a:rect l="l" t="t" r="r" b="b"/>
              <a:pathLst>
                <a:path w="359" h="179" extrusionOk="0">
                  <a:moveTo>
                    <a:pt x="27" y="171"/>
                  </a:moveTo>
                  <a:lnTo>
                    <a:pt x="26" y="171"/>
                  </a:lnTo>
                  <a:cubicBezTo>
                    <a:pt x="8" y="167"/>
                    <a:pt x="-4" y="148"/>
                    <a:pt x="1" y="129"/>
                  </a:cubicBezTo>
                  <a:cubicBezTo>
                    <a:pt x="5" y="110"/>
                    <a:pt x="24" y="99"/>
                    <a:pt x="43" y="103"/>
                  </a:cubicBezTo>
                  <a:lnTo>
                    <a:pt x="43" y="103"/>
                  </a:lnTo>
                  <a:lnTo>
                    <a:pt x="43" y="103"/>
                  </a:lnTo>
                  <a:cubicBezTo>
                    <a:pt x="51" y="105"/>
                    <a:pt x="199" y="138"/>
                    <a:pt x="295" y="13"/>
                  </a:cubicBezTo>
                  <a:cubicBezTo>
                    <a:pt x="307" y="-2"/>
                    <a:pt x="329" y="-5"/>
                    <a:pt x="345" y="7"/>
                  </a:cubicBezTo>
                  <a:cubicBezTo>
                    <a:pt x="360" y="19"/>
                    <a:pt x="363" y="41"/>
                    <a:pt x="351" y="57"/>
                  </a:cubicBezTo>
                  <a:cubicBezTo>
                    <a:pt x="228" y="215"/>
                    <a:pt x="42" y="175"/>
                    <a:pt x="27" y="171"/>
                  </a:cubicBezTo>
                  <a:close/>
                </a:path>
              </a:pathLst>
            </a:custGeom>
            <a:solidFill>
              <a:schemeClr val="accent2"/>
            </a:solidFill>
            <a:ln>
              <a:noFill/>
            </a:ln>
          </p:spPr>
          <p:txBody>
            <a:bodyPr spcFirstLastPara="1" wrap="square" lIns="90000" tIns="19425" rIns="90000" bIns="1942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764" name="Google Shape;1764;p48"/>
          <p:cNvGrpSpPr/>
          <p:nvPr/>
        </p:nvGrpSpPr>
        <p:grpSpPr>
          <a:xfrm rot="633900" flipH="1">
            <a:off x="7867707" y="4147951"/>
            <a:ext cx="602132" cy="607568"/>
            <a:chOff x="785520" y="663840"/>
            <a:chExt cx="1395720" cy="1408320"/>
          </a:xfrm>
        </p:grpSpPr>
        <p:sp>
          <p:nvSpPr>
            <p:cNvPr id="1765" name="Google Shape;1765;p48"/>
            <p:cNvSpPr/>
            <p:nvPr/>
          </p:nvSpPr>
          <p:spPr>
            <a:xfrm>
              <a:off x="785520" y="663840"/>
              <a:ext cx="1395720" cy="1408320"/>
            </a:xfrm>
            <a:custGeom>
              <a:avLst/>
              <a:gdLst/>
              <a:ahLst/>
              <a:cxnLst/>
              <a:rect l="l" t="t" r="r" b="b"/>
              <a:pathLst>
                <a:path w="3877" h="3912" extrusionOk="0">
                  <a:moveTo>
                    <a:pt x="3659" y="1416"/>
                  </a:moveTo>
                  <a:cubicBezTo>
                    <a:pt x="3872" y="1958"/>
                    <a:pt x="3932" y="2515"/>
                    <a:pt x="3824" y="2943"/>
                  </a:cubicBezTo>
                  <a:cubicBezTo>
                    <a:pt x="3758" y="3206"/>
                    <a:pt x="3634" y="3402"/>
                    <a:pt x="3462" y="3518"/>
                  </a:cubicBezTo>
                  <a:lnTo>
                    <a:pt x="3464" y="3525"/>
                  </a:lnTo>
                  <a:lnTo>
                    <a:pt x="3406" y="3552"/>
                  </a:lnTo>
                  <a:cubicBezTo>
                    <a:pt x="3383" y="3565"/>
                    <a:pt x="3359" y="3577"/>
                    <a:pt x="3334" y="3587"/>
                  </a:cubicBezTo>
                  <a:cubicBezTo>
                    <a:pt x="3253" y="3625"/>
                    <a:pt x="1766" y="4315"/>
                    <a:pt x="1051" y="3562"/>
                  </a:cubicBezTo>
                  <a:cubicBezTo>
                    <a:pt x="704" y="3196"/>
                    <a:pt x="498" y="3140"/>
                    <a:pt x="362" y="3103"/>
                  </a:cubicBezTo>
                  <a:cubicBezTo>
                    <a:pt x="244" y="3070"/>
                    <a:pt x="111" y="3034"/>
                    <a:pt x="34" y="2837"/>
                  </a:cubicBezTo>
                  <a:cubicBezTo>
                    <a:pt x="-1" y="2748"/>
                    <a:pt x="-9" y="2670"/>
                    <a:pt x="11" y="2592"/>
                  </a:cubicBezTo>
                  <a:cubicBezTo>
                    <a:pt x="28" y="2526"/>
                    <a:pt x="60" y="2474"/>
                    <a:pt x="94" y="2419"/>
                  </a:cubicBezTo>
                  <a:cubicBezTo>
                    <a:pt x="141" y="2344"/>
                    <a:pt x="193" y="2259"/>
                    <a:pt x="233" y="2102"/>
                  </a:cubicBezTo>
                  <a:cubicBezTo>
                    <a:pt x="267" y="1970"/>
                    <a:pt x="285" y="1806"/>
                    <a:pt x="287" y="1615"/>
                  </a:cubicBezTo>
                  <a:cubicBezTo>
                    <a:pt x="288" y="1535"/>
                    <a:pt x="299" y="1454"/>
                    <a:pt x="318" y="1376"/>
                  </a:cubicBezTo>
                  <a:lnTo>
                    <a:pt x="318" y="1376"/>
                  </a:lnTo>
                  <a:cubicBezTo>
                    <a:pt x="540" y="499"/>
                    <a:pt x="1868" y="68"/>
                    <a:pt x="1944" y="44"/>
                  </a:cubicBezTo>
                  <a:cubicBezTo>
                    <a:pt x="1969" y="35"/>
                    <a:pt x="1995" y="27"/>
                    <a:pt x="2020" y="20"/>
                  </a:cubicBezTo>
                  <a:lnTo>
                    <a:pt x="2084" y="0"/>
                  </a:lnTo>
                  <a:lnTo>
                    <a:pt x="2087" y="7"/>
                  </a:lnTo>
                  <a:cubicBezTo>
                    <a:pt x="2639" y="-73"/>
                    <a:pt x="3303" y="507"/>
                    <a:pt x="3659" y="1416"/>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66" name="Google Shape;1766;p48"/>
            <p:cNvSpPr/>
            <p:nvPr/>
          </p:nvSpPr>
          <p:spPr>
            <a:xfrm>
              <a:off x="841680" y="732960"/>
              <a:ext cx="1120320" cy="1283400"/>
            </a:xfrm>
            <a:custGeom>
              <a:avLst/>
              <a:gdLst/>
              <a:ahLst/>
              <a:cxnLst/>
              <a:rect l="l" t="t" r="r" b="b"/>
              <a:pathLst>
                <a:path w="3112" h="3565" extrusionOk="0">
                  <a:moveTo>
                    <a:pt x="1836" y="0"/>
                  </a:moveTo>
                  <a:cubicBezTo>
                    <a:pt x="1836" y="0"/>
                    <a:pt x="298" y="482"/>
                    <a:pt x="287" y="1425"/>
                  </a:cubicBezTo>
                  <a:cubicBezTo>
                    <a:pt x="276" y="2367"/>
                    <a:pt x="-93" y="2294"/>
                    <a:pt x="23" y="2588"/>
                  </a:cubicBezTo>
                  <a:lnTo>
                    <a:pt x="23" y="2589"/>
                  </a:lnTo>
                  <a:cubicBezTo>
                    <a:pt x="138" y="2884"/>
                    <a:pt x="359" y="2579"/>
                    <a:pt x="1008" y="3263"/>
                  </a:cubicBezTo>
                  <a:cubicBezTo>
                    <a:pt x="1657" y="3947"/>
                    <a:pt x="3112" y="3254"/>
                    <a:pt x="3112" y="3254"/>
                  </a:cubicBezTo>
                  <a:lnTo>
                    <a:pt x="1836" y="0"/>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67" name="Google Shape;1767;p48"/>
            <p:cNvSpPr/>
            <p:nvPr/>
          </p:nvSpPr>
          <p:spPr>
            <a:xfrm>
              <a:off x="1339920" y="719640"/>
              <a:ext cx="785160" cy="1197720"/>
            </a:xfrm>
            <a:custGeom>
              <a:avLst/>
              <a:gdLst/>
              <a:ahLst/>
              <a:cxnLst/>
              <a:rect l="l" t="t" r="r" b="b"/>
              <a:pathLst>
                <a:path w="2181" h="3327" extrusionOk="0">
                  <a:moveTo>
                    <a:pt x="1974" y="1317"/>
                  </a:moveTo>
                  <a:cubicBezTo>
                    <a:pt x="2086" y="1603"/>
                    <a:pt x="2156" y="1899"/>
                    <a:pt x="2175" y="2176"/>
                  </a:cubicBezTo>
                  <a:cubicBezTo>
                    <a:pt x="2195" y="2454"/>
                    <a:pt x="2164" y="2704"/>
                    <a:pt x="2085" y="2899"/>
                  </a:cubicBezTo>
                  <a:cubicBezTo>
                    <a:pt x="2007" y="3095"/>
                    <a:pt x="1883" y="3229"/>
                    <a:pt x="1728" y="3290"/>
                  </a:cubicBezTo>
                  <a:cubicBezTo>
                    <a:pt x="1573" y="3351"/>
                    <a:pt x="1392" y="3336"/>
                    <a:pt x="1201" y="3246"/>
                  </a:cubicBezTo>
                  <a:cubicBezTo>
                    <a:pt x="1011" y="3156"/>
                    <a:pt x="818" y="2994"/>
                    <a:pt x="643" y="2777"/>
                  </a:cubicBezTo>
                  <a:cubicBezTo>
                    <a:pt x="469" y="2560"/>
                    <a:pt x="318" y="2296"/>
                    <a:pt x="207" y="2010"/>
                  </a:cubicBezTo>
                  <a:cubicBezTo>
                    <a:pt x="95" y="1725"/>
                    <a:pt x="25" y="1429"/>
                    <a:pt x="6" y="1151"/>
                  </a:cubicBezTo>
                  <a:cubicBezTo>
                    <a:pt x="-13" y="873"/>
                    <a:pt x="18" y="624"/>
                    <a:pt x="96" y="429"/>
                  </a:cubicBezTo>
                  <a:cubicBezTo>
                    <a:pt x="174" y="233"/>
                    <a:pt x="297" y="98"/>
                    <a:pt x="452" y="37"/>
                  </a:cubicBezTo>
                  <a:cubicBezTo>
                    <a:pt x="607" y="-24"/>
                    <a:pt x="789" y="-8"/>
                    <a:pt x="979" y="82"/>
                  </a:cubicBezTo>
                  <a:cubicBezTo>
                    <a:pt x="1170" y="172"/>
                    <a:pt x="1362" y="333"/>
                    <a:pt x="1536" y="550"/>
                  </a:cubicBezTo>
                  <a:cubicBezTo>
                    <a:pt x="1711" y="767"/>
                    <a:pt x="1862" y="1032"/>
                    <a:pt x="1974" y="1317"/>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68" name="Google Shape;1768;p48"/>
            <p:cNvSpPr/>
            <p:nvPr/>
          </p:nvSpPr>
          <p:spPr>
            <a:xfrm>
              <a:off x="1412640" y="791640"/>
              <a:ext cx="639720" cy="1054080"/>
            </a:xfrm>
            <a:custGeom>
              <a:avLst/>
              <a:gdLst/>
              <a:ahLst/>
              <a:cxnLst/>
              <a:rect l="l" t="t" r="r" b="b"/>
              <a:pathLst>
                <a:path w="1777" h="2928" extrusionOk="0">
                  <a:moveTo>
                    <a:pt x="323" y="24"/>
                  </a:moveTo>
                  <a:cubicBezTo>
                    <a:pt x="284" y="40"/>
                    <a:pt x="248" y="62"/>
                    <a:pt x="215" y="92"/>
                  </a:cubicBezTo>
                  <a:cubicBezTo>
                    <a:pt x="47" y="245"/>
                    <a:pt x="-25" y="577"/>
                    <a:pt x="8" y="971"/>
                  </a:cubicBezTo>
                  <a:cubicBezTo>
                    <a:pt x="15" y="1054"/>
                    <a:pt x="27" y="1140"/>
                    <a:pt x="44" y="1227"/>
                  </a:cubicBezTo>
                  <a:cubicBezTo>
                    <a:pt x="69" y="1360"/>
                    <a:pt x="104" y="1498"/>
                    <a:pt x="152" y="1635"/>
                  </a:cubicBezTo>
                  <a:cubicBezTo>
                    <a:pt x="164" y="1669"/>
                    <a:pt x="177" y="1703"/>
                    <a:pt x="190" y="1738"/>
                  </a:cubicBezTo>
                  <a:cubicBezTo>
                    <a:pt x="204" y="1772"/>
                    <a:pt x="218" y="1805"/>
                    <a:pt x="232" y="1839"/>
                  </a:cubicBezTo>
                  <a:cubicBezTo>
                    <a:pt x="291" y="1972"/>
                    <a:pt x="357" y="2097"/>
                    <a:pt x="429" y="2212"/>
                  </a:cubicBezTo>
                  <a:cubicBezTo>
                    <a:pt x="477" y="2288"/>
                    <a:pt x="526" y="2358"/>
                    <a:pt x="578" y="2424"/>
                  </a:cubicBezTo>
                  <a:lnTo>
                    <a:pt x="578" y="2424"/>
                  </a:lnTo>
                  <a:cubicBezTo>
                    <a:pt x="820" y="2736"/>
                    <a:pt x="1099" y="2930"/>
                    <a:pt x="1328" y="2928"/>
                  </a:cubicBezTo>
                  <a:cubicBezTo>
                    <a:pt x="1371" y="2927"/>
                    <a:pt x="1414" y="2919"/>
                    <a:pt x="1453" y="2904"/>
                  </a:cubicBezTo>
                  <a:cubicBezTo>
                    <a:pt x="1483" y="2892"/>
                    <a:pt x="1511" y="2876"/>
                    <a:pt x="1537" y="2856"/>
                  </a:cubicBezTo>
                  <a:cubicBezTo>
                    <a:pt x="1719" y="2716"/>
                    <a:pt x="1801" y="2382"/>
                    <a:pt x="1770" y="1981"/>
                  </a:cubicBezTo>
                  <a:cubicBezTo>
                    <a:pt x="1764" y="1898"/>
                    <a:pt x="1753" y="1813"/>
                    <a:pt x="1738" y="1727"/>
                  </a:cubicBezTo>
                  <a:cubicBezTo>
                    <a:pt x="1712" y="1586"/>
                    <a:pt x="1675" y="1440"/>
                    <a:pt x="1624" y="1294"/>
                  </a:cubicBezTo>
                  <a:cubicBezTo>
                    <a:pt x="1612" y="1260"/>
                    <a:pt x="1599" y="1226"/>
                    <a:pt x="1585" y="1191"/>
                  </a:cubicBezTo>
                  <a:cubicBezTo>
                    <a:pt x="1572" y="1156"/>
                    <a:pt x="1558" y="1123"/>
                    <a:pt x="1543" y="1089"/>
                  </a:cubicBezTo>
                  <a:cubicBezTo>
                    <a:pt x="1481" y="948"/>
                    <a:pt x="1410" y="815"/>
                    <a:pt x="1333" y="695"/>
                  </a:cubicBezTo>
                  <a:cubicBezTo>
                    <a:pt x="1285" y="620"/>
                    <a:pt x="1235" y="550"/>
                    <a:pt x="1184" y="486"/>
                  </a:cubicBezTo>
                  <a:cubicBezTo>
                    <a:pt x="933" y="171"/>
                    <a:pt x="646" y="-19"/>
                    <a:pt x="417" y="2"/>
                  </a:cubicBezTo>
                  <a:cubicBezTo>
                    <a:pt x="384" y="5"/>
                    <a:pt x="353" y="12"/>
                    <a:pt x="323" y="24"/>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69" name="Google Shape;1769;p48"/>
            <p:cNvSpPr/>
            <p:nvPr/>
          </p:nvSpPr>
          <p:spPr>
            <a:xfrm>
              <a:off x="1415520" y="792360"/>
              <a:ext cx="634680" cy="1053000"/>
            </a:xfrm>
            <a:custGeom>
              <a:avLst/>
              <a:gdLst/>
              <a:ahLst/>
              <a:cxnLst/>
              <a:rect l="l" t="t" r="r" b="b"/>
              <a:pathLst>
                <a:path w="1763" h="2925" extrusionOk="0">
                  <a:moveTo>
                    <a:pt x="315" y="22"/>
                  </a:moveTo>
                  <a:cubicBezTo>
                    <a:pt x="345" y="10"/>
                    <a:pt x="377" y="3"/>
                    <a:pt x="409" y="0"/>
                  </a:cubicBezTo>
                  <a:lnTo>
                    <a:pt x="872" y="1180"/>
                  </a:lnTo>
                  <a:lnTo>
                    <a:pt x="1176" y="483"/>
                  </a:lnTo>
                  <a:cubicBezTo>
                    <a:pt x="1227" y="548"/>
                    <a:pt x="1277" y="618"/>
                    <a:pt x="1325" y="692"/>
                  </a:cubicBezTo>
                  <a:lnTo>
                    <a:pt x="1074" y="1268"/>
                  </a:lnTo>
                  <a:lnTo>
                    <a:pt x="1536" y="1087"/>
                  </a:lnTo>
                  <a:cubicBezTo>
                    <a:pt x="1550" y="1120"/>
                    <a:pt x="1564" y="1154"/>
                    <a:pt x="1578" y="1189"/>
                  </a:cubicBezTo>
                  <a:cubicBezTo>
                    <a:pt x="1591" y="1223"/>
                    <a:pt x="1604" y="1258"/>
                    <a:pt x="1616" y="1292"/>
                  </a:cubicBezTo>
                  <a:lnTo>
                    <a:pt x="1154" y="1473"/>
                  </a:lnTo>
                  <a:lnTo>
                    <a:pt x="1730" y="1724"/>
                  </a:lnTo>
                  <a:cubicBezTo>
                    <a:pt x="1746" y="1810"/>
                    <a:pt x="1757" y="1896"/>
                    <a:pt x="1763" y="1978"/>
                  </a:cubicBezTo>
                  <a:lnTo>
                    <a:pt x="1066" y="1675"/>
                  </a:lnTo>
                  <a:lnTo>
                    <a:pt x="1529" y="2854"/>
                  </a:lnTo>
                  <a:cubicBezTo>
                    <a:pt x="1503" y="2874"/>
                    <a:pt x="1475" y="2890"/>
                    <a:pt x="1445" y="2901"/>
                  </a:cubicBezTo>
                  <a:cubicBezTo>
                    <a:pt x="1406" y="2917"/>
                    <a:pt x="1364" y="2924"/>
                    <a:pt x="1320" y="2925"/>
                  </a:cubicBezTo>
                  <a:lnTo>
                    <a:pt x="861" y="1754"/>
                  </a:lnTo>
                  <a:lnTo>
                    <a:pt x="570" y="2421"/>
                  </a:lnTo>
                  <a:cubicBezTo>
                    <a:pt x="519" y="2356"/>
                    <a:pt x="469" y="2285"/>
                    <a:pt x="422" y="2209"/>
                  </a:cubicBezTo>
                  <a:lnTo>
                    <a:pt x="659" y="1667"/>
                  </a:lnTo>
                  <a:lnTo>
                    <a:pt x="225" y="1836"/>
                  </a:lnTo>
                  <a:cubicBezTo>
                    <a:pt x="210" y="1803"/>
                    <a:pt x="196" y="1769"/>
                    <a:pt x="183" y="1735"/>
                  </a:cubicBezTo>
                  <a:cubicBezTo>
                    <a:pt x="169" y="1701"/>
                    <a:pt x="157" y="1666"/>
                    <a:pt x="144" y="1632"/>
                  </a:cubicBezTo>
                  <a:lnTo>
                    <a:pt x="578" y="1462"/>
                  </a:lnTo>
                  <a:lnTo>
                    <a:pt x="36" y="1225"/>
                  </a:lnTo>
                  <a:cubicBezTo>
                    <a:pt x="19" y="1138"/>
                    <a:pt x="7" y="1052"/>
                    <a:pt x="0" y="969"/>
                  </a:cubicBezTo>
                  <a:lnTo>
                    <a:pt x="666" y="1260"/>
                  </a:lnTo>
                  <a:lnTo>
                    <a:pt x="207" y="90"/>
                  </a:lnTo>
                  <a:cubicBezTo>
                    <a:pt x="240" y="60"/>
                    <a:pt x="276" y="38"/>
                    <a:pt x="315" y="2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
        <p:nvSpPr>
          <p:cNvPr id="4" name="Metin kutusu 3">
            <a:extLst>
              <a:ext uri="{FF2B5EF4-FFF2-40B4-BE49-F238E27FC236}">
                <a16:creationId xmlns:a16="http://schemas.microsoft.com/office/drawing/2014/main" id="{ADCD5F0E-D138-AACF-0843-DA189353FED3}"/>
              </a:ext>
            </a:extLst>
          </p:cNvPr>
          <p:cNvSpPr txBox="1"/>
          <p:nvPr/>
        </p:nvSpPr>
        <p:spPr>
          <a:xfrm>
            <a:off x="1757089" y="1248311"/>
            <a:ext cx="5721153" cy="1323439"/>
          </a:xfrm>
          <a:prstGeom prst="rect">
            <a:avLst/>
          </a:prstGeom>
          <a:noFill/>
        </p:spPr>
        <p:txBody>
          <a:bodyPr wrap="square" rtlCol="0">
            <a:spAutoFit/>
          </a:bodyPr>
          <a:lstStyle/>
          <a:p>
            <a:pPr algn="ctr"/>
            <a:r>
              <a:rPr lang="tr-TR" sz="4000" dirty="0">
                <a:solidFill>
                  <a:schemeClr val="accent1"/>
                </a:solidFill>
                <a:latin typeface="Dela Gothic One" pitchFamily="2" charset="-128"/>
                <a:ea typeface="Dela Gothic One" pitchFamily="2" charset="-128"/>
              </a:rPr>
              <a:t>Arkadaşlık nerde peki?</a:t>
            </a:r>
          </a:p>
        </p:txBody>
      </p:sp>
      <p:sp>
        <p:nvSpPr>
          <p:cNvPr id="5" name="Metin kutusu 4">
            <a:extLst>
              <a:ext uri="{FF2B5EF4-FFF2-40B4-BE49-F238E27FC236}">
                <a16:creationId xmlns:a16="http://schemas.microsoft.com/office/drawing/2014/main" id="{254B61CC-D09F-9299-254C-3CC95C974993}"/>
              </a:ext>
            </a:extLst>
          </p:cNvPr>
          <p:cNvSpPr txBox="1"/>
          <p:nvPr/>
        </p:nvSpPr>
        <p:spPr>
          <a:xfrm>
            <a:off x="2260229" y="3140433"/>
            <a:ext cx="4714875" cy="584775"/>
          </a:xfrm>
          <a:prstGeom prst="rect">
            <a:avLst/>
          </a:prstGeom>
          <a:noFill/>
        </p:spPr>
        <p:txBody>
          <a:bodyPr wrap="square" rtlCol="0">
            <a:spAutoFit/>
          </a:bodyPr>
          <a:lstStyle/>
          <a:p>
            <a:pPr algn="ctr"/>
            <a:r>
              <a:rPr lang="tr-TR" sz="1600" dirty="0">
                <a:latin typeface="Work Sans Medium" pitchFamily="2" charset="0"/>
              </a:rPr>
              <a:t>Araştırmalara göre siz çevrenizdeki 5 kişinin toplamısınız.</a:t>
            </a:r>
          </a:p>
        </p:txBody>
      </p:sp>
      <p:grpSp>
        <p:nvGrpSpPr>
          <p:cNvPr id="2" name="Google Shape;11374;p95">
            <a:extLst>
              <a:ext uri="{FF2B5EF4-FFF2-40B4-BE49-F238E27FC236}">
                <a16:creationId xmlns:a16="http://schemas.microsoft.com/office/drawing/2014/main" id="{021E260E-B3BD-FA49-3569-BA69FCCCD03B}"/>
              </a:ext>
            </a:extLst>
          </p:cNvPr>
          <p:cNvGrpSpPr/>
          <p:nvPr/>
        </p:nvGrpSpPr>
        <p:grpSpPr>
          <a:xfrm>
            <a:off x="1021924" y="2161733"/>
            <a:ext cx="1033310" cy="1024957"/>
            <a:chOff x="-2310650" y="3958175"/>
            <a:chExt cx="293825" cy="291450"/>
          </a:xfrm>
          <a:solidFill>
            <a:schemeClr val="tx1"/>
          </a:solidFill>
        </p:grpSpPr>
        <p:sp>
          <p:nvSpPr>
            <p:cNvPr id="3" name="Google Shape;11375;p95">
              <a:extLst>
                <a:ext uri="{FF2B5EF4-FFF2-40B4-BE49-F238E27FC236}">
                  <a16:creationId xmlns:a16="http://schemas.microsoft.com/office/drawing/2014/main" id="{29E2A651-386C-9B53-CB86-21069B209107}"/>
                </a:ext>
              </a:extLst>
            </p:cNvPr>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11376;p95">
              <a:extLst>
                <a:ext uri="{FF2B5EF4-FFF2-40B4-BE49-F238E27FC236}">
                  <a16:creationId xmlns:a16="http://schemas.microsoft.com/office/drawing/2014/main" id="{A2E85E47-2600-CCD6-B1D4-D845D0F70AB9}"/>
                </a:ext>
              </a:extLst>
            </p:cNvPr>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2421"/>
        <p:cNvGrpSpPr/>
        <p:nvPr/>
      </p:nvGrpSpPr>
      <p:grpSpPr>
        <a:xfrm>
          <a:off x="0" y="0"/>
          <a:ext cx="0" cy="0"/>
          <a:chOff x="0" y="0"/>
          <a:chExt cx="0" cy="0"/>
        </a:xfrm>
      </p:grpSpPr>
      <p:grpSp>
        <p:nvGrpSpPr>
          <p:cNvPr id="2428" name="Google Shape;2428;p57"/>
          <p:cNvGrpSpPr/>
          <p:nvPr/>
        </p:nvGrpSpPr>
        <p:grpSpPr>
          <a:xfrm>
            <a:off x="7878456" y="676454"/>
            <a:ext cx="413454" cy="413454"/>
            <a:chOff x="3537000" y="3031200"/>
            <a:chExt cx="955080" cy="955080"/>
          </a:xfrm>
        </p:grpSpPr>
        <p:sp>
          <p:nvSpPr>
            <p:cNvPr id="2429" name="Google Shape;2429;p57"/>
            <p:cNvSpPr/>
            <p:nvPr/>
          </p:nvSpPr>
          <p:spPr>
            <a:xfrm>
              <a:off x="3537000" y="3031200"/>
              <a:ext cx="955080" cy="955080"/>
            </a:xfrm>
            <a:custGeom>
              <a:avLst/>
              <a:gdLst/>
              <a:ahLst/>
              <a:cxnLst/>
              <a:rect l="l" t="t" r="r" b="b"/>
              <a:pathLst>
                <a:path w="2653" h="2653" extrusionOk="0">
                  <a:moveTo>
                    <a:pt x="962" y="2209"/>
                  </a:moveTo>
                  <a:lnTo>
                    <a:pt x="647" y="2523"/>
                  </a:lnTo>
                  <a:lnTo>
                    <a:pt x="130" y="2006"/>
                  </a:lnTo>
                  <a:lnTo>
                    <a:pt x="445" y="1692"/>
                  </a:lnTo>
                  <a:lnTo>
                    <a:pt x="0" y="1692"/>
                  </a:lnTo>
                  <a:lnTo>
                    <a:pt x="0" y="962"/>
                  </a:lnTo>
                  <a:lnTo>
                    <a:pt x="445" y="962"/>
                  </a:lnTo>
                  <a:lnTo>
                    <a:pt x="130" y="647"/>
                  </a:lnTo>
                  <a:lnTo>
                    <a:pt x="647" y="131"/>
                  </a:lnTo>
                  <a:lnTo>
                    <a:pt x="962" y="445"/>
                  </a:lnTo>
                  <a:lnTo>
                    <a:pt x="962" y="0"/>
                  </a:lnTo>
                  <a:lnTo>
                    <a:pt x="1691" y="0"/>
                  </a:lnTo>
                  <a:lnTo>
                    <a:pt x="1691" y="445"/>
                  </a:lnTo>
                  <a:lnTo>
                    <a:pt x="2006" y="131"/>
                  </a:lnTo>
                  <a:lnTo>
                    <a:pt x="2523" y="647"/>
                  </a:lnTo>
                  <a:lnTo>
                    <a:pt x="2208" y="962"/>
                  </a:lnTo>
                  <a:lnTo>
                    <a:pt x="2653" y="962"/>
                  </a:lnTo>
                  <a:lnTo>
                    <a:pt x="2653" y="1692"/>
                  </a:lnTo>
                  <a:lnTo>
                    <a:pt x="2208" y="1692"/>
                  </a:lnTo>
                  <a:lnTo>
                    <a:pt x="2523" y="2006"/>
                  </a:lnTo>
                  <a:lnTo>
                    <a:pt x="2006" y="2523"/>
                  </a:lnTo>
                  <a:lnTo>
                    <a:pt x="1691" y="2209"/>
                  </a:lnTo>
                  <a:lnTo>
                    <a:pt x="1691" y="2653"/>
                  </a:lnTo>
                  <a:lnTo>
                    <a:pt x="962" y="2653"/>
                  </a:lnTo>
                  <a:lnTo>
                    <a:pt x="962" y="2209"/>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430" name="Google Shape;2430;p57"/>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431" name="Google Shape;2431;p57"/>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2432" name="Google Shape;2432;p57"/>
          <p:cNvGrpSpPr/>
          <p:nvPr/>
        </p:nvGrpSpPr>
        <p:grpSpPr>
          <a:xfrm>
            <a:off x="1115882" y="4305522"/>
            <a:ext cx="413420" cy="413517"/>
            <a:chOff x="1020960" y="2953800"/>
            <a:chExt cx="973440" cy="973440"/>
          </a:xfrm>
        </p:grpSpPr>
        <p:sp>
          <p:nvSpPr>
            <p:cNvPr id="2433" name="Google Shape;2433;p57"/>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434" name="Google Shape;2434;p57"/>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435" name="Google Shape;2435;p57"/>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2436" name="Google Shape;2436;p57"/>
          <p:cNvGrpSpPr/>
          <p:nvPr/>
        </p:nvGrpSpPr>
        <p:grpSpPr>
          <a:xfrm rot="382204">
            <a:off x="762315" y="352281"/>
            <a:ext cx="765131" cy="765314"/>
            <a:chOff x="3179880" y="630000"/>
            <a:chExt cx="1505160" cy="1505520"/>
          </a:xfrm>
        </p:grpSpPr>
        <p:sp>
          <p:nvSpPr>
            <p:cNvPr id="2437" name="Google Shape;2437;p57"/>
            <p:cNvSpPr/>
            <p:nvPr/>
          </p:nvSpPr>
          <p:spPr>
            <a:xfrm>
              <a:off x="3179880" y="630000"/>
              <a:ext cx="1505160" cy="1505520"/>
            </a:xfrm>
            <a:custGeom>
              <a:avLst/>
              <a:gdLst/>
              <a:ahLst/>
              <a:cxnLst/>
              <a:rect l="l" t="t" r="r" b="b"/>
              <a:pathLst>
                <a:path w="4181" h="4182" extrusionOk="0">
                  <a:moveTo>
                    <a:pt x="2135" y="3434"/>
                  </a:moveTo>
                  <a:lnTo>
                    <a:pt x="1603" y="4182"/>
                  </a:lnTo>
                  <a:lnTo>
                    <a:pt x="1457" y="3276"/>
                  </a:lnTo>
                  <a:lnTo>
                    <a:pt x="622" y="3656"/>
                  </a:lnTo>
                  <a:lnTo>
                    <a:pt x="949" y="2800"/>
                  </a:lnTo>
                  <a:lnTo>
                    <a:pt x="37" y="2713"/>
                  </a:lnTo>
                  <a:lnTo>
                    <a:pt x="747" y="2135"/>
                  </a:lnTo>
                  <a:lnTo>
                    <a:pt x="0" y="1603"/>
                  </a:lnTo>
                  <a:lnTo>
                    <a:pt x="906" y="1457"/>
                  </a:lnTo>
                  <a:lnTo>
                    <a:pt x="525" y="622"/>
                  </a:lnTo>
                  <a:lnTo>
                    <a:pt x="1382" y="949"/>
                  </a:lnTo>
                  <a:lnTo>
                    <a:pt x="1468" y="36"/>
                  </a:lnTo>
                  <a:lnTo>
                    <a:pt x="2048" y="747"/>
                  </a:lnTo>
                  <a:lnTo>
                    <a:pt x="2579" y="0"/>
                  </a:lnTo>
                  <a:lnTo>
                    <a:pt x="2725" y="905"/>
                  </a:lnTo>
                  <a:lnTo>
                    <a:pt x="3559" y="525"/>
                  </a:lnTo>
                  <a:lnTo>
                    <a:pt x="3232" y="1382"/>
                  </a:lnTo>
                  <a:lnTo>
                    <a:pt x="4145" y="1468"/>
                  </a:lnTo>
                  <a:lnTo>
                    <a:pt x="3434" y="2048"/>
                  </a:lnTo>
                  <a:lnTo>
                    <a:pt x="4181" y="2579"/>
                  </a:lnTo>
                  <a:lnTo>
                    <a:pt x="3276" y="2725"/>
                  </a:lnTo>
                  <a:lnTo>
                    <a:pt x="3656" y="3560"/>
                  </a:lnTo>
                  <a:lnTo>
                    <a:pt x="2800" y="3232"/>
                  </a:lnTo>
                  <a:lnTo>
                    <a:pt x="2713" y="4145"/>
                  </a:lnTo>
                  <a:lnTo>
                    <a:pt x="2135" y="3434"/>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438" name="Google Shape;2438;p57"/>
            <p:cNvSpPr/>
            <p:nvPr/>
          </p:nvSpPr>
          <p:spPr>
            <a:xfrm>
              <a:off x="3340080" y="790200"/>
              <a:ext cx="1185120" cy="1185120"/>
            </a:xfrm>
            <a:custGeom>
              <a:avLst/>
              <a:gdLst/>
              <a:ahLst/>
              <a:cxnLst/>
              <a:rect l="l" t="t" r="r" b="b"/>
              <a:pathLst>
                <a:path w="3292" h="3292" extrusionOk="0">
                  <a:moveTo>
                    <a:pt x="1262" y="3292"/>
                  </a:moveTo>
                  <a:lnTo>
                    <a:pt x="1147" y="2579"/>
                  </a:lnTo>
                  <a:lnTo>
                    <a:pt x="490" y="2878"/>
                  </a:lnTo>
                  <a:lnTo>
                    <a:pt x="748" y="2204"/>
                  </a:lnTo>
                  <a:lnTo>
                    <a:pt x="29" y="2136"/>
                  </a:lnTo>
                  <a:lnTo>
                    <a:pt x="588" y="1680"/>
                  </a:lnTo>
                  <a:lnTo>
                    <a:pt x="0" y="1262"/>
                  </a:lnTo>
                  <a:lnTo>
                    <a:pt x="712" y="1147"/>
                  </a:lnTo>
                  <a:lnTo>
                    <a:pt x="413" y="490"/>
                  </a:lnTo>
                  <a:lnTo>
                    <a:pt x="1088" y="747"/>
                  </a:lnTo>
                  <a:lnTo>
                    <a:pt x="1156" y="28"/>
                  </a:lnTo>
                  <a:lnTo>
                    <a:pt x="1612" y="588"/>
                  </a:lnTo>
                  <a:lnTo>
                    <a:pt x="2030" y="0"/>
                  </a:lnTo>
                  <a:lnTo>
                    <a:pt x="2145" y="712"/>
                  </a:lnTo>
                  <a:lnTo>
                    <a:pt x="2802" y="413"/>
                  </a:lnTo>
                  <a:lnTo>
                    <a:pt x="2544" y="1088"/>
                  </a:lnTo>
                  <a:lnTo>
                    <a:pt x="3263" y="1156"/>
                  </a:lnTo>
                  <a:lnTo>
                    <a:pt x="2704" y="1612"/>
                  </a:lnTo>
                  <a:lnTo>
                    <a:pt x="3292" y="2030"/>
                  </a:lnTo>
                  <a:lnTo>
                    <a:pt x="2579" y="2145"/>
                  </a:lnTo>
                  <a:lnTo>
                    <a:pt x="2878" y="2802"/>
                  </a:lnTo>
                  <a:lnTo>
                    <a:pt x="2203" y="2544"/>
                  </a:lnTo>
                  <a:lnTo>
                    <a:pt x="2136" y="3263"/>
                  </a:lnTo>
                  <a:lnTo>
                    <a:pt x="1680" y="2704"/>
                  </a:lnTo>
                  <a:lnTo>
                    <a:pt x="1262" y="3292"/>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439" name="Google Shape;2439;p57"/>
            <p:cNvSpPr/>
            <p:nvPr/>
          </p:nvSpPr>
          <p:spPr>
            <a:xfrm>
              <a:off x="3340080" y="790200"/>
              <a:ext cx="1185120" cy="1185120"/>
            </a:xfrm>
            <a:custGeom>
              <a:avLst/>
              <a:gdLst/>
              <a:ahLst/>
              <a:cxnLst/>
              <a:rect l="l" t="t" r="r" b="b"/>
              <a:pathLst>
                <a:path w="3292" h="3292" extrusionOk="0">
                  <a:moveTo>
                    <a:pt x="1262" y="3292"/>
                  </a:moveTo>
                  <a:lnTo>
                    <a:pt x="1147" y="2579"/>
                  </a:lnTo>
                  <a:lnTo>
                    <a:pt x="490" y="2878"/>
                  </a:lnTo>
                  <a:lnTo>
                    <a:pt x="748" y="2204"/>
                  </a:lnTo>
                  <a:lnTo>
                    <a:pt x="29" y="2136"/>
                  </a:lnTo>
                  <a:lnTo>
                    <a:pt x="588" y="1680"/>
                  </a:lnTo>
                  <a:lnTo>
                    <a:pt x="0" y="1262"/>
                  </a:lnTo>
                  <a:lnTo>
                    <a:pt x="712" y="1147"/>
                  </a:lnTo>
                  <a:lnTo>
                    <a:pt x="413" y="490"/>
                  </a:lnTo>
                  <a:lnTo>
                    <a:pt x="1088" y="747"/>
                  </a:lnTo>
                  <a:lnTo>
                    <a:pt x="1156" y="28"/>
                  </a:lnTo>
                  <a:lnTo>
                    <a:pt x="1612" y="588"/>
                  </a:lnTo>
                  <a:lnTo>
                    <a:pt x="2030" y="0"/>
                  </a:lnTo>
                  <a:lnTo>
                    <a:pt x="2145" y="712"/>
                  </a:lnTo>
                  <a:lnTo>
                    <a:pt x="2802" y="413"/>
                  </a:lnTo>
                  <a:lnTo>
                    <a:pt x="2544" y="1088"/>
                  </a:lnTo>
                  <a:lnTo>
                    <a:pt x="3263" y="1156"/>
                  </a:lnTo>
                  <a:lnTo>
                    <a:pt x="2704" y="1612"/>
                  </a:lnTo>
                  <a:lnTo>
                    <a:pt x="3292" y="2030"/>
                  </a:lnTo>
                  <a:lnTo>
                    <a:pt x="2579" y="2145"/>
                  </a:lnTo>
                  <a:lnTo>
                    <a:pt x="2878" y="2802"/>
                  </a:lnTo>
                  <a:lnTo>
                    <a:pt x="2203" y="2544"/>
                  </a:lnTo>
                  <a:lnTo>
                    <a:pt x="2136" y="3263"/>
                  </a:lnTo>
                  <a:lnTo>
                    <a:pt x="1680" y="2704"/>
                  </a:lnTo>
                  <a:lnTo>
                    <a:pt x="1262" y="3292"/>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440" name="Google Shape;2440;p57"/>
            <p:cNvSpPr/>
            <p:nvPr/>
          </p:nvSpPr>
          <p:spPr>
            <a:xfrm>
              <a:off x="3984480" y="1299240"/>
              <a:ext cx="164160" cy="85680"/>
            </a:xfrm>
            <a:custGeom>
              <a:avLst/>
              <a:gdLst/>
              <a:ahLst/>
              <a:cxnLst/>
              <a:rect l="l" t="t" r="r" b="b"/>
              <a:pathLst>
                <a:path w="456" h="238" extrusionOk="0">
                  <a:moveTo>
                    <a:pt x="185" y="233"/>
                  </a:moveTo>
                  <a:cubicBezTo>
                    <a:pt x="180" y="232"/>
                    <a:pt x="175" y="230"/>
                    <a:pt x="170" y="229"/>
                  </a:cubicBezTo>
                  <a:cubicBezTo>
                    <a:pt x="49" y="191"/>
                    <a:pt x="3" y="52"/>
                    <a:pt x="1" y="46"/>
                  </a:cubicBezTo>
                  <a:cubicBezTo>
                    <a:pt x="-5" y="27"/>
                    <a:pt x="5" y="7"/>
                    <a:pt x="24" y="2"/>
                  </a:cubicBezTo>
                  <a:cubicBezTo>
                    <a:pt x="42" y="-4"/>
                    <a:pt x="62" y="6"/>
                    <a:pt x="68" y="24"/>
                  </a:cubicBezTo>
                  <a:lnTo>
                    <a:pt x="68" y="24"/>
                  </a:lnTo>
                  <a:cubicBezTo>
                    <a:pt x="68" y="25"/>
                    <a:pt x="105" y="135"/>
                    <a:pt x="191" y="162"/>
                  </a:cubicBezTo>
                  <a:cubicBezTo>
                    <a:pt x="250" y="180"/>
                    <a:pt x="319" y="158"/>
                    <a:pt x="399" y="97"/>
                  </a:cubicBezTo>
                  <a:cubicBezTo>
                    <a:pt x="414" y="86"/>
                    <a:pt x="436" y="89"/>
                    <a:pt x="448" y="104"/>
                  </a:cubicBezTo>
                  <a:cubicBezTo>
                    <a:pt x="460" y="119"/>
                    <a:pt x="457" y="142"/>
                    <a:pt x="441" y="153"/>
                  </a:cubicBezTo>
                  <a:cubicBezTo>
                    <a:pt x="348" y="224"/>
                    <a:pt x="262" y="251"/>
                    <a:pt x="185" y="233"/>
                  </a:cubicBezTo>
                  <a:close/>
                </a:path>
              </a:pathLst>
            </a:custGeom>
            <a:solidFill>
              <a:schemeClr val="dk1"/>
            </a:solidFill>
            <a:ln>
              <a:noFill/>
            </a:ln>
          </p:spPr>
          <p:txBody>
            <a:bodyPr spcFirstLastPara="1" wrap="square" lIns="90000" tIns="40675" rIns="90000" bIns="4067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441" name="Google Shape;2441;p57"/>
            <p:cNvSpPr/>
            <p:nvPr/>
          </p:nvSpPr>
          <p:spPr>
            <a:xfrm>
              <a:off x="3725428" y="1235018"/>
              <a:ext cx="164160" cy="85680"/>
            </a:xfrm>
            <a:custGeom>
              <a:avLst/>
              <a:gdLst/>
              <a:ahLst/>
              <a:cxnLst/>
              <a:rect l="l" t="t" r="r" b="b"/>
              <a:pathLst>
                <a:path w="456" h="238" extrusionOk="0">
                  <a:moveTo>
                    <a:pt x="187" y="233"/>
                  </a:moveTo>
                  <a:cubicBezTo>
                    <a:pt x="181" y="232"/>
                    <a:pt x="177" y="230"/>
                    <a:pt x="172" y="229"/>
                  </a:cubicBezTo>
                  <a:cubicBezTo>
                    <a:pt x="51" y="191"/>
                    <a:pt x="4" y="52"/>
                    <a:pt x="2" y="46"/>
                  </a:cubicBezTo>
                  <a:cubicBezTo>
                    <a:pt x="-3" y="27"/>
                    <a:pt x="7" y="7"/>
                    <a:pt x="25" y="2"/>
                  </a:cubicBezTo>
                  <a:cubicBezTo>
                    <a:pt x="44" y="-4"/>
                    <a:pt x="63" y="6"/>
                    <a:pt x="69" y="24"/>
                  </a:cubicBezTo>
                  <a:cubicBezTo>
                    <a:pt x="70" y="26"/>
                    <a:pt x="107" y="135"/>
                    <a:pt x="193" y="162"/>
                  </a:cubicBezTo>
                  <a:cubicBezTo>
                    <a:pt x="251" y="179"/>
                    <a:pt x="321" y="158"/>
                    <a:pt x="400" y="97"/>
                  </a:cubicBezTo>
                  <a:cubicBezTo>
                    <a:pt x="416" y="86"/>
                    <a:pt x="438" y="89"/>
                    <a:pt x="450" y="104"/>
                  </a:cubicBezTo>
                  <a:cubicBezTo>
                    <a:pt x="461" y="119"/>
                    <a:pt x="458" y="141"/>
                    <a:pt x="443" y="153"/>
                  </a:cubicBezTo>
                  <a:cubicBezTo>
                    <a:pt x="350" y="224"/>
                    <a:pt x="263" y="251"/>
                    <a:pt x="187" y="233"/>
                  </a:cubicBezTo>
                  <a:close/>
                </a:path>
              </a:pathLst>
            </a:custGeom>
            <a:solidFill>
              <a:schemeClr val="dk1"/>
            </a:solidFill>
            <a:ln>
              <a:noFill/>
            </a:ln>
          </p:spPr>
          <p:txBody>
            <a:bodyPr spcFirstLastPara="1" wrap="square" lIns="90000" tIns="40675" rIns="90000" bIns="4067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442" name="Google Shape;2442;p57"/>
            <p:cNvSpPr/>
            <p:nvPr/>
          </p:nvSpPr>
          <p:spPr>
            <a:xfrm>
              <a:off x="3810960" y="1298160"/>
              <a:ext cx="124920" cy="195480"/>
            </a:xfrm>
            <a:custGeom>
              <a:avLst/>
              <a:gdLst/>
              <a:ahLst/>
              <a:cxnLst/>
              <a:rect l="l" t="t" r="r" b="b"/>
              <a:pathLst>
                <a:path w="347" h="543" extrusionOk="0">
                  <a:moveTo>
                    <a:pt x="244" y="541"/>
                  </a:moveTo>
                  <a:lnTo>
                    <a:pt x="28" y="491"/>
                  </a:lnTo>
                  <a:cubicBezTo>
                    <a:pt x="17" y="488"/>
                    <a:pt x="8" y="480"/>
                    <a:pt x="3" y="470"/>
                  </a:cubicBezTo>
                  <a:cubicBezTo>
                    <a:pt x="-1" y="459"/>
                    <a:pt x="0" y="447"/>
                    <a:pt x="7" y="438"/>
                  </a:cubicBezTo>
                  <a:lnTo>
                    <a:pt x="283" y="17"/>
                  </a:lnTo>
                  <a:cubicBezTo>
                    <a:pt x="294" y="0"/>
                    <a:pt x="316" y="-4"/>
                    <a:pt x="332" y="7"/>
                  </a:cubicBezTo>
                  <a:cubicBezTo>
                    <a:pt x="348" y="17"/>
                    <a:pt x="353" y="39"/>
                    <a:pt x="342" y="55"/>
                  </a:cubicBezTo>
                  <a:lnTo>
                    <a:pt x="93" y="434"/>
                  </a:lnTo>
                  <a:lnTo>
                    <a:pt x="260" y="473"/>
                  </a:lnTo>
                  <a:cubicBezTo>
                    <a:pt x="279" y="478"/>
                    <a:pt x="290" y="496"/>
                    <a:pt x="286" y="515"/>
                  </a:cubicBezTo>
                  <a:cubicBezTo>
                    <a:pt x="281" y="534"/>
                    <a:pt x="263" y="546"/>
                    <a:pt x="244" y="541"/>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443" name="Google Shape;2443;p57"/>
            <p:cNvSpPr/>
            <p:nvPr/>
          </p:nvSpPr>
          <p:spPr>
            <a:xfrm>
              <a:off x="3894268" y="1489898"/>
              <a:ext cx="129240" cy="64440"/>
            </a:xfrm>
            <a:custGeom>
              <a:avLst/>
              <a:gdLst/>
              <a:ahLst/>
              <a:cxnLst/>
              <a:rect l="l" t="t" r="r" b="b"/>
              <a:pathLst>
                <a:path w="359" h="179" extrusionOk="0">
                  <a:moveTo>
                    <a:pt x="27" y="171"/>
                  </a:moveTo>
                  <a:lnTo>
                    <a:pt x="26" y="171"/>
                  </a:lnTo>
                  <a:cubicBezTo>
                    <a:pt x="8" y="167"/>
                    <a:pt x="-4" y="148"/>
                    <a:pt x="1" y="129"/>
                  </a:cubicBezTo>
                  <a:cubicBezTo>
                    <a:pt x="5" y="110"/>
                    <a:pt x="24" y="99"/>
                    <a:pt x="43" y="103"/>
                  </a:cubicBezTo>
                  <a:lnTo>
                    <a:pt x="43" y="103"/>
                  </a:lnTo>
                  <a:lnTo>
                    <a:pt x="43" y="103"/>
                  </a:lnTo>
                  <a:cubicBezTo>
                    <a:pt x="51" y="105"/>
                    <a:pt x="199" y="138"/>
                    <a:pt x="295" y="13"/>
                  </a:cubicBezTo>
                  <a:cubicBezTo>
                    <a:pt x="307" y="-2"/>
                    <a:pt x="329" y="-5"/>
                    <a:pt x="345" y="7"/>
                  </a:cubicBezTo>
                  <a:cubicBezTo>
                    <a:pt x="360" y="19"/>
                    <a:pt x="363" y="41"/>
                    <a:pt x="351" y="57"/>
                  </a:cubicBezTo>
                  <a:cubicBezTo>
                    <a:pt x="228" y="215"/>
                    <a:pt x="42" y="175"/>
                    <a:pt x="27" y="171"/>
                  </a:cubicBezTo>
                  <a:close/>
                </a:path>
              </a:pathLst>
            </a:custGeom>
            <a:solidFill>
              <a:schemeClr val="dk1"/>
            </a:solidFill>
            <a:ln>
              <a:noFill/>
            </a:ln>
          </p:spPr>
          <p:txBody>
            <a:bodyPr spcFirstLastPara="1" wrap="square" lIns="90000" tIns="19425" rIns="90000" bIns="1942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2444" name="Google Shape;2444;p57"/>
          <p:cNvGrpSpPr/>
          <p:nvPr/>
        </p:nvGrpSpPr>
        <p:grpSpPr>
          <a:xfrm rot="465883">
            <a:off x="7097704" y="3810379"/>
            <a:ext cx="922392" cy="1026119"/>
            <a:chOff x="520200" y="585720"/>
            <a:chExt cx="1581475" cy="1759319"/>
          </a:xfrm>
        </p:grpSpPr>
        <p:sp>
          <p:nvSpPr>
            <p:cNvPr id="2445" name="Google Shape;2445;p57"/>
            <p:cNvSpPr/>
            <p:nvPr/>
          </p:nvSpPr>
          <p:spPr>
            <a:xfrm>
              <a:off x="520200" y="585720"/>
              <a:ext cx="1581475" cy="1759319"/>
            </a:xfrm>
            <a:custGeom>
              <a:avLst/>
              <a:gdLst/>
              <a:ahLst/>
              <a:cxnLst/>
              <a:rect l="l" t="t" r="r" b="b"/>
              <a:pathLst>
                <a:path w="4395" h="4889" extrusionOk="0">
                  <a:moveTo>
                    <a:pt x="817" y="4889"/>
                  </a:moveTo>
                  <a:lnTo>
                    <a:pt x="0" y="4072"/>
                  </a:lnTo>
                  <a:lnTo>
                    <a:pt x="0" y="816"/>
                  </a:lnTo>
                  <a:lnTo>
                    <a:pt x="817" y="0"/>
                  </a:lnTo>
                  <a:lnTo>
                    <a:pt x="3578" y="0"/>
                  </a:lnTo>
                  <a:lnTo>
                    <a:pt x="4395" y="816"/>
                  </a:lnTo>
                  <a:lnTo>
                    <a:pt x="4395" y="4072"/>
                  </a:lnTo>
                  <a:lnTo>
                    <a:pt x="3578" y="4889"/>
                  </a:lnTo>
                  <a:lnTo>
                    <a:pt x="817" y="4889"/>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446" name="Google Shape;2446;p57"/>
            <p:cNvSpPr/>
            <p:nvPr/>
          </p:nvSpPr>
          <p:spPr>
            <a:xfrm>
              <a:off x="577440" y="642600"/>
              <a:ext cx="1466996" cy="1645200"/>
            </a:xfrm>
            <a:custGeom>
              <a:avLst/>
              <a:gdLst/>
              <a:ahLst/>
              <a:cxnLst/>
              <a:rect l="l" t="t" r="r" b="b"/>
              <a:pathLst>
                <a:path w="4077" h="4572" extrusionOk="0">
                  <a:moveTo>
                    <a:pt x="3354" y="4572"/>
                  </a:moveTo>
                  <a:lnTo>
                    <a:pt x="723" y="4572"/>
                  </a:lnTo>
                  <a:cubicBezTo>
                    <a:pt x="441" y="4290"/>
                    <a:pt x="282" y="4131"/>
                    <a:pt x="0" y="3849"/>
                  </a:cubicBezTo>
                  <a:lnTo>
                    <a:pt x="0" y="724"/>
                  </a:lnTo>
                  <a:cubicBezTo>
                    <a:pt x="282" y="441"/>
                    <a:pt x="441" y="283"/>
                    <a:pt x="723" y="0"/>
                  </a:cubicBezTo>
                  <a:lnTo>
                    <a:pt x="3354" y="0"/>
                  </a:lnTo>
                  <a:cubicBezTo>
                    <a:pt x="3636" y="283"/>
                    <a:pt x="3795" y="441"/>
                    <a:pt x="4077" y="724"/>
                  </a:cubicBezTo>
                  <a:lnTo>
                    <a:pt x="4077" y="3849"/>
                  </a:lnTo>
                  <a:cubicBezTo>
                    <a:pt x="3795" y="4131"/>
                    <a:pt x="3636" y="4290"/>
                    <a:pt x="3354" y="4572"/>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447" name="Google Shape;2447;p57"/>
            <p:cNvSpPr/>
            <p:nvPr/>
          </p:nvSpPr>
          <p:spPr>
            <a:xfrm>
              <a:off x="577440" y="642600"/>
              <a:ext cx="1466996" cy="1645200"/>
            </a:xfrm>
            <a:custGeom>
              <a:avLst/>
              <a:gdLst/>
              <a:ahLst/>
              <a:cxnLst/>
              <a:rect l="l" t="t" r="r" b="b"/>
              <a:pathLst>
                <a:path w="4077" h="4572" extrusionOk="0">
                  <a:moveTo>
                    <a:pt x="3354" y="4572"/>
                  </a:moveTo>
                  <a:lnTo>
                    <a:pt x="723" y="4572"/>
                  </a:lnTo>
                  <a:cubicBezTo>
                    <a:pt x="441" y="4290"/>
                    <a:pt x="282" y="4131"/>
                    <a:pt x="0" y="3849"/>
                  </a:cubicBezTo>
                  <a:lnTo>
                    <a:pt x="0" y="724"/>
                  </a:lnTo>
                  <a:cubicBezTo>
                    <a:pt x="282" y="441"/>
                    <a:pt x="441" y="283"/>
                    <a:pt x="723" y="0"/>
                  </a:cubicBezTo>
                  <a:lnTo>
                    <a:pt x="3354" y="0"/>
                  </a:lnTo>
                  <a:cubicBezTo>
                    <a:pt x="3636" y="283"/>
                    <a:pt x="3795" y="441"/>
                    <a:pt x="4077" y="724"/>
                  </a:cubicBezTo>
                  <a:lnTo>
                    <a:pt x="4077" y="3849"/>
                  </a:lnTo>
                  <a:cubicBezTo>
                    <a:pt x="3795" y="4131"/>
                    <a:pt x="3636" y="4290"/>
                    <a:pt x="3354" y="457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448" name="Google Shape;2448;p57"/>
            <p:cNvSpPr/>
            <p:nvPr/>
          </p:nvSpPr>
          <p:spPr>
            <a:xfrm>
              <a:off x="650718" y="713151"/>
              <a:ext cx="1320484" cy="1504439"/>
            </a:xfrm>
            <a:custGeom>
              <a:avLst/>
              <a:gdLst/>
              <a:ahLst/>
              <a:cxnLst/>
              <a:rect l="l" t="t" r="r" b="b"/>
              <a:pathLst>
                <a:path w="3670" h="4181" extrusionOk="0">
                  <a:moveTo>
                    <a:pt x="588" y="4181"/>
                  </a:moveTo>
                  <a:lnTo>
                    <a:pt x="0" y="3593"/>
                  </a:lnTo>
                  <a:lnTo>
                    <a:pt x="0" y="588"/>
                  </a:lnTo>
                  <a:lnTo>
                    <a:pt x="588" y="0"/>
                  </a:lnTo>
                  <a:lnTo>
                    <a:pt x="3081" y="0"/>
                  </a:lnTo>
                  <a:lnTo>
                    <a:pt x="3670" y="588"/>
                  </a:lnTo>
                  <a:lnTo>
                    <a:pt x="3670" y="3593"/>
                  </a:lnTo>
                  <a:lnTo>
                    <a:pt x="3081" y="4181"/>
                  </a:lnTo>
                  <a:lnTo>
                    <a:pt x="588" y="4181"/>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449" name="Google Shape;2449;p57"/>
            <p:cNvSpPr/>
            <p:nvPr/>
          </p:nvSpPr>
          <p:spPr>
            <a:xfrm>
              <a:off x="978480" y="853920"/>
              <a:ext cx="664919" cy="582120"/>
            </a:xfrm>
            <a:custGeom>
              <a:avLst/>
              <a:gdLst/>
              <a:ahLst/>
              <a:cxnLst/>
              <a:rect l="l" t="t" r="r" b="b"/>
              <a:pathLst>
                <a:path w="1849" h="1619" extrusionOk="0">
                  <a:moveTo>
                    <a:pt x="914" y="1619"/>
                  </a:moveTo>
                  <a:cubicBezTo>
                    <a:pt x="888" y="1619"/>
                    <a:pt x="863" y="1609"/>
                    <a:pt x="845" y="1591"/>
                  </a:cubicBezTo>
                  <a:lnTo>
                    <a:pt x="257" y="1002"/>
                  </a:lnTo>
                  <a:cubicBezTo>
                    <a:pt x="29" y="776"/>
                    <a:pt x="-53" y="511"/>
                    <a:pt x="36" y="293"/>
                  </a:cubicBezTo>
                  <a:cubicBezTo>
                    <a:pt x="105" y="126"/>
                    <a:pt x="266" y="22"/>
                    <a:pt x="456" y="22"/>
                  </a:cubicBezTo>
                  <a:cubicBezTo>
                    <a:pt x="567" y="22"/>
                    <a:pt x="731" y="57"/>
                    <a:pt x="914" y="212"/>
                  </a:cubicBezTo>
                  <a:cubicBezTo>
                    <a:pt x="1073" y="74"/>
                    <a:pt x="1246" y="0"/>
                    <a:pt x="1407" y="0"/>
                  </a:cubicBezTo>
                  <a:cubicBezTo>
                    <a:pt x="1591" y="0"/>
                    <a:pt x="1747" y="99"/>
                    <a:pt x="1813" y="259"/>
                  </a:cubicBezTo>
                  <a:cubicBezTo>
                    <a:pt x="1905" y="481"/>
                    <a:pt x="1815" y="759"/>
                    <a:pt x="1572" y="1002"/>
                  </a:cubicBezTo>
                  <a:lnTo>
                    <a:pt x="983" y="1591"/>
                  </a:lnTo>
                  <a:cubicBezTo>
                    <a:pt x="965" y="1609"/>
                    <a:pt x="940" y="1619"/>
                    <a:pt x="914" y="1619"/>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450" name="Google Shape;2450;p57"/>
            <p:cNvSpPr/>
            <p:nvPr/>
          </p:nvSpPr>
          <p:spPr>
            <a:xfrm>
              <a:off x="1084320" y="1049400"/>
              <a:ext cx="171000" cy="93960"/>
            </a:xfrm>
            <a:custGeom>
              <a:avLst/>
              <a:gdLst/>
              <a:ahLst/>
              <a:cxnLst/>
              <a:rect l="l" t="t" r="r" b="b"/>
              <a:pathLst>
                <a:path w="477" h="263" extrusionOk="0">
                  <a:moveTo>
                    <a:pt x="475" y="89"/>
                  </a:moveTo>
                  <a:cubicBezTo>
                    <a:pt x="483" y="68"/>
                    <a:pt x="472" y="45"/>
                    <a:pt x="451" y="38"/>
                  </a:cubicBezTo>
                  <a:cubicBezTo>
                    <a:pt x="344" y="1"/>
                    <a:pt x="219" y="-25"/>
                    <a:pt x="28" y="38"/>
                  </a:cubicBezTo>
                  <a:cubicBezTo>
                    <a:pt x="7" y="45"/>
                    <a:pt x="-4" y="67"/>
                    <a:pt x="3" y="88"/>
                  </a:cubicBezTo>
                  <a:cubicBezTo>
                    <a:pt x="9" y="105"/>
                    <a:pt x="24" y="115"/>
                    <a:pt x="41" y="115"/>
                  </a:cubicBezTo>
                  <a:cubicBezTo>
                    <a:pt x="45" y="115"/>
                    <a:pt x="49" y="115"/>
                    <a:pt x="53" y="113"/>
                  </a:cubicBezTo>
                  <a:cubicBezTo>
                    <a:pt x="71" y="107"/>
                    <a:pt x="87" y="102"/>
                    <a:pt x="103" y="98"/>
                  </a:cubicBezTo>
                  <a:lnTo>
                    <a:pt x="103" y="223"/>
                  </a:lnTo>
                  <a:cubicBezTo>
                    <a:pt x="103" y="245"/>
                    <a:pt x="121" y="263"/>
                    <a:pt x="143" y="263"/>
                  </a:cubicBezTo>
                  <a:cubicBezTo>
                    <a:pt x="165" y="263"/>
                    <a:pt x="183" y="245"/>
                    <a:pt x="183" y="223"/>
                  </a:cubicBezTo>
                  <a:lnTo>
                    <a:pt x="183" y="83"/>
                  </a:lnTo>
                  <a:cubicBezTo>
                    <a:pt x="275" y="71"/>
                    <a:pt x="349" y="87"/>
                    <a:pt x="425" y="113"/>
                  </a:cubicBezTo>
                  <a:cubicBezTo>
                    <a:pt x="446" y="120"/>
                    <a:pt x="468" y="110"/>
                    <a:pt x="475" y="89"/>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2451" name="Google Shape;2451;p57"/>
            <p:cNvSpPr/>
            <p:nvPr/>
          </p:nvSpPr>
          <p:spPr>
            <a:xfrm>
              <a:off x="1363680" y="1049400"/>
              <a:ext cx="170640" cy="93960"/>
            </a:xfrm>
            <a:custGeom>
              <a:avLst/>
              <a:gdLst/>
              <a:ahLst/>
              <a:cxnLst/>
              <a:rect l="l" t="t" r="r" b="b"/>
              <a:pathLst>
                <a:path w="476" h="263" extrusionOk="0">
                  <a:moveTo>
                    <a:pt x="449" y="38"/>
                  </a:moveTo>
                  <a:cubicBezTo>
                    <a:pt x="342" y="1"/>
                    <a:pt x="217" y="-25"/>
                    <a:pt x="27" y="38"/>
                  </a:cubicBezTo>
                  <a:cubicBezTo>
                    <a:pt x="6" y="45"/>
                    <a:pt x="-5" y="67"/>
                    <a:pt x="2" y="88"/>
                  </a:cubicBezTo>
                  <a:cubicBezTo>
                    <a:pt x="7" y="105"/>
                    <a:pt x="23" y="115"/>
                    <a:pt x="39" y="115"/>
                  </a:cubicBezTo>
                  <a:cubicBezTo>
                    <a:pt x="43" y="115"/>
                    <a:pt x="47" y="115"/>
                    <a:pt x="52" y="113"/>
                  </a:cubicBezTo>
                  <a:cubicBezTo>
                    <a:pt x="69" y="107"/>
                    <a:pt x="86" y="102"/>
                    <a:pt x="102" y="98"/>
                  </a:cubicBezTo>
                  <a:lnTo>
                    <a:pt x="102" y="223"/>
                  </a:lnTo>
                  <a:cubicBezTo>
                    <a:pt x="102" y="245"/>
                    <a:pt x="120" y="263"/>
                    <a:pt x="142" y="263"/>
                  </a:cubicBezTo>
                  <a:cubicBezTo>
                    <a:pt x="164" y="263"/>
                    <a:pt x="181" y="245"/>
                    <a:pt x="181" y="223"/>
                  </a:cubicBezTo>
                  <a:lnTo>
                    <a:pt x="181" y="83"/>
                  </a:lnTo>
                  <a:cubicBezTo>
                    <a:pt x="273" y="71"/>
                    <a:pt x="347" y="87"/>
                    <a:pt x="423" y="113"/>
                  </a:cubicBezTo>
                  <a:cubicBezTo>
                    <a:pt x="444" y="120"/>
                    <a:pt x="467" y="109"/>
                    <a:pt x="474" y="88"/>
                  </a:cubicBezTo>
                  <a:cubicBezTo>
                    <a:pt x="481" y="68"/>
                    <a:pt x="470" y="46"/>
                    <a:pt x="449" y="38"/>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2452" name="Google Shape;2452;p57"/>
            <p:cNvSpPr/>
            <p:nvPr/>
          </p:nvSpPr>
          <p:spPr>
            <a:xfrm>
              <a:off x="1221120" y="1056960"/>
              <a:ext cx="103680" cy="175320"/>
            </a:xfrm>
            <a:custGeom>
              <a:avLst/>
              <a:gdLst/>
              <a:ahLst/>
              <a:cxnLst/>
              <a:rect l="l" t="t" r="r" b="b"/>
              <a:pathLst>
                <a:path w="290" h="489" extrusionOk="0">
                  <a:moveTo>
                    <a:pt x="290" y="450"/>
                  </a:moveTo>
                  <a:cubicBezTo>
                    <a:pt x="290" y="428"/>
                    <a:pt x="272" y="410"/>
                    <a:pt x="250" y="410"/>
                  </a:cubicBezTo>
                  <a:lnTo>
                    <a:pt x="96" y="410"/>
                  </a:lnTo>
                  <a:lnTo>
                    <a:pt x="220" y="53"/>
                  </a:lnTo>
                  <a:cubicBezTo>
                    <a:pt x="227" y="32"/>
                    <a:pt x="216" y="9"/>
                    <a:pt x="195" y="2"/>
                  </a:cubicBezTo>
                  <a:cubicBezTo>
                    <a:pt x="175" y="-5"/>
                    <a:pt x="152" y="6"/>
                    <a:pt x="146" y="27"/>
                  </a:cubicBezTo>
                  <a:lnTo>
                    <a:pt x="3" y="437"/>
                  </a:lnTo>
                  <a:cubicBezTo>
                    <a:pt x="-2" y="449"/>
                    <a:pt x="0" y="462"/>
                    <a:pt x="8" y="473"/>
                  </a:cubicBezTo>
                  <a:cubicBezTo>
                    <a:pt x="15" y="483"/>
                    <a:pt x="27" y="489"/>
                    <a:pt x="40" y="489"/>
                  </a:cubicBezTo>
                  <a:lnTo>
                    <a:pt x="250" y="489"/>
                  </a:lnTo>
                  <a:cubicBezTo>
                    <a:pt x="272" y="489"/>
                    <a:pt x="290" y="471"/>
                    <a:pt x="290" y="45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2453" name="Google Shape;2453;p57"/>
            <p:cNvSpPr/>
            <p:nvPr/>
          </p:nvSpPr>
          <p:spPr>
            <a:xfrm>
              <a:off x="1261080" y="1252080"/>
              <a:ext cx="152640" cy="41040"/>
            </a:xfrm>
            <a:custGeom>
              <a:avLst/>
              <a:gdLst/>
              <a:ahLst/>
              <a:cxnLst/>
              <a:rect l="l" t="t" r="r" b="b"/>
              <a:pathLst>
                <a:path w="426" h="116" extrusionOk="0">
                  <a:moveTo>
                    <a:pt x="371" y="3"/>
                  </a:moveTo>
                  <a:cubicBezTo>
                    <a:pt x="186" y="76"/>
                    <a:pt x="65" y="9"/>
                    <a:pt x="59" y="6"/>
                  </a:cubicBezTo>
                  <a:cubicBezTo>
                    <a:pt x="41" y="-6"/>
                    <a:pt x="17" y="0"/>
                    <a:pt x="6" y="19"/>
                  </a:cubicBezTo>
                  <a:cubicBezTo>
                    <a:pt x="-5" y="37"/>
                    <a:pt x="1" y="62"/>
                    <a:pt x="20" y="74"/>
                  </a:cubicBezTo>
                  <a:cubicBezTo>
                    <a:pt x="24" y="76"/>
                    <a:pt x="92" y="116"/>
                    <a:pt x="204" y="116"/>
                  </a:cubicBezTo>
                  <a:cubicBezTo>
                    <a:pt x="259" y="116"/>
                    <a:pt x="326" y="106"/>
                    <a:pt x="401" y="76"/>
                  </a:cubicBezTo>
                  <a:cubicBezTo>
                    <a:pt x="421" y="68"/>
                    <a:pt x="431" y="45"/>
                    <a:pt x="423" y="25"/>
                  </a:cubicBezTo>
                  <a:cubicBezTo>
                    <a:pt x="415" y="5"/>
                    <a:pt x="392" y="-5"/>
                    <a:pt x="371" y="3"/>
                  </a:cubicBez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2454" name="Google Shape;2454;p57"/>
            <p:cNvSpPr/>
            <p:nvPr/>
          </p:nvSpPr>
          <p:spPr>
            <a:xfrm>
              <a:off x="1691640" y="1278720"/>
              <a:ext cx="152640" cy="134280"/>
            </a:xfrm>
            <a:custGeom>
              <a:avLst/>
              <a:gdLst/>
              <a:ahLst/>
              <a:cxnLst/>
              <a:rect l="l" t="t" r="r" b="b"/>
              <a:pathLst>
                <a:path w="426" h="375" extrusionOk="0">
                  <a:moveTo>
                    <a:pt x="210" y="375"/>
                  </a:moveTo>
                  <a:cubicBezTo>
                    <a:pt x="204" y="375"/>
                    <a:pt x="199" y="372"/>
                    <a:pt x="194" y="368"/>
                  </a:cubicBezTo>
                  <a:lnTo>
                    <a:pt x="58" y="232"/>
                  </a:lnTo>
                  <a:cubicBezTo>
                    <a:pt x="6" y="180"/>
                    <a:pt x="-13" y="119"/>
                    <a:pt x="7" y="68"/>
                  </a:cubicBezTo>
                  <a:cubicBezTo>
                    <a:pt x="23" y="29"/>
                    <a:pt x="60" y="5"/>
                    <a:pt x="104" y="5"/>
                  </a:cubicBezTo>
                  <a:cubicBezTo>
                    <a:pt x="130" y="5"/>
                    <a:pt x="168" y="13"/>
                    <a:pt x="210" y="49"/>
                  </a:cubicBezTo>
                  <a:cubicBezTo>
                    <a:pt x="247" y="17"/>
                    <a:pt x="287" y="0"/>
                    <a:pt x="324" y="0"/>
                  </a:cubicBezTo>
                  <a:cubicBezTo>
                    <a:pt x="367" y="0"/>
                    <a:pt x="403" y="23"/>
                    <a:pt x="418" y="60"/>
                  </a:cubicBezTo>
                  <a:cubicBezTo>
                    <a:pt x="439" y="111"/>
                    <a:pt x="419" y="176"/>
                    <a:pt x="362" y="232"/>
                  </a:cubicBezTo>
                  <a:lnTo>
                    <a:pt x="226" y="368"/>
                  </a:lnTo>
                  <a:cubicBezTo>
                    <a:pt x="222" y="372"/>
                    <a:pt x="216" y="375"/>
                    <a:pt x="210" y="375"/>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455" name="Google Shape;2455;p57"/>
            <p:cNvSpPr/>
            <p:nvPr/>
          </p:nvSpPr>
          <p:spPr>
            <a:xfrm>
              <a:off x="1691640" y="1090440"/>
              <a:ext cx="152640" cy="133920"/>
            </a:xfrm>
            <a:custGeom>
              <a:avLst/>
              <a:gdLst/>
              <a:ahLst/>
              <a:cxnLst/>
              <a:rect l="l" t="t" r="r" b="b"/>
              <a:pathLst>
                <a:path w="426" h="374" extrusionOk="0">
                  <a:moveTo>
                    <a:pt x="210" y="374"/>
                  </a:moveTo>
                  <a:cubicBezTo>
                    <a:pt x="204" y="374"/>
                    <a:pt x="199" y="372"/>
                    <a:pt x="194" y="368"/>
                  </a:cubicBezTo>
                  <a:lnTo>
                    <a:pt x="58" y="232"/>
                  </a:lnTo>
                  <a:cubicBezTo>
                    <a:pt x="6" y="179"/>
                    <a:pt x="-13" y="118"/>
                    <a:pt x="7" y="68"/>
                  </a:cubicBezTo>
                  <a:cubicBezTo>
                    <a:pt x="23" y="29"/>
                    <a:pt x="60" y="5"/>
                    <a:pt x="104" y="5"/>
                  </a:cubicBezTo>
                  <a:cubicBezTo>
                    <a:pt x="130" y="5"/>
                    <a:pt x="168" y="13"/>
                    <a:pt x="210" y="48"/>
                  </a:cubicBezTo>
                  <a:cubicBezTo>
                    <a:pt x="247" y="17"/>
                    <a:pt x="287" y="0"/>
                    <a:pt x="324" y="0"/>
                  </a:cubicBezTo>
                  <a:cubicBezTo>
                    <a:pt x="367" y="0"/>
                    <a:pt x="403" y="23"/>
                    <a:pt x="418" y="60"/>
                  </a:cubicBezTo>
                  <a:cubicBezTo>
                    <a:pt x="439" y="111"/>
                    <a:pt x="419" y="175"/>
                    <a:pt x="362" y="231"/>
                  </a:cubicBezTo>
                  <a:lnTo>
                    <a:pt x="226" y="367"/>
                  </a:lnTo>
                  <a:cubicBezTo>
                    <a:pt x="222" y="372"/>
                    <a:pt x="216" y="374"/>
                    <a:pt x="210" y="374"/>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456" name="Google Shape;2456;p57"/>
            <p:cNvSpPr/>
            <p:nvPr/>
          </p:nvSpPr>
          <p:spPr>
            <a:xfrm>
              <a:off x="1691640" y="901800"/>
              <a:ext cx="152640" cy="134280"/>
            </a:xfrm>
            <a:custGeom>
              <a:avLst/>
              <a:gdLst/>
              <a:ahLst/>
              <a:cxnLst/>
              <a:rect l="l" t="t" r="r" b="b"/>
              <a:pathLst>
                <a:path w="426" h="375" extrusionOk="0">
                  <a:moveTo>
                    <a:pt x="210" y="375"/>
                  </a:moveTo>
                  <a:cubicBezTo>
                    <a:pt x="204" y="375"/>
                    <a:pt x="199" y="373"/>
                    <a:pt x="194" y="368"/>
                  </a:cubicBezTo>
                  <a:lnTo>
                    <a:pt x="58" y="232"/>
                  </a:lnTo>
                  <a:cubicBezTo>
                    <a:pt x="6" y="180"/>
                    <a:pt x="-13" y="119"/>
                    <a:pt x="7" y="68"/>
                  </a:cubicBezTo>
                  <a:cubicBezTo>
                    <a:pt x="23" y="30"/>
                    <a:pt x="60" y="6"/>
                    <a:pt x="104" y="6"/>
                  </a:cubicBezTo>
                  <a:cubicBezTo>
                    <a:pt x="130" y="6"/>
                    <a:pt x="168" y="14"/>
                    <a:pt x="210" y="49"/>
                  </a:cubicBezTo>
                  <a:cubicBezTo>
                    <a:pt x="247" y="18"/>
                    <a:pt x="287" y="0"/>
                    <a:pt x="324" y="0"/>
                  </a:cubicBezTo>
                  <a:cubicBezTo>
                    <a:pt x="367" y="0"/>
                    <a:pt x="403" y="23"/>
                    <a:pt x="418" y="60"/>
                  </a:cubicBezTo>
                  <a:cubicBezTo>
                    <a:pt x="439" y="112"/>
                    <a:pt x="419" y="176"/>
                    <a:pt x="362" y="232"/>
                  </a:cubicBezTo>
                  <a:lnTo>
                    <a:pt x="226" y="368"/>
                  </a:lnTo>
                  <a:cubicBezTo>
                    <a:pt x="222" y="373"/>
                    <a:pt x="216" y="375"/>
                    <a:pt x="210" y="375"/>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457" name="Google Shape;2457;p57"/>
            <p:cNvSpPr/>
            <p:nvPr/>
          </p:nvSpPr>
          <p:spPr>
            <a:xfrm>
              <a:off x="779760" y="1278720"/>
              <a:ext cx="153001" cy="134280"/>
            </a:xfrm>
            <a:custGeom>
              <a:avLst/>
              <a:gdLst/>
              <a:ahLst/>
              <a:cxnLst/>
              <a:rect l="l" t="t" r="r" b="b"/>
              <a:pathLst>
                <a:path w="427" h="375" extrusionOk="0">
                  <a:moveTo>
                    <a:pt x="211" y="375"/>
                  </a:moveTo>
                  <a:cubicBezTo>
                    <a:pt x="205" y="375"/>
                    <a:pt x="200" y="372"/>
                    <a:pt x="195" y="368"/>
                  </a:cubicBezTo>
                  <a:lnTo>
                    <a:pt x="60" y="232"/>
                  </a:lnTo>
                  <a:cubicBezTo>
                    <a:pt x="7" y="180"/>
                    <a:pt x="-12" y="119"/>
                    <a:pt x="8" y="68"/>
                  </a:cubicBezTo>
                  <a:cubicBezTo>
                    <a:pt x="24" y="29"/>
                    <a:pt x="61" y="5"/>
                    <a:pt x="105" y="5"/>
                  </a:cubicBezTo>
                  <a:cubicBezTo>
                    <a:pt x="131" y="5"/>
                    <a:pt x="169" y="13"/>
                    <a:pt x="211" y="49"/>
                  </a:cubicBezTo>
                  <a:cubicBezTo>
                    <a:pt x="248" y="17"/>
                    <a:pt x="288" y="0"/>
                    <a:pt x="325" y="0"/>
                  </a:cubicBezTo>
                  <a:cubicBezTo>
                    <a:pt x="368" y="0"/>
                    <a:pt x="404" y="23"/>
                    <a:pt x="419" y="60"/>
                  </a:cubicBezTo>
                  <a:cubicBezTo>
                    <a:pt x="440" y="111"/>
                    <a:pt x="420" y="176"/>
                    <a:pt x="363" y="232"/>
                  </a:cubicBezTo>
                  <a:lnTo>
                    <a:pt x="227" y="368"/>
                  </a:lnTo>
                  <a:cubicBezTo>
                    <a:pt x="223" y="372"/>
                    <a:pt x="217" y="375"/>
                    <a:pt x="211" y="375"/>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458" name="Google Shape;2458;p57"/>
            <p:cNvSpPr/>
            <p:nvPr/>
          </p:nvSpPr>
          <p:spPr>
            <a:xfrm>
              <a:off x="779760" y="1090440"/>
              <a:ext cx="153001" cy="133920"/>
            </a:xfrm>
            <a:custGeom>
              <a:avLst/>
              <a:gdLst/>
              <a:ahLst/>
              <a:cxnLst/>
              <a:rect l="l" t="t" r="r" b="b"/>
              <a:pathLst>
                <a:path w="427" h="374" extrusionOk="0">
                  <a:moveTo>
                    <a:pt x="211" y="374"/>
                  </a:moveTo>
                  <a:cubicBezTo>
                    <a:pt x="205" y="374"/>
                    <a:pt x="200" y="372"/>
                    <a:pt x="195" y="368"/>
                  </a:cubicBezTo>
                  <a:lnTo>
                    <a:pt x="60" y="232"/>
                  </a:lnTo>
                  <a:cubicBezTo>
                    <a:pt x="7" y="179"/>
                    <a:pt x="-12" y="118"/>
                    <a:pt x="8" y="68"/>
                  </a:cubicBezTo>
                  <a:cubicBezTo>
                    <a:pt x="24" y="29"/>
                    <a:pt x="61" y="5"/>
                    <a:pt x="105" y="5"/>
                  </a:cubicBezTo>
                  <a:cubicBezTo>
                    <a:pt x="131" y="5"/>
                    <a:pt x="169" y="13"/>
                    <a:pt x="211" y="48"/>
                  </a:cubicBezTo>
                  <a:cubicBezTo>
                    <a:pt x="248" y="17"/>
                    <a:pt x="288" y="0"/>
                    <a:pt x="325" y="0"/>
                  </a:cubicBezTo>
                  <a:cubicBezTo>
                    <a:pt x="368" y="0"/>
                    <a:pt x="404" y="23"/>
                    <a:pt x="419" y="60"/>
                  </a:cubicBezTo>
                  <a:cubicBezTo>
                    <a:pt x="440" y="111"/>
                    <a:pt x="420" y="175"/>
                    <a:pt x="363" y="231"/>
                  </a:cubicBezTo>
                  <a:lnTo>
                    <a:pt x="227" y="367"/>
                  </a:lnTo>
                  <a:cubicBezTo>
                    <a:pt x="223" y="372"/>
                    <a:pt x="217" y="374"/>
                    <a:pt x="211" y="374"/>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459" name="Google Shape;2459;p57"/>
            <p:cNvSpPr/>
            <p:nvPr/>
          </p:nvSpPr>
          <p:spPr>
            <a:xfrm>
              <a:off x="779760" y="901800"/>
              <a:ext cx="153001" cy="134280"/>
            </a:xfrm>
            <a:custGeom>
              <a:avLst/>
              <a:gdLst/>
              <a:ahLst/>
              <a:cxnLst/>
              <a:rect l="l" t="t" r="r" b="b"/>
              <a:pathLst>
                <a:path w="427" h="375" extrusionOk="0">
                  <a:moveTo>
                    <a:pt x="211" y="375"/>
                  </a:moveTo>
                  <a:cubicBezTo>
                    <a:pt x="205" y="375"/>
                    <a:pt x="200" y="373"/>
                    <a:pt x="195" y="368"/>
                  </a:cubicBezTo>
                  <a:lnTo>
                    <a:pt x="60" y="232"/>
                  </a:lnTo>
                  <a:cubicBezTo>
                    <a:pt x="7" y="180"/>
                    <a:pt x="-12" y="119"/>
                    <a:pt x="8" y="68"/>
                  </a:cubicBezTo>
                  <a:cubicBezTo>
                    <a:pt x="24" y="30"/>
                    <a:pt x="61" y="6"/>
                    <a:pt x="105" y="6"/>
                  </a:cubicBezTo>
                  <a:cubicBezTo>
                    <a:pt x="131" y="6"/>
                    <a:pt x="169" y="14"/>
                    <a:pt x="211" y="49"/>
                  </a:cubicBezTo>
                  <a:cubicBezTo>
                    <a:pt x="248" y="18"/>
                    <a:pt x="288" y="0"/>
                    <a:pt x="325" y="0"/>
                  </a:cubicBezTo>
                  <a:cubicBezTo>
                    <a:pt x="368" y="0"/>
                    <a:pt x="404" y="23"/>
                    <a:pt x="419" y="60"/>
                  </a:cubicBezTo>
                  <a:cubicBezTo>
                    <a:pt x="440" y="112"/>
                    <a:pt x="420" y="176"/>
                    <a:pt x="363" y="232"/>
                  </a:cubicBezTo>
                  <a:lnTo>
                    <a:pt x="227" y="368"/>
                  </a:lnTo>
                  <a:cubicBezTo>
                    <a:pt x="223" y="373"/>
                    <a:pt x="217" y="375"/>
                    <a:pt x="211" y="375"/>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460" name="Google Shape;2460;p57"/>
            <p:cNvSpPr/>
            <p:nvPr/>
          </p:nvSpPr>
          <p:spPr>
            <a:xfrm>
              <a:off x="824040" y="1546200"/>
              <a:ext cx="171000" cy="207000"/>
            </a:xfrm>
            <a:custGeom>
              <a:avLst/>
              <a:gdLst/>
              <a:ahLst/>
              <a:cxnLst/>
              <a:rect l="l" t="t" r="r" b="b"/>
              <a:pathLst>
                <a:path w="477" h="577" extrusionOk="0">
                  <a:moveTo>
                    <a:pt x="16" y="577"/>
                  </a:moveTo>
                  <a:lnTo>
                    <a:pt x="16" y="132"/>
                  </a:lnTo>
                  <a:lnTo>
                    <a:pt x="0" y="49"/>
                  </a:lnTo>
                  <a:lnTo>
                    <a:pt x="16" y="0"/>
                  </a:lnTo>
                  <a:lnTo>
                    <a:pt x="437" y="0"/>
                  </a:lnTo>
                  <a:lnTo>
                    <a:pt x="477" y="24"/>
                  </a:lnTo>
                  <a:lnTo>
                    <a:pt x="423" y="163"/>
                  </a:lnTo>
                  <a:lnTo>
                    <a:pt x="350" y="154"/>
                  </a:lnTo>
                  <a:lnTo>
                    <a:pt x="188" y="154"/>
                  </a:lnTo>
                  <a:lnTo>
                    <a:pt x="196" y="220"/>
                  </a:lnTo>
                  <a:lnTo>
                    <a:pt x="399" y="220"/>
                  </a:lnTo>
                  <a:lnTo>
                    <a:pt x="399" y="354"/>
                  </a:lnTo>
                  <a:lnTo>
                    <a:pt x="284" y="354"/>
                  </a:lnTo>
                  <a:lnTo>
                    <a:pt x="196" y="346"/>
                  </a:lnTo>
                  <a:lnTo>
                    <a:pt x="196" y="447"/>
                  </a:lnTo>
                  <a:lnTo>
                    <a:pt x="205" y="529"/>
                  </a:lnTo>
                  <a:lnTo>
                    <a:pt x="196" y="577"/>
                  </a:lnTo>
                  <a:lnTo>
                    <a:pt x="16" y="577"/>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461" name="Google Shape;2461;p57"/>
            <p:cNvSpPr/>
            <p:nvPr/>
          </p:nvSpPr>
          <p:spPr>
            <a:xfrm>
              <a:off x="1015200" y="1546200"/>
              <a:ext cx="186840" cy="207000"/>
            </a:xfrm>
            <a:custGeom>
              <a:avLst/>
              <a:gdLst/>
              <a:ahLst/>
              <a:cxnLst/>
              <a:rect l="l" t="t" r="r" b="b"/>
              <a:pathLst>
                <a:path w="521" h="577" extrusionOk="0">
                  <a:moveTo>
                    <a:pt x="16" y="577"/>
                  </a:moveTo>
                  <a:lnTo>
                    <a:pt x="0" y="528"/>
                  </a:lnTo>
                  <a:lnTo>
                    <a:pt x="16" y="446"/>
                  </a:lnTo>
                  <a:lnTo>
                    <a:pt x="16" y="0"/>
                  </a:lnTo>
                  <a:lnTo>
                    <a:pt x="436" y="0"/>
                  </a:lnTo>
                  <a:lnTo>
                    <a:pt x="477" y="24"/>
                  </a:lnTo>
                  <a:lnTo>
                    <a:pt x="423" y="163"/>
                  </a:lnTo>
                  <a:lnTo>
                    <a:pt x="350" y="154"/>
                  </a:lnTo>
                  <a:lnTo>
                    <a:pt x="198" y="154"/>
                  </a:lnTo>
                  <a:lnTo>
                    <a:pt x="198" y="220"/>
                  </a:lnTo>
                  <a:lnTo>
                    <a:pt x="399" y="220"/>
                  </a:lnTo>
                  <a:lnTo>
                    <a:pt x="399" y="354"/>
                  </a:lnTo>
                  <a:lnTo>
                    <a:pt x="286" y="354"/>
                  </a:lnTo>
                  <a:lnTo>
                    <a:pt x="198" y="346"/>
                  </a:lnTo>
                  <a:lnTo>
                    <a:pt x="198" y="422"/>
                  </a:lnTo>
                  <a:lnTo>
                    <a:pt x="424" y="422"/>
                  </a:lnTo>
                  <a:lnTo>
                    <a:pt x="521" y="525"/>
                  </a:lnTo>
                  <a:lnTo>
                    <a:pt x="472" y="577"/>
                  </a:lnTo>
                  <a:lnTo>
                    <a:pt x="16" y="577"/>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462" name="Google Shape;2462;p57"/>
            <p:cNvSpPr/>
            <p:nvPr/>
          </p:nvSpPr>
          <p:spPr>
            <a:xfrm>
              <a:off x="1220040" y="1546200"/>
              <a:ext cx="186480" cy="207000"/>
            </a:xfrm>
            <a:custGeom>
              <a:avLst/>
              <a:gdLst/>
              <a:ahLst/>
              <a:cxnLst/>
              <a:rect l="l" t="t" r="r" b="b"/>
              <a:pathLst>
                <a:path w="520" h="577" extrusionOk="0">
                  <a:moveTo>
                    <a:pt x="17" y="577"/>
                  </a:moveTo>
                  <a:lnTo>
                    <a:pt x="0" y="528"/>
                  </a:lnTo>
                  <a:lnTo>
                    <a:pt x="17" y="446"/>
                  </a:lnTo>
                  <a:lnTo>
                    <a:pt x="17" y="0"/>
                  </a:lnTo>
                  <a:lnTo>
                    <a:pt x="436" y="0"/>
                  </a:lnTo>
                  <a:lnTo>
                    <a:pt x="477" y="24"/>
                  </a:lnTo>
                  <a:lnTo>
                    <a:pt x="423" y="163"/>
                  </a:lnTo>
                  <a:lnTo>
                    <a:pt x="349" y="154"/>
                  </a:lnTo>
                  <a:lnTo>
                    <a:pt x="197" y="154"/>
                  </a:lnTo>
                  <a:lnTo>
                    <a:pt x="197" y="220"/>
                  </a:lnTo>
                  <a:lnTo>
                    <a:pt x="398" y="220"/>
                  </a:lnTo>
                  <a:lnTo>
                    <a:pt x="398" y="354"/>
                  </a:lnTo>
                  <a:lnTo>
                    <a:pt x="286" y="354"/>
                  </a:lnTo>
                  <a:lnTo>
                    <a:pt x="197" y="346"/>
                  </a:lnTo>
                  <a:lnTo>
                    <a:pt x="197" y="422"/>
                  </a:lnTo>
                  <a:lnTo>
                    <a:pt x="423" y="422"/>
                  </a:lnTo>
                  <a:lnTo>
                    <a:pt x="520" y="525"/>
                  </a:lnTo>
                  <a:lnTo>
                    <a:pt x="472" y="577"/>
                  </a:lnTo>
                  <a:lnTo>
                    <a:pt x="17" y="577"/>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463" name="Google Shape;2463;p57"/>
            <p:cNvSpPr/>
            <p:nvPr/>
          </p:nvSpPr>
          <p:spPr>
            <a:xfrm>
              <a:off x="1424880" y="1546200"/>
              <a:ext cx="171720" cy="207000"/>
            </a:xfrm>
            <a:custGeom>
              <a:avLst/>
              <a:gdLst/>
              <a:ahLst/>
              <a:cxnLst/>
              <a:rect l="l" t="t" r="r" b="b"/>
              <a:pathLst>
                <a:path w="479" h="577" extrusionOk="0">
                  <a:moveTo>
                    <a:pt x="16" y="577"/>
                  </a:moveTo>
                  <a:lnTo>
                    <a:pt x="0" y="528"/>
                  </a:lnTo>
                  <a:lnTo>
                    <a:pt x="16" y="446"/>
                  </a:lnTo>
                  <a:lnTo>
                    <a:pt x="16" y="0"/>
                  </a:lnTo>
                  <a:lnTo>
                    <a:pt x="195" y="0"/>
                  </a:lnTo>
                  <a:lnTo>
                    <a:pt x="195" y="310"/>
                  </a:lnTo>
                  <a:lnTo>
                    <a:pt x="187" y="422"/>
                  </a:lnTo>
                  <a:lnTo>
                    <a:pt x="204" y="422"/>
                  </a:lnTo>
                  <a:lnTo>
                    <a:pt x="350" y="414"/>
                  </a:lnTo>
                  <a:lnTo>
                    <a:pt x="408" y="406"/>
                  </a:lnTo>
                  <a:lnTo>
                    <a:pt x="479" y="525"/>
                  </a:lnTo>
                  <a:lnTo>
                    <a:pt x="439" y="577"/>
                  </a:lnTo>
                  <a:lnTo>
                    <a:pt x="16" y="577"/>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464" name="Google Shape;2464;p57"/>
            <p:cNvSpPr/>
            <p:nvPr/>
          </p:nvSpPr>
          <p:spPr>
            <a:xfrm>
              <a:off x="1610280" y="1542960"/>
              <a:ext cx="172080" cy="213120"/>
            </a:xfrm>
            <a:custGeom>
              <a:avLst/>
              <a:gdLst/>
              <a:ahLst/>
              <a:cxnLst/>
              <a:rect l="l" t="t" r="r" b="b"/>
              <a:pathLst>
                <a:path w="480" h="594" extrusionOk="0">
                  <a:moveTo>
                    <a:pt x="229" y="594"/>
                  </a:moveTo>
                  <a:cubicBezTo>
                    <a:pt x="199" y="594"/>
                    <a:pt x="170" y="591"/>
                    <a:pt x="141" y="586"/>
                  </a:cubicBezTo>
                  <a:cubicBezTo>
                    <a:pt x="112" y="581"/>
                    <a:pt x="87" y="574"/>
                    <a:pt x="64" y="566"/>
                  </a:cubicBezTo>
                  <a:cubicBezTo>
                    <a:pt x="42" y="558"/>
                    <a:pt x="25" y="550"/>
                    <a:pt x="16" y="542"/>
                  </a:cubicBezTo>
                  <a:lnTo>
                    <a:pt x="16" y="371"/>
                  </a:lnTo>
                  <a:cubicBezTo>
                    <a:pt x="36" y="383"/>
                    <a:pt x="59" y="393"/>
                    <a:pt x="85" y="402"/>
                  </a:cubicBezTo>
                  <a:cubicBezTo>
                    <a:pt x="111" y="411"/>
                    <a:pt x="136" y="419"/>
                    <a:pt x="163" y="424"/>
                  </a:cubicBezTo>
                  <a:cubicBezTo>
                    <a:pt x="189" y="429"/>
                    <a:pt x="214" y="432"/>
                    <a:pt x="238" y="432"/>
                  </a:cubicBezTo>
                  <a:cubicBezTo>
                    <a:pt x="271" y="432"/>
                    <a:pt x="288" y="424"/>
                    <a:pt x="288" y="409"/>
                  </a:cubicBezTo>
                  <a:cubicBezTo>
                    <a:pt x="288" y="401"/>
                    <a:pt x="284" y="395"/>
                    <a:pt x="277" y="390"/>
                  </a:cubicBezTo>
                  <a:cubicBezTo>
                    <a:pt x="271" y="385"/>
                    <a:pt x="259" y="379"/>
                    <a:pt x="242" y="373"/>
                  </a:cubicBezTo>
                  <a:cubicBezTo>
                    <a:pt x="225" y="367"/>
                    <a:pt x="201" y="360"/>
                    <a:pt x="170" y="350"/>
                  </a:cubicBezTo>
                  <a:cubicBezTo>
                    <a:pt x="134" y="339"/>
                    <a:pt x="104" y="327"/>
                    <a:pt x="79" y="314"/>
                  </a:cubicBezTo>
                  <a:cubicBezTo>
                    <a:pt x="53" y="302"/>
                    <a:pt x="34" y="286"/>
                    <a:pt x="21" y="266"/>
                  </a:cubicBezTo>
                  <a:cubicBezTo>
                    <a:pt x="7" y="247"/>
                    <a:pt x="0" y="220"/>
                    <a:pt x="0" y="188"/>
                  </a:cubicBezTo>
                  <a:cubicBezTo>
                    <a:pt x="0" y="131"/>
                    <a:pt x="23" y="86"/>
                    <a:pt x="68" y="52"/>
                  </a:cubicBezTo>
                  <a:cubicBezTo>
                    <a:pt x="113" y="18"/>
                    <a:pt x="179" y="0"/>
                    <a:pt x="266" y="0"/>
                  </a:cubicBezTo>
                  <a:cubicBezTo>
                    <a:pt x="284" y="0"/>
                    <a:pt x="302" y="2"/>
                    <a:pt x="322" y="3"/>
                  </a:cubicBezTo>
                  <a:cubicBezTo>
                    <a:pt x="342" y="5"/>
                    <a:pt x="358" y="6"/>
                    <a:pt x="370" y="8"/>
                  </a:cubicBezTo>
                  <a:lnTo>
                    <a:pt x="470" y="76"/>
                  </a:lnTo>
                  <a:lnTo>
                    <a:pt x="429" y="200"/>
                  </a:lnTo>
                  <a:lnTo>
                    <a:pt x="221" y="147"/>
                  </a:lnTo>
                  <a:cubicBezTo>
                    <a:pt x="199" y="147"/>
                    <a:pt x="188" y="154"/>
                    <a:pt x="188" y="169"/>
                  </a:cubicBezTo>
                  <a:cubicBezTo>
                    <a:pt x="188" y="180"/>
                    <a:pt x="195" y="190"/>
                    <a:pt x="209" y="197"/>
                  </a:cubicBezTo>
                  <a:cubicBezTo>
                    <a:pt x="223" y="204"/>
                    <a:pt x="248" y="214"/>
                    <a:pt x="284" y="226"/>
                  </a:cubicBezTo>
                  <a:cubicBezTo>
                    <a:pt x="333" y="243"/>
                    <a:pt x="372" y="260"/>
                    <a:pt x="400" y="277"/>
                  </a:cubicBezTo>
                  <a:cubicBezTo>
                    <a:pt x="429" y="295"/>
                    <a:pt x="449" y="313"/>
                    <a:pt x="461" y="335"/>
                  </a:cubicBezTo>
                  <a:cubicBezTo>
                    <a:pt x="474" y="356"/>
                    <a:pt x="480" y="382"/>
                    <a:pt x="480" y="412"/>
                  </a:cubicBezTo>
                  <a:cubicBezTo>
                    <a:pt x="480" y="467"/>
                    <a:pt x="459" y="510"/>
                    <a:pt x="417" y="544"/>
                  </a:cubicBezTo>
                  <a:cubicBezTo>
                    <a:pt x="376" y="577"/>
                    <a:pt x="313" y="594"/>
                    <a:pt x="229" y="594"/>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465" name="Google Shape;2465;p57"/>
            <p:cNvSpPr/>
            <p:nvPr/>
          </p:nvSpPr>
          <p:spPr>
            <a:xfrm>
              <a:off x="844560" y="1832400"/>
              <a:ext cx="208079" cy="213120"/>
            </a:xfrm>
            <a:custGeom>
              <a:avLst/>
              <a:gdLst/>
              <a:ahLst/>
              <a:cxnLst/>
              <a:rect l="l" t="t" r="r" b="b"/>
              <a:pathLst>
                <a:path w="580" h="594" extrusionOk="0">
                  <a:moveTo>
                    <a:pt x="326" y="594"/>
                  </a:moveTo>
                  <a:cubicBezTo>
                    <a:pt x="279" y="594"/>
                    <a:pt x="235" y="590"/>
                    <a:pt x="196" y="581"/>
                  </a:cubicBezTo>
                  <a:cubicBezTo>
                    <a:pt x="156" y="573"/>
                    <a:pt x="121" y="557"/>
                    <a:pt x="92" y="536"/>
                  </a:cubicBezTo>
                  <a:cubicBezTo>
                    <a:pt x="63" y="514"/>
                    <a:pt x="40" y="484"/>
                    <a:pt x="24" y="445"/>
                  </a:cubicBezTo>
                  <a:cubicBezTo>
                    <a:pt x="8" y="407"/>
                    <a:pt x="0" y="357"/>
                    <a:pt x="0" y="297"/>
                  </a:cubicBezTo>
                  <a:cubicBezTo>
                    <a:pt x="0" y="237"/>
                    <a:pt x="8" y="188"/>
                    <a:pt x="25" y="149"/>
                  </a:cubicBezTo>
                  <a:cubicBezTo>
                    <a:pt x="42" y="111"/>
                    <a:pt x="65" y="81"/>
                    <a:pt x="94" y="59"/>
                  </a:cubicBezTo>
                  <a:cubicBezTo>
                    <a:pt x="123" y="38"/>
                    <a:pt x="156" y="22"/>
                    <a:pt x="193" y="13"/>
                  </a:cubicBezTo>
                  <a:cubicBezTo>
                    <a:pt x="230" y="4"/>
                    <a:pt x="269" y="0"/>
                    <a:pt x="309" y="0"/>
                  </a:cubicBezTo>
                  <a:cubicBezTo>
                    <a:pt x="336" y="0"/>
                    <a:pt x="360" y="1"/>
                    <a:pt x="382" y="4"/>
                  </a:cubicBezTo>
                  <a:cubicBezTo>
                    <a:pt x="405" y="7"/>
                    <a:pt x="425" y="10"/>
                    <a:pt x="443" y="15"/>
                  </a:cubicBezTo>
                  <a:lnTo>
                    <a:pt x="554" y="79"/>
                  </a:lnTo>
                  <a:lnTo>
                    <a:pt x="496" y="223"/>
                  </a:lnTo>
                  <a:lnTo>
                    <a:pt x="316" y="168"/>
                  </a:lnTo>
                  <a:cubicBezTo>
                    <a:pt x="293" y="168"/>
                    <a:pt x="271" y="172"/>
                    <a:pt x="252" y="179"/>
                  </a:cubicBezTo>
                  <a:cubicBezTo>
                    <a:pt x="232" y="187"/>
                    <a:pt x="217" y="199"/>
                    <a:pt x="205" y="218"/>
                  </a:cubicBezTo>
                  <a:cubicBezTo>
                    <a:pt x="193" y="237"/>
                    <a:pt x="187" y="263"/>
                    <a:pt x="187" y="298"/>
                  </a:cubicBezTo>
                  <a:cubicBezTo>
                    <a:pt x="187" y="350"/>
                    <a:pt x="198" y="387"/>
                    <a:pt x="221" y="408"/>
                  </a:cubicBezTo>
                  <a:cubicBezTo>
                    <a:pt x="243" y="429"/>
                    <a:pt x="276" y="439"/>
                    <a:pt x="317" y="439"/>
                  </a:cubicBezTo>
                  <a:cubicBezTo>
                    <a:pt x="333" y="439"/>
                    <a:pt x="346" y="438"/>
                    <a:pt x="356" y="436"/>
                  </a:cubicBezTo>
                  <a:cubicBezTo>
                    <a:pt x="367" y="434"/>
                    <a:pt x="375" y="432"/>
                    <a:pt x="382" y="429"/>
                  </a:cubicBezTo>
                  <a:lnTo>
                    <a:pt x="382" y="384"/>
                  </a:lnTo>
                  <a:lnTo>
                    <a:pt x="312" y="384"/>
                  </a:lnTo>
                  <a:lnTo>
                    <a:pt x="312" y="256"/>
                  </a:lnTo>
                  <a:lnTo>
                    <a:pt x="571" y="256"/>
                  </a:lnTo>
                  <a:lnTo>
                    <a:pt x="580" y="304"/>
                  </a:lnTo>
                  <a:lnTo>
                    <a:pt x="562" y="388"/>
                  </a:lnTo>
                  <a:lnTo>
                    <a:pt x="562" y="559"/>
                  </a:lnTo>
                  <a:cubicBezTo>
                    <a:pt x="556" y="562"/>
                    <a:pt x="542" y="566"/>
                    <a:pt x="521" y="571"/>
                  </a:cubicBezTo>
                  <a:cubicBezTo>
                    <a:pt x="500" y="576"/>
                    <a:pt x="473" y="581"/>
                    <a:pt x="440" y="586"/>
                  </a:cubicBezTo>
                  <a:cubicBezTo>
                    <a:pt x="407" y="591"/>
                    <a:pt x="369" y="594"/>
                    <a:pt x="326" y="594"/>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2466" name="Google Shape;2466;p57"/>
            <p:cNvSpPr/>
            <p:nvPr/>
          </p:nvSpPr>
          <p:spPr>
            <a:xfrm>
              <a:off x="1071360" y="1832400"/>
              <a:ext cx="210599" cy="213120"/>
            </a:xfrm>
            <a:custGeom>
              <a:avLst/>
              <a:gdLst/>
              <a:ahLst/>
              <a:cxnLst/>
              <a:rect l="l" t="t" r="r" b="b"/>
              <a:pathLst>
                <a:path w="587" h="594" extrusionOk="0">
                  <a:moveTo>
                    <a:pt x="294" y="594"/>
                  </a:moveTo>
                  <a:cubicBezTo>
                    <a:pt x="259" y="594"/>
                    <a:pt x="225" y="589"/>
                    <a:pt x="190" y="581"/>
                  </a:cubicBezTo>
                  <a:cubicBezTo>
                    <a:pt x="156" y="572"/>
                    <a:pt x="124" y="557"/>
                    <a:pt x="95" y="536"/>
                  </a:cubicBezTo>
                  <a:cubicBezTo>
                    <a:pt x="67" y="514"/>
                    <a:pt x="44" y="484"/>
                    <a:pt x="26" y="445"/>
                  </a:cubicBezTo>
                  <a:cubicBezTo>
                    <a:pt x="9" y="407"/>
                    <a:pt x="0" y="357"/>
                    <a:pt x="0" y="297"/>
                  </a:cubicBezTo>
                  <a:cubicBezTo>
                    <a:pt x="0" y="237"/>
                    <a:pt x="8" y="187"/>
                    <a:pt x="26" y="148"/>
                  </a:cubicBezTo>
                  <a:cubicBezTo>
                    <a:pt x="43" y="110"/>
                    <a:pt x="66" y="80"/>
                    <a:pt x="95" y="58"/>
                  </a:cubicBezTo>
                  <a:cubicBezTo>
                    <a:pt x="123" y="36"/>
                    <a:pt x="155" y="21"/>
                    <a:pt x="190" y="13"/>
                  </a:cubicBezTo>
                  <a:cubicBezTo>
                    <a:pt x="225" y="4"/>
                    <a:pt x="259" y="0"/>
                    <a:pt x="294" y="0"/>
                  </a:cubicBezTo>
                  <a:cubicBezTo>
                    <a:pt x="329" y="0"/>
                    <a:pt x="364" y="4"/>
                    <a:pt x="398" y="13"/>
                  </a:cubicBezTo>
                  <a:cubicBezTo>
                    <a:pt x="433" y="22"/>
                    <a:pt x="464" y="37"/>
                    <a:pt x="493" y="59"/>
                  </a:cubicBezTo>
                  <a:cubicBezTo>
                    <a:pt x="521" y="81"/>
                    <a:pt x="544" y="111"/>
                    <a:pt x="562" y="149"/>
                  </a:cubicBezTo>
                  <a:cubicBezTo>
                    <a:pt x="578" y="188"/>
                    <a:pt x="587" y="237"/>
                    <a:pt x="587" y="297"/>
                  </a:cubicBezTo>
                  <a:cubicBezTo>
                    <a:pt x="587" y="357"/>
                    <a:pt x="579" y="406"/>
                    <a:pt x="562" y="444"/>
                  </a:cubicBezTo>
                  <a:cubicBezTo>
                    <a:pt x="544" y="483"/>
                    <a:pt x="521" y="513"/>
                    <a:pt x="493" y="535"/>
                  </a:cubicBezTo>
                  <a:cubicBezTo>
                    <a:pt x="464" y="557"/>
                    <a:pt x="433" y="572"/>
                    <a:pt x="398" y="581"/>
                  </a:cubicBezTo>
                  <a:cubicBezTo>
                    <a:pt x="363" y="589"/>
                    <a:pt x="329" y="594"/>
                    <a:pt x="294" y="594"/>
                  </a:cubicBezTo>
                  <a:moveTo>
                    <a:pt x="294" y="430"/>
                  </a:moveTo>
                  <a:cubicBezTo>
                    <a:pt x="329" y="430"/>
                    <a:pt x="356" y="420"/>
                    <a:pt x="374" y="398"/>
                  </a:cubicBezTo>
                  <a:cubicBezTo>
                    <a:pt x="392" y="377"/>
                    <a:pt x="401" y="343"/>
                    <a:pt x="401" y="297"/>
                  </a:cubicBezTo>
                  <a:cubicBezTo>
                    <a:pt x="401" y="251"/>
                    <a:pt x="392" y="217"/>
                    <a:pt x="374" y="196"/>
                  </a:cubicBezTo>
                  <a:cubicBezTo>
                    <a:pt x="356" y="174"/>
                    <a:pt x="329" y="163"/>
                    <a:pt x="294" y="163"/>
                  </a:cubicBezTo>
                  <a:cubicBezTo>
                    <a:pt x="223" y="163"/>
                    <a:pt x="188" y="208"/>
                    <a:pt x="188" y="297"/>
                  </a:cubicBezTo>
                  <a:cubicBezTo>
                    <a:pt x="188" y="343"/>
                    <a:pt x="197" y="376"/>
                    <a:pt x="214" y="398"/>
                  </a:cubicBezTo>
                  <a:cubicBezTo>
                    <a:pt x="232" y="420"/>
                    <a:pt x="259" y="430"/>
                    <a:pt x="294" y="43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2467" name="Google Shape;2467;p57"/>
            <p:cNvSpPr/>
            <p:nvPr/>
          </p:nvSpPr>
          <p:spPr>
            <a:xfrm>
              <a:off x="1302480" y="1832400"/>
              <a:ext cx="210599" cy="213120"/>
            </a:xfrm>
            <a:custGeom>
              <a:avLst/>
              <a:gdLst/>
              <a:ahLst/>
              <a:cxnLst/>
              <a:rect l="l" t="t" r="r" b="b"/>
              <a:pathLst>
                <a:path w="587" h="594" extrusionOk="0">
                  <a:moveTo>
                    <a:pt x="294" y="594"/>
                  </a:moveTo>
                  <a:cubicBezTo>
                    <a:pt x="259" y="594"/>
                    <a:pt x="224" y="589"/>
                    <a:pt x="190" y="581"/>
                  </a:cubicBezTo>
                  <a:cubicBezTo>
                    <a:pt x="155" y="572"/>
                    <a:pt x="123" y="557"/>
                    <a:pt x="95" y="536"/>
                  </a:cubicBezTo>
                  <a:cubicBezTo>
                    <a:pt x="66" y="514"/>
                    <a:pt x="43" y="484"/>
                    <a:pt x="26" y="445"/>
                  </a:cubicBezTo>
                  <a:cubicBezTo>
                    <a:pt x="9" y="407"/>
                    <a:pt x="0" y="357"/>
                    <a:pt x="0" y="297"/>
                  </a:cubicBezTo>
                  <a:cubicBezTo>
                    <a:pt x="0" y="237"/>
                    <a:pt x="9" y="187"/>
                    <a:pt x="26" y="148"/>
                  </a:cubicBezTo>
                  <a:cubicBezTo>
                    <a:pt x="44" y="110"/>
                    <a:pt x="67" y="80"/>
                    <a:pt x="95" y="58"/>
                  </a:cubicBezTo>
                  <a:cubicBezTo>
                    <a:pt x="123" y="36"/>
                    <a:pt x="155" y="21"/>
                    <a:pt x="190" y="13"/>
                  </a:cubicBezTo>
                  <a:cubicBezTo>
                    <a:pt x="224" y="4"/>
                    <a:pt x="260" y="0"/>
                    <a:pt x="294" y="0"/>
                  </a:cubicBezTo>
                  <a:cubicBezTo>
                    <a:pt x="329" y="0"/>
                    <a:pt x="363" y="4"/>
                    <a:pt x="398" y="13"/>
                  </a:cubicBezTo>
                  <a:cubicBezTo>
                    <a:pt x="432" y="22"/>
                    <a:pt x="464" y="37"/>
                    <a:pt x="492" y="59"/>
                  </a:cubicBezTo>
                  <a:cubicBezTo>
                    <a:pt x="521" y="81"/>
                    <a:pt x="544" y="111"/>
                    <a:pt x="561" y="149"/>
                  </a:cubicBezTo>
                  <a:cubicBezTo>
                    <a:pt x="579" y="188"/>
                    <a:pt x="587" y="237"/>
                    <a:pt x="587" y="297"/>
                  </a:cubicBezTo>
                  <a:cubicBezTo>
                    <a:pt x="587" y="357"/>
                    <a:pt x="579" y="406"/>
                    <a:pt x="561" y="444"/>
                  </a:cubicBezTo>
                  <a:cubicBezTo>
                    <a:pt x="544" y="483"/>
                    <a:pt x="521" y="513"/>
                    <a:pt x="492" y="535"/>
                  </a:cubicBezTo>
                  <a:cubicBezTo>
                    <a:pt x="464" y="557"/>
                    <a:pt x="432" y="572"/>
                    <a:pt x="398" y="581"/>
                  </a:cubicBezTo>
                  <a:cubicBezTo>
                    <a:pt x="363" y="589"/>
                    <a:pt x="328" y="594"/>
                    <a:pt x="294" y="594"/>
                  </a:cubicBezTo>
                  <a:moveTo>
                    <a:pt x="294" y="430"/>
                  </a:moveTo>
                  <a:cubicBezTo>
                    <a:pt x="329" y="430"/>
                    <a:pt x="355" y="420"/>
                    <a:pt x="373" y="398"/>
                  </a:cubicBezTo>
                  <a:cubicBezTo>
                    <a:pt x="391" y="377"/>
                    <a:pt x="400" y="343"/>
                    <a:pt x="400" y="297"/>
                  </a:cubicBezTo>
                  <a:cubicBezTo>
                    <a:pt x="400" y="251"/>
                    <a:pt x="391" y="217"/>
                    <a:pt x="373" y="196"/>
                  </a:cubicBezTo>
                  <a:cubicBezTo>
                    <a:pt x="355" y="174"/>
                    <a:pt x="329" y="163"/>
                    <a:pt x="294" y="163"/>
                  </a:cubicBezTo>
                  <a:cubicBezTo>
                    <a:pt x="223" y="163"/>
                    <a:pt x="187" y="208"/>
                    <a:pt x="187" y="297"/>
                  </a:cubicBezTo>
                  <a:cubicBezTo>
                    <a:pt x="187" y="343"/>
                    <a:pt x="196" y="376"/>
                    <a:pt x="214" y="398"/>
                  </a:cubicBezTo>
                  <a:cubicBezTo>
                    <a:pt x="232" y="420"/>
                    <a:pt x="258" y="430"/>
                    <a:pt x="294" y="43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2468" name="Google Shape;2468;p57"/>
            <p:cNvSpPr/>
            <p:nvPr/>
          </p:nvSpPr>
          <p:spPr>
            <a:xfrm>
              <a:off x="1541520" y="1835280"/>
              <a:ext cx="213480" cy="207360"/>
            </a:xfrm>
            <a:custGeom>
              <a:avLst/>
              <a:gdLst/>
              <a:ahLst/>
              <a:cxnLst/>
              <a:rect l="l" t="t" r="r" b="b"/>
              <a:pathLst>
                <a:path w="595" h="578" extrusionOk="0">
                  <a:moveTo>
                    <a:pt x="16" y="577"/>
                  </a:moveTo>
                  <a:lnTo>
                    <a:pt x="16" y="131"/>
                  </a:lnTo>
                  <a:lnTo>
                    <a:pt x="0" y="50"/>
                  </a:lnTo>
                  <a:lnTo>
                    <a:pt x="16" y="0"/>
                  </a:lnTo>
                  <a:lnTo>
                    <a:pt x="293" y="0"/>
                  </a:lnTo>
                  <a:cubicBezTo>
                    <a:pt x="331" y="0"/>
                    <a:pt x="369" y="4"/>
                    <a:pt x="405" y="11"/>
                  </a:cubicBezTo>
                  <a:cubicBezTo>
                    <a:pt x="442" y="19"/>
                    <a:pt x="474" y="33"/>
                    <a:pt x="502" y="53"/>
                  </a:cubicBezTo>
                  <a:cubicBezTo>
                    <a:pt x="531" y="74"/>
                    <a:pt x="553" y="102"/>
                    <a:pt x="570" y="139"/>
                  </a:cubicBezTo>
                  <a:cubicBezTo>
                    <a:pt x="587" y="177"/>
                    <a:pt x="595" y="225"/>
                    <a:pt x="595" y="285"/>
                  </a:cubicBezTo>
                  <a:cubicBezTo>
                    <a:pt x="595" y="345"/>
                    <a:pt x="588" y="394"/>
                    <a:pt x="570" y="432"/>
                  </a:cubicBezTo>
                  <a:cubicBezTo>
                    <a:pt x="553" y="470"/>
                    <a:pt x="529" y="500"/>
                    <a:pt x="501" y="522"/>
                  </a:cubicBezTo>
                  <a:cubicBezTo>
                    <a:pt x="472" y="543"/>
                    <a:pt x="440" y="558"/>
                    <a:pt x="404" y="566"/>
                  </a:cubicBezTo>
                  <a:cubicBezTo>
                    <a:pt x="368" y="574"/>
                    <a:pt x="331" y="578"/>
                    <a:pt x="293" y="578"/>
                  </a:cubicBezTo>
                  <a:lnTo>
                    <a:pt x="16" y="578"/>
                  </a:lnTo>
                  <a:lnTo>
                    <a:pt x="16" y="577"/>
                  </a:lnTo>
                  <a:moveTo>
                    <a:pt x="197" y="422"/>
                  </a:moveTo>
                  <a:lnTo>
                    <a:pt x="259" y="422"/>
                  </a:lnTo>
                  <a:cubicBezTo>
                    <a:pt x="291" y="422"/>
                    <a:pt x="318" y="419"/>
                    <a:pt x="340" y="412"/>
                  </a:cubicBezTo>
                  <a:cubicBezTo>
                    <a:pt x="362" y="405"/>
                    <a:pt x="380" y="391"/>
                    <a:pt x="391" y="371"/>
                  </a:cubicBezTo>
                  <a:cubicBezTo>
                    <a:pt x="403" y="352"/>
                    <a:pt x="408" y="323"/>
                    <a:pt x="408" y="285"/>
                  </a:cubicBezTo>
                  <a:cubicBezTo>
                    <a:pt x="408" y="246"/>
                    <a:pt x="402" y="218"/>
                    <a:pt x="390" y="199"/>
                  </a:cubicBezTo>
                  <a:cubicBezTo>
                    <a:pt x="379" y="181"/>
                    <a:pt x="362" y="169"/>
                    <a:pt x="340" y="163"/>
                  </a:cubicBezTo>
                  <a:cubicBezTo>
                    <a:pt x="318" y="158"/>
                    <a:pt x="291" y="155"/>
                    <a:pt x="259" y="155"/>
                  </a:cubicBezTo>
                  <a:lnTo>
                    <a:pt x="198" y="155"/>
                  </a:lnTo>
                  <a:lnTo>
                    <a:pt x="198" y="422"/>
                  </a:lnTo>
                  <a:lnTo>
                    <a:pt x="197" y="42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sp>
        <p:nvSpPr>
          <p:cNvPr id="14" name="Metin kutusu 13">
            <a:extLst>
              <a:ext uri="{FF2B5EF4-FFF2-40B4-BE49-F238E27FC236}">
                <a16:creationId xmlns:a16="http://schemas.microsoft.com/office/drawing/2014/main" id="{B141A0E4-74B7-6F9E-FB27-009020D9E3C2}"/>
              </a:ext>
            </a:extLst>
          </p:cNvPr>
          <p:cNvSpPr txBox="1"/>
          <p:nvPr/>
        </p:nvSpPr>
        <p:spPr>
          <a:xfrm>
            <a:off x="1687641" y="1248311"/>
            <a:ext cx="6190815" cy="1323439"/>
          </a:xfrm>
          <a:prstGeom prst="rect">
            <a:avLst/>
          </a:prstGeom>
          <a:noFill/>
        </p:spPr>
        <p:txBody>
          <a:bodyPr wrap="square" rtlCol="0">
            <a:spAutoFit/>
          </a:bodyPr>
          <a:lstStyle/>
          <a:p>
            <a:pPr algn="ctr"/>
            <a:r>
              <a:rPr lang="tr-TR" sz="4000" dirty="0">
                <a:solidFill>
                  <a:schemeClr val="accent1"/>
                </a:solidFill>
                <a:latin typeface="Dela Gothic One" pitchFamily="2" charset="-128"/>
                <a:ea typeface="Dela Gothic One" pitchFamily="2" charset="-128"/>
              </a:rPr>
              <a:t>Bütün bunlara iyi bir motivasyon lazım</a:t>
            </a:r>
          </a:p>
        </p:txBody>
      </p:sp>
      <p:sp>
        <p:nvSpPr>
          <p:cNvPr id="15" name="Metin kutusu 14">
            <a:extLst>
              <a:ext uri="{FF2B5EF4-FFF2-40B4-BE49-F238E27FC236}">
                <a16:creationId xmlns:a16="http://schemas.microsoft.com/office/drawing/2014/main" id="{49D27F36-4F51-ED28-E2F0-B2DE4F26C0E2}"/>
              </a:ext>
            </a:extLst>
          </p:cNvPr>
          <p:cNvSpPr txBox="1"/>
          <p:nvPr/>
        </p:nvSpPr>
        <p:spPr>
          <a:xfrm>
            <a:off x="1687641" y="3140433"/>
            <a:ext cx="6190815" cy="584775"/>
          </a:xfrm>
          <a:prstGeom prst="rect">
            <a:avLst/>
          </a:prstGeom>
          <a:noFill/>
        </p:spPr>
        <p:txBody>
          <a:bodyPr wrap="square" rtlCol="0">
            <a:spAutoFit/>
          </a:bodyPr>
          <a:lstStyle/>
          <a:p>
            <a:pPr algn="ctr"/>
            <a:r>
              <a:rPr lang="tr-TR" sz="1600" dirty="0">
                <a:latin typeface="Work Sans Medium" pitchFamily="2" charset="0"/>
              </a:rPr>
              <a:t>En etkili motivasyon kaynağınız kendi içinizden gelendir.</a:t>
            </a:r>
          </a:p>
          <a:p>
            <a:pPr algn="ctr"/>
            <a:r>
              <a:rPr lang="tr-TR" sz="1600" dirty="0">
                <a:latin typeface="Work Sans Medium" pitchFamily="2" charset="0"/>
              </a:rPr>
              <a:t>Bunun için öncelikle hayal kurun.</a:t>
            </a:r>
          </a:p>
        </p:txBody>
      </p:sp>
      <p:grpSp>
        <p:nvGrpSpPr>
          <p:cNvPr id="2" name="Google Shape;9614;p91">
            <a:extLst>
              <a:ext uri="{FF2B5EF4-FFF2-40B4-BE49-F238E27FC236}">
                <a16:creationId xmlns:a16="http://schemas.microsoft.com/office/drawing/2014/main" id="{BEA0F8AC-5907-BC0F-B647-7532BEAA311E}"/>
              </a:ext>
            </a:extLst>
          </p:cNvPr>
          <p:cNvGrpSpPr/>
          <p:nvPr/>
        </p:nvGrpSpPr>
        <p:grpSpPr>
          <a:xfrm>
            <a:off x="701958" y="1920783"/>
            <a:ext cx="1244131" cy="1323439"/>
            <a:chOff x="5364750" y="3235150"/>
            <a:chExt cx="277275" cy="294950"/>
          </a:xfrm>
          <a:solidFill>
            <a:schemeClr val="tx1"/>
          </a:solidFill>
        </p:grpSpPr>
        <p:sp>
          <p:nvSpPr>
            <p:cNvPr id="3" name="Google Shape;9615;p91">
              <a:extLst>
                <a:ext uri="{FF2B5EF4-FFF2-40B4-BE49-F238E27FC236}">
                  <a16:creationId xmlns:a16="http://schemas.microsoft.com/office/drawing/2014/main" id="{CA2D112F-E33F-DB4B-3342-CE1F73FEA58E}"/>
                </a:ext>
              </a:extLst>
            </p:cNvPr>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 name="Google Shape;9616;p91">
              <a:extLst>
                <a:ext uri="{FF2B5EF4-FFF2-40B4-BE49-F238E27FC236}">
                  <a16:creationId xmlns:a16="http://schemas.microsoft.com/office/drawing/2014/main" id="{58F60C44-FE62-3CDD-10BA-996D04F33FD1}"/>
                </a:ext>
              </a:extLst>
            </p:cNvPr>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Google Shape;9617;p91">
              <a:extLst>
                <a:ext uri="{FF2B5EF4-FFF2-40B4-BE49-F238E27FC236}">
                  <a16:creationId xmlns:a16="http://schemas.microsoft.com/office/drawing/2014/main" id="{A88F0FD5-00B4-26E4-BC27-46D222C69E84}"/>
                </a:ext>
              </a:extLst>
            </p:cNvPr>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 name="Google Shape;9618;p91">
              <a:extLst>
                <a:ext uri="{FF2B5EF4-FFF2-40B4-BE49-F238E27FC236}">
                  <a16:creationId xmlns:a16="http://schemas.microsoft.com/office/drawing/2014/main" id="{AF09B675-0AE2-8FD6-BEAC-1FBCA8EB1592}"/>
                </a:ext>
              </a:extLst>
            </p:cNvPr>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9619;p91">
              <a:extLst>
                <a:ext uri="{FF2B5EF4-FFF2-40B4-BE49-F238E27FC236}">
                  <a16:creationId xmlns:a16="http://schemas.microsoft.com/office/drawing/2014/main" id="{8B6DAFBA-F700-CC0E-A802-DC8A7E10617F}"/>
                </a:ext>
              </a:extLst>
            </p:cNvPr>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9620;p91">
              <a:extLst>
                <a:ext uri="{FF2B5EF4-FFF2-40B4-BE49-F238E27FC236}">
                  <a16:creationId xmlns:a16="http://schemas.microsoft.com/office/drawing/2014/main" id="{BD7796A4-4AE5-780D-9E5F-95BFF5C1067A}"/>
                </a:ext>
              </a:extLst>
            </p:cNvPr>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621;p91">
              <a:extLst>
                <a:ext uri="{FF2B5EF4-FFF2-40B4-BE49-F238E27FC236}">
                  <a16:creationId xmlns:a16="http://schemas.microsoft.com/office/drawing/2014/main" id="{D0E45FDA-280E-6667-D735-9390B5AA4015}"/>
                </a:ext>
              </a:extLst>
            </p:cNvPr>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622;p91">
              <a:extLst>
                <a:ext uri="{FF2B5EF4-FFF2-40B4-BE49-F238E27FC236}">
                  <a16:creationId xmlns:a16="http://schemas.microsoft.com/office/drawing/2014/main" id="{3AE77ACD-E842-CB4D-52D4-5E238BDC3D8A}"/>
                </a:ext>
              </a:extLst>
            </p:cNvPr>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2508"/>
        <p:cNvGrpSpPr/>
        <p:nvPr/>
      </p:nvGrpSpPr>
      <p:grpSpPr>
        <a:xfrm>
          <a:off x="0" y="0"/>
          <a:ext cx="0" cy="0"/>
          <a:chOff x="0" y="0"/>
          <a:chExt cx="0" cy="0"/>
        </a:xfrm>
      </p:grpSpPr>
      <p:grpSp>
        <p:nvGrpSpPr>
          <p:cNvPr id="2512" name="Google Shape;2512;p58"/>
          <p:cNvGrpSpPr/>
          <p:nvPr/>
        </p:nvGrpSpPr>
        <p:grpSpPr>
          <a:xfrm>
            <a:off x="6817712" y="257217"/>
            <a:ext cx="413454" cy="413454"/>
            <a:chOff x="3537000" y="3031200"/>
            <a:chExt cx="955080" cy="955080"/>
          </a:xfrm>
        </p:grpSpPr>
        <p:sp>
          <p:nvSpPr>
            <p:cNvPr id="2513" name="Google Shape;2513;p58"/>
            <p:cNvSpPr/>
            <p:nvPr/>
          </p:nvSpPr>
          <p:spPr>
            <a:xfrm>
              <a:off x="3537000" y="3031200"/>
              <a:ext cx="955080" cy="955080"/>
            </a:xfrm>
            <a:custGeom>
              <a:avLst/>
              <a:gdLst/>
              <a:ahLst/>
              <a:cxnLst/>
              <a:rect l="l" t="t" r="r" b="b"/>
              <a:pathLst>
                <a:path w="2653" h="2653" extrusionOk="0">
                  <a:moveTo>
                    <a:pt x="962" y="2209"/>
                  </a:moveTo>
                  <a:lnTo>
                    <a:pt x="647" y="2523"/>
                  </a:lnTo>
                  <a:lnTo>
                    <a:pt x="130" y="2006"/>
                  </a:lnTo>
                  <a:lnTo>
                    <a:pt x="445" y="1692"/>
                  </a:lnTo>
                  <a:lnTo>
                    <a:pt x="0" y="1692"/>
                  </a:lnTo>
                  <a:lnTo>
                    <a:pt x="0" y="962"/>
                  </a:lnTo>
                  <a:lnTo>
                    <a:pt x="445" y="962"/>
                  </a:lnTo>
                  <a:lnTo>
                    <a:pt x="130" y="647"/>
                  </a:lnTo>
                  <a:lnTo>
                    <a:pt x="647" y="131"/>
                  </a:lnTo>
                  <a:lnTo>
                    <a:pt x="962" y="445"/>
                  </a:lnTo>
                  <a:lnTo>
                    <a:pt x="962" y="0"/>
                  </a:lnTo>
                  <a:lnTo>
                    <a:pt x="1691" y="0"/>
                  </a:lnTo>
                  <a:lnTo>
                    <a:pt x="1691" y="445"/>
                  </a:lnTo>
                  <a:lnTo>
                    <a:pt x="2006" y="131"/>
                  </a:lnTo>
                  <a:lnTo>
                    <a:pt x="2523" y="647"/>
                  </a:lnTo>
                  <a:lnTo>
                    <a:pt x="2208" y="962"/>
                  </a:lnTo>
                  <a:lnTo>
                    <a:pt x="2653" y="962"/>
                  </a:lnTo>
                  <a:lnTo>
                    <a:pt x="2653" y="1692"/>
                  </a:lnTo>
                  <a:lnTo>
                    <a:pt x="2208" y="1692"/>
                  </a:lnTo>
                  <a:lnTo>
                    <a:pt x="2523" y="2006"/>
                  </a:lnTo>
                  <a:lnTo>
                    <a:pt x="2006" y="2523"/>
                  </a:lnTo>
                  <a:lnTo>
                    <a:pt x="1691" y="2209"/>
                  </a:lnTo>
                  <a:lnTo>
                    <a:pt x="1691" y="2653"/>
                  </a:lnTo>
                  <a:lnTo>
                    <a:pt x="962" y="2653"/>
                  </a:lnTo>
                  <a:lnTo>
                    <a:pt x="962" y="2209"/>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14" name="Google Shape;2514;p58"/>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15" name="Google Shape;2515;p58"/>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2516" name="Google Shape;2516;p58"/>
          <p:cNvGrpSpPr/>
          <p:nvPr/>
        </p:nvGrpSpPr>
        <p:grpSpPr>
          <a:xfrm>
            <a:off x="6378867" y="898316"/>
            <a:ext cx="413420" cy="413517"/>
            <a:chOff x="1020960" y="2953800"/>
            <a:chExt cx="973440" cy="973440"/>
          </a:xfrm>
        </p:grpSpPr>
        <p:sp>
          <p:nvSpPr>
            <p:cNvPr id="2517" name="Google Shape;2517;p58"/>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18" name="Google Shape;2518;p58"/>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19" name="Google Shape;2519;p58"/>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2520" name="Google Shape;2520;p58"/>
          <p:cNvGrpSpPr/>
          <p:nvPr/>
        </p:nvGrpSpPr>
        <p:grpSpPr>
          <a:xfrm>
            <a:off x="6693724" y="4397476"/>
            <a:ext cx="413420" cy="413517"/>
            <a:chOff x="1020960" y="2953800"/>
            <a:chExt cx="973440" cy="973440"/>
          </a:xfrm>
        </p:grpSpPr>
        <p:sp>
          <p:nvSpPr>
            <p:cNvPr id="2521" name="Google Shape;2521;p58"/>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22" name="Google Shape;2522;p58"/>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23" name="Google Shape;2523;p58"/>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2544" name="Google Shape;2544;p58"/>
          <p:cNvGrpSpPr/>
          <p:nvPr/>
        </p:nvGrpSpPr>
        <p:grpSpPr>
          <a:xfrm rot="811933">
            <a:off x="7252217" y="3825308"/>
            <a:ext cx="958550" cy="958346"/>
            <a:chOff x="5232240" y="3286440"/>
            <a:chExt cx="1687685" cy="1687325"/>
          </a:xfrm>
        </p:grpSpPr>
        <p:sp>
          <p:nvSpPr>
            <p:cNvPr id="2545" name="Google Shape;2545;p58"/>
            <p:cNvSpPr/>
            <p:nvPr/>
          </p:nvSpPr>
          <p:spPr>
            <a:xfrm>
              <a:off x="5232240" y="3286440"/>
              <a:ext cx="1687685" cy="1687325"/>
            </a:xfrm>
            <a:custGeom>
              <a:avLst/>
              <a:gdLst/>
              <a:ahLst/>
              <a:cxnLst/>
              <a:rect l="l" t="t" r="r" b="b"/>
              <a:pathLst>
                <a:path w="4690" h="4689" extrusionOk="0">
                  <a:moveTo>
                    <a:pt x="401" y="4689"/>
                  </a:moveTo>
                  <a:cubicBezTo>
                    <a:pt x="180" y="4689"/>
                    <a:pt x="0" y="4509"/>
                    <a:pt x="0" y="4288"/>
                  </a:cubicBezTo>
                  <a:lnTo>
                    <a:pt x="0" y="401"/>
                  </a:lnTo>
                  <a:cubicBezTo>
                    <a:pt x="0" y="179"/>
                    <a:pt x="180" y="0"/>
                    <a:pt x="401" y="0"/>
                  </a:cubicBezTo>
                  <a:lnTo>
                    <a:pt x="4288" y="0"/>
                  </a:lnTo>
                  <a:cubicBezTo>
                    <a:pt x="4510" y="0"/>
                    <a:pt x="4690" y="180"/>
                    <a:pt x="4690" y="401"/>
                  </a:cubicBezTo>
                  <a:lnTo>
                    <a:pt x="4690" y="4288"/>
                  </a:lnTo>
                  <a:cubicBezTo>
                    <a:pt x="4690" y="4509"/>
                    <a:pt x="4509" y="4689"/>
                    <a:pt x="4288" y="4689"/>
                  </a:cubicBezTo>
                  <a:lnTo>
                    <a:pt x="401" y="4689"/>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46" name="Google Shape;2546;p58"/>
            <p:cNvSpPr/>
            <p:nvPr/>
          </p:nvSpPr>
          <p:spPr>
            <a:xfrm>
              <a:off x="5289120" y="3343320"/>
              <a:ext cx="1573558" cy="1573199"/>
            </a:xfrm>
            <a:custGeom>
              <a:avLst/>
              <a:gdLst/>
              <a:ahLst/>
              <a:cxnLst/>
              <a:rect l="l" t="t" r="r" b="b"/>
              <a:pathLst>
                <a:path w="4373" h="4372" extrusionOk="0">
                  <a:moveTo>
                    <a:pt x="4130" y="4372"/>
                  </a:moveTo>
                  <a:lnTo>
                    <a:pt x="243" y="4372"/>
                  </a:lnTo>
                  <a:cubicBezTo>
                    <a:pt x="109" y="4372"/>
                    <a:pt x="0" y="4264"/>
                    <a:pt x="0" y="4130"/>
                  </a:cubicBezTo>
                  <a:lnTo>
                    <a:pt x="0" y="243"/>
                  </a:lnTo>
                  <a:cubicBezTo>
                    <a:pt x="0" y="109"/>
                    <a:pt x="109" y="0"/>
                    <a:pt x="243" y="0"/>
                  </a:cubicBezTo>
                  <a:lnTo>
                    <a:pt x="4130" y="0"/>
                  </a:lnTo>
                  <a:cubicBezTo>
                    <a:pt x="4264" y="0"/>
                    <a:pt x="4373" y="109"/>
                    <a:pt x="4373" y="243"/>
                  </a:cubicBezTo>
                  <a:lnTo>
                    <a:pt x="4373" y="4130"/>
                  </a:lnTo>
                  <a:cubicBezTo>
                    <a:pt x="4373" y="4264"/>
                    <a:pt x="4264" y="4372"/>
                    <a:pt x="4130" y="4372"/>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47" name="Google Shape;2547;p58"/>
            <p:cNvSpPr/>
            <p:nvPr/>
          </p:nvSpPr>
          <p:spPr>
            <a:xfrm>
              <a:off x="5289120" y="3343320"/>
              <a:ext cx="1573558" cy="1573199"/>
            </a:xfrm>
            <a:custGeom>
              <a:avLst/>
              <a:gdLst/>
              <a:ahLst/>
              <a:cxnLst/>
              <a:rect l="l" t="t" r="r" b="b"/>
              <a:pathLst>
                <a:path w="4373" h="4372" extrusionOk="0">
                  <a:moveTo>
                    <a:pt x="4130" y="4372"/>
                  </a:moveTo>
                  <a:lnTo>
                    <a:pt x="243" y="4372"/>
                  </a:lnTo>
                  <a:cubicBezTo>
                    <a:pt x="109" y="4372"/>
                    <a:pt x="0" y="4264"/>
                    <a:pt x="0" y="4130"/>
                  </a:cubicBezTo>
                  <a:lnTo>
                    <a:pt x="0" y="243"/>
                  </a:lnTo>
                  <a:cubicBezTo>
                    <a:pt x="0" y="109"/>
                    <a:pt x="109" y="0"/>
                    <a:pt x="243" y="0"/>
                  </a:cubicBezTo>
                  <a:lnTo>
                    <a:pt x="4130" y="0"/>
                  </a:lnTo>
                  <a:cubicBezTo>
                    <a:pt x="4264" y="0"/>
                    <a:pt x="4373" y="109"/>
                    <a:pt x="4373" y="243"/>
                  </a:cubicBezTo>
                  <a:lnTo>
                    <a:pt x="4373" y="4130"/>
                  </a:lnTo>
                  <a:cubicBezTo>
                    <a:pt x="4373" y="4264"/>
                    <a:pt x="4264" y="4372"/>
                    <a:pt x="4130" y="4372"/>
                  </a:cubicBezTo>
                  <a:close/>
                </a:path>
              </a:pathLst>
            </a:custGeom>
            <a:solidFill>
              <a:schemeClr val="lt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48" name="Google Shape;2548;p58"/>
            <p:cNvSpPr/>
            <p:nvPr/>
          </p:nvSpPr>
          <p:spPr>
            <a:xfrm>
              <a:off x="5559840" y="3604680"/>
              <a:ext cx="1032123" cy="1050837"/>
            </a:xfrm>
            <a:custGeom>
              <a:avLst/>
              <a:gdLst/>
              <a:ahLst/>
              <a:cxnLst/>
              <a:rect l="l" t="t" r="r" b="b"/>
              <a:pathLst>
                <a:path w="2869" h="2921" extrusionOk="0">
                  <a:moveTo>
                    <a:pt x="2869" y="1771"/>
                  </a:moveTo>
                  <a:lnTo>
                    <a:pt x="2246" y="1933"/>
                  </a:lnTo>
                  <a:lnTo>
                    <a:pt x="2412" y="2555"/>
                  </a:lnTo>
                  <a:lnTo>
                    <a:pt x="1813" y="2320"/>
                  </a:lnTo>
                  <a:lnTo>
                    <a:pt x="1582" y="2921"/>
                  </a:lnTo>
                  <a:lnTo>
                    <a:pt x="1236" y="2378"/>
                  </a:lnTo>
                  <a:lnTo>
                    <a:pt x="696" y="2729"/>
                  </a:lnTo>
                  <a:lnTo>
                    <a:pt x="734" y="2086"/>
                  </a:lnTo>
                  <a:lnTo>
                    <a:pt x="91" y="2052"/>
                  </a:lnTo>
                  <a:lnTo>
                    <a:pt x="500" y="1555"/>
                  </a:lnTo>
                  <a:lnTo>
                    <a:pt x="0" y="1150"/>
                  </a:lnTo>
                  <a:lnTo>
                    <a:pt x="623" y="988"/>
                  </a:lnTo>
                  <a:lnTo>
                    <a:pt x="457" y="365"/>
                  </a:lnTo>
                  <a:lnTo>
                    <a:pt x="1057" y="601"/>
                  </a:lnTo>
                  <a:lnTo>
                    <a:pt x="1287" y="0"/>
                  </a:lnTo>
                  <a:lnTo>
                    <a:pt x="1633" y="543"/>
                  </a:lnTo>
                  <a:lnTo>
                    <a:pt x="2174" y="192"/>
                  </a:lnTo>
                  <a:lnTo>
                    <a:pt x="2135" y="835"/>
                  </a:lnTo>
                  <a:lnTo>
                    <a:pt x="2778" y="869"/>
                  </a:lnTo>
                  <a:lnTo>
                    <a:pt x="2369" y="1366"/>
                  </a:lnTo>
                  <a:lnTo>
                    <a:pt x="2869" y="1771"/>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2549" name="Google Shape;2549;p58"/>
            <p:cNvSpPr/>
            <p:nvPr/>
          </p:nvSpPr>
          <p:spPr>
            <a:xfrm>
              <a:off x="5843160" y="3861360"/>
              <a:ext cx="440640" cy="455042"/>
            </a:xfrm>
            <a:custGeom>
              <a:avLst/>
              <a:gdLst/>
              <a:ahLst/>
              <a:cxnLst/>
              <a:rect l="l" t="t" r="r" b="b"/>
              <a:pathLst>
                <a:path w="1226" h="1266" extrusionOk="0">
                  <a:moveTo>
                    <a:pt x="77" y="1266"/>
                  </a:moveTo>
                  <a:lnTo>
                    <a:pt x="0" y="1190"/>
                  </a:lnTo>
                  <a:cubicBezTo>
                    <a:pt x="6" y="1184"/>
                    <a:pt x="653" y="516"/>
                    <a:pt x="653" y="55"/>
                  </a:cubicBezTo>
                  <a:cubicBezTo>
                    <a:pt x="653" y="30"/>
                    <a:pt x="670" y="8"/>
                    <a:pt x="694" y="2"/>
                  </a:cubicBezTo>
                  <a:cubicBezTo>
                    <a:pt x="718" y="-4"/>
                    <a:pt x="743" y="7"/>
                    <a:pt x="755" y="28"/>
                  </a:cubicBezTo>
                  <a:cubicBezTo>
                    <a:pt x="774" y="62"/>
                    <a:pt x="1217" y="863"/>
                    <a:pt x="1226" y="1227"/>
                  </a:cubicBezTo>
                  <a:lnTo>
                    <a:pt x="1117" y="1230"/>
                  </a:lnTo>
                  <a:cubicBezTo>
                    <a:pt x="1113" y="1092"/>
                    <a:pt x="1034" y="851"/>
                    <a:pt x="887" y="532"/>
                  </a:cubicBezTo>
                  <a:cubicBezTo>
                    <a:pt x="834" y="417"/>
                    <a:pt x="780" y="310"/>
                    <a:pt x="739" y="230"/>
                  </a:cubicBezTo>
                  <a:cubicBezTo>
                    <a:pt x="623" y="704"/>
                    <a:pt x="102" y="1241"/>
                    <a:pt x="77" y="1266"/>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50" name="Google Shape;2550;p58"/>
            <p:cNvSpPr/>
            <p:nvPr/>
          </p:nvSpPr>
          <p:spPr>
            <a:xfrm>
              <a:off x="5792760" y="3710520"/>
              <a:ext cx="322559" cy="225001"/>
            </a:xfrm>
            <a:custGeom>
              <a:avLst/>
              <a:gdLst/>
              <a:ahLst/>
              <a:cxnLst/>
              <a:rect l="l" t="t" r="r" b="b"/>
              <a:pathLst>
                <a:path w="898" h="627" extrusionOk="0">
                  <a:moveTo>
                    <a:pt x="898" y="548"/>
                  </a:moveTo>
                  <a:cubicBezTo>
                    <a:pt x="521" y="764"/>
                    <a:pt x="38" y="514"/>
                    <a:pt x="0" y="79"/>
                  </a:cubicBezTo>
                  <a:cubicBezTo>
                    <a:pt x="378" y="-138"/>
                    <a:pt x="858" y="115"/>
                    <a:pt x="898" y="548"/>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51" name="Google Shape;2551;p58"/>
            <p:cNvSpPr/>
            <p:nvPr/>
          </p:nvSpPr>
          <p:spPr>
            <a:xfrm>
              <a:off x="6099840" y="3615840"/>
              <a:ext cx="236881" cy="291240"/>
            </a:xfrm>
            <a:custGeom>
              <a:avLst/>
              <a:gdLst/>
              <a:ahLst/>
              <a:cxnLst/>
              <a:rect l="l" t="t" r="r" b="b"/>
              <a:pathLst>
                <a:path w="660" h="811" extrusionOk="0">
                  <a:moveTo>
                    <a:pt x="43" y="811"/>
                  </a:moveTo>
                  <a:cubicBezTo>
                    <a:pt x="-116" y="416"/>
                    <a:pt x="189" y="-20"/>
                    <a:pt x="616" y="1"/>
                  </a:cubicBezTo>
                  <a:cubicBezTo>
                    <a:pt x="777" y="396"/>
                    <a:pt x="469" y="830"/>
                    <a:pt x="43" y="811"/>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52" name="Google Shape;2552;p58"/>
            <p:cNvSpPr/>
            <p:nvPr/>
          </p:nvSpPr>
          <p:spPr>
            <a:xfrm>
              <a:off x="5666760" y="4198680"/>
              <a:ext cx="333361" cy="332999"/>
            </a:xfrm>
            <a:custGeom>
              <a:avLst/>
              <a:gdLst/>
              <a:ahLst/>
              <a:cxnLst/>
              <a:rect l="l" t="t" r="r" b="b"/>
              <a:pathLst>
                <a:path w="928" h="927" extrusionOk="0">
                  <a:moveTo>
                    <a:pt x="928" y="464"/>
                  </a:moveTo>
                  <a:cubicBezTo>
                    <a:pt x="928" y="545"/>
                    <a:pt x="906" y="626"/>
                    <a:pt x="866" y="696"/>
                  </a:cubicBezTo>
                  <a:cubicBezTo>
                    <a:pt x="825" y="767"/>
                    <a:pt x="766" y="825"/>
                    <a:pt x="696" y="865"/>
                  </a:cubicBezTo>
                  <a:cubicBezTo>
                    <a:pt x="625" y="906"/>
                    <a:pt x="545" y="927"/>
                    <a:pt x="464" y="927"/>
                  </a:cubicBezTo>
                  <a:cubicBezTo>
                    <a:pt x="383" y="927"/>
                    <a:pt x="302" y="906"/>
                    <a:pt x="232" y="865"/>
                  </a:cubicBezTo>
                  <a:cubicBezTo>
                    <a:pt x="161" y="825"/>
                    <a:pt x="102" y="767"/>
                    <a:pt x="62" y="696"/>
                  </a:cubicBezTo>
                  <a:cubicBezTo>
                    <a:pt x="21" y="626"/>
                    <a:pt x="0" y="545"/>
                    <a:pt x="0" y="464"/>
                  </a:cubicBezTo>
                  <a:cubicBezTo>
                    <a:pt x="0" y="382"/>
                    <a:pt x="22" y="302"/>
                    <a:pt x="62" y="232"/>
                  </a:cubicBezTo>
                  <a:cubicBezTo>
                    <a:pt x="103" y="161"/>
                    <a:pt x="161" y="103"/>
                    <a:pt x="232" y="62"/>
                  </a:cubicBezTo>
                  <a:cubicBezTo>
                    <a:pt x="302" y="21"/>
                    <a:pt x="383" y="0"/>
                    <a:pt x="464" y="0"/>
                  </a:cubicBezTo>
                  <a:cubicBezTo>
                    <a:pt x="545" y="0"/>
                    <a:pt x="625" y="21"/>
                    <a:pt x="696" y="62"/>
                  </a:cubicBezTo>
                  <a:cubicBezTo>
                    <a:pt x="766" y="103"/>
                    <a:pt x="825" y="161"/>
                    <a:pt x="866" y="232"/>
                  </a:cubicBezTo>
                  <a:cubicBezTo>
                    <a:pt x="906" y="302"/>
                    <a:pt x="928" y="382"/>
                    <a:pt x="928" y="464"/>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53" name="Google Shape;2553;p58"/>
            <p:cNvSpPr/>
            <p:nvPr/>
          </p:nvSpPr>
          <p:spPr>
            <a:xfrm>
              <a:off x="6098040" y="4198680"/>
              <a:ext cx="332999" cy="332999"/>
            </a:xfrm>
            <a:custGeom>
              <a:avLst/>
              <a:gdLst/>
              <a:ahLst/>
              <a:cxnLst/>
              <a:rect l="l" t="t" r="r" b="b"/>
              <a:pathLst>
                <a:path w="927" h="927" extrusionOk="0">
                  <a:moveTo>
                    <a:pt x="927" y="464"/>
                  </a:moveTo>
                  <a:cubicBezTo>
                    <a:pt x="927" y="545"/>
                    <a:pt x="906" y="626"/>
                    <a:pt x="865" y="696"/>
                  </a:cubicBezTo>
                  <a:cubicBezTo>
                    <a:pt x="824" y="767"/>
                    <a:pt x="766" y="825"/>
                    <a:pt x="695" y="865"/>
                  </a:cubicBezTo>
                  <a:cubicBezTo>
                    <a:pt x="625" y="906"/>
                    <a:pt x="545" y="927"/>
                    <a:pt x="463" y="927"/>
                  </a:cubicBezTo>
                  <a:cubicBezTo>
                    <a:pt x="382" y="927"/>
                    <a:pt x="302" y="906"/>
                    <a:pt x="231" y="865"/>
                  </a:cubicBezTo>
                  <a:cubicBezTo>
                    <a:pt x="161" y="825"/>
                    <a:pt x="103" y="767"/>
                    <a:pt x="62" y="696"/>
                  </a:cubicBezTo>
                  <a:cubicBezTo>
                    <a:pt x="22" y="626"/>
                    <a:pt x="0" y="545"/>
                    <a:pt x="0" y="464"/>
                  </a:cubicBezTo>
                  <a:cubicBezTo>
                    <a:pt x="0" y="382"/>
                    <a:pt x="21" y="302"/>
                    <a:pt x="62" y="232"/>
                  </a:cubicBezTo>
                  <a:cubicBezTo>
                    <a:pt x="102" y="161"/>
                    <a:pt x="161" y="103"/>
                    <a:pt x="231" y="62"/>
                  </a:cubicBezTo>
                  <a:cubicBezTo>
                    <a:pt x="302" y="21"/>
                    <a:pt x="382" y="0"/>
                    <a:pt x="463" y="0"/>
                  </a:cubicBezTo>
                  <a:cubicBezTo>
                    <a:pt x="545" y="0"/>
                    <a:pt x="625" y="21"/>
                    <a:pt x="695" y="62"/>
                  </a:cubicBezTo>
                  <a:cubicBezTo>
                    <a:pt x="766" y="103"/>
                    <a:pt x="824" y="161"/>
                    <a:pt x="865" y="232"/>
                  </a:cubicBezTo>
                  <a:cubicBezTo>
                    <a:pt x="906" y="302"/>
                    <a:pt x="927" y="382"/>
                    <a:pt x="927" y="464"/>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54" name="Google Shape;2554;p58"/>
            <p:cNvSpPr/>
            <p:nvPr/>
          </p:nvSpPr>
          <p:spPr>
            <a:xfrm>
              <a:off x="5755320" y="3454200"/>
              <a:ext cx="50040" cy="63360"/>
            </a:xfrm>
            <a:custGeom>
              <a:avLst/>
              <a:gdLst/>
              <a:ahLst/>
              <a:cxnLst/>
              <a:rect l="l" t="t" r="r" b="b"/>
              <a:pathLst>
                <a:path w="141" h="178" extrusionOk="0">
                  <a:moveTo>
                    <a:pt x="141" y="25"/>
                  </a:moveTo>
                  <a:lnTo>
                    <a:pt x="86" y="25"/>
                  </a:lnTo>
                  <a:lnTo>
                    <a:pt x="86" y="178"/>
                  </a:lnTo>
                  <a:lnTo>
                    <a:pt x="55" y="178"/>
                  </a:lnTo>
                  <a:lnTo>
                    <a:pt x="55" y="25"/>
                  </a:lnTo>
                  <a:lnTo>
                    <a:pt x="0" y="25"/>
                  </a:lnTo>
                  <a:lnTo>
                    <a:pt x="0" y="0"/>
                  </a:lnTo>
                  <a:lnTo>
                    <a:pt x="141" y="0"/>
                  </a:lnTo>
                  <a:lnTo>
                    <a:pt x="141" y="25"/>
                  </a:lnTo>
                  <a:close/>
                </a:path>
              </a:pathLst>
            </a:custGeom>
            <a:solidFill>
              <a:schemeClr val="dk2"/>
            </a:solidFill>
            <a:ln>
              <a:noFill/>
            </a:ln>
          </p:spPr>
          <p:txBody>
            <a:bodyPr spcFirstLastPara="1" wrap="square" lIns="90000" tIns="19075" rIns="90000" bIns="190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55" name="Google Shape;2555;p58"/>
            <p:cNvSpPr/>
            <p:nvPr/>
          </p:nvSpPr>
          <p:spPr>
            <a:xfrm>
              <a:off x="5815440" y="3454200"/>
              <a:ext cx="10440" cy="63360"/>
            </a:xfrm>
            <a:custGeom>
              <a:avLst/>
              <a:gdLst/>
              <a:ahLst/>
              <a:cxnLst/>
              <a:rect l="l" t="t" r="r" b="b"/>
              <a:pathLst>
                <a:path w="31" h="178" extrusionOk="0">
                  <a:moveTo>
                    <a:pt x="31" y="178"/>
                  </a:moveTo>
                  <a:lnTo>
                    <a:pt x="0" y="178"/>
                  </a:lnTo>
                  <a:lnTo>
                    <a:pt x="0" y="0"/>
                  </a:lnTo>
                  <a:lnTo>
                    <a:pt x="31" y="0"/>
                  </a:lnTo>
                  <a:lnTo>
                    <a:pt x="31" y="178"/>
                  </a:lnTo>
                  <a:close/>
                </a:path>
              </a:pathLst>
            </a:custGeom>
            <a:solidFill>
              <a:schemeClr val="dk2"/>
            </a:solidFill>
            <a:ln>
              <a:noFill/>
            </a:ln>
          </p:spPr>
          <p:txBody>
            <a:bodyPr spcFirstLastPara="1" wrap="square" lIns="90000" tIns="19075" rIns="90000" bIns="190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56" name="Google Shape;2556;p58"/>
            <p:cNvSpPr/>
            <p:nvPr/>
          </p:nvSpPr>
          <p:spPr>
            <a:xfrm>
              <a:off x="5840280" y="3454200"/>
              <a:ext cx="50040" cy="63360"/>
            </a:xfrm>
            <a:custGeom>
              <a:avLst/>
              <a:gdLst/>
              <a:ahLst/>
              <a:cxnLst/>
              <a:rect l="l" t="t" r="r" b="b"/>
              <a:pathLst>
                <a:path w="141" h="178" extrusionOk="0">
                  <a:moveTo>
                    <a:pt x="141" y="178"/>
                  </a:moveTo>
                  <a:lnTo>
                    <a:pt x="111" y="178"/>
                  </a:lnTo>
                  <a:lnTo>
                    <a:pt x="31" y="52"/>
                  </a:lnTo>
                  <a:lnTo>
                    <a:pt x="31" y="178"/>
                  </a:lnTo>
                  <a:lnTo>
                    <a:pt x="0" y="178"/>
                  </a:lnTo>
                  <a:lnTo>
                    <a:pt x="0" y="0"/>
                  </a:lnTo>
                  <a:lnTo>
                    <a:pt x="31" y="0"/>
                  </a:lnTo>
                  <a:lnTo>
                    <a:pt x="111" y="127"/>
                  </a:lnTo>
                  <a:lnTo>
                    <a:pt x="111" y="0"/>
                  </a:lnTo>
                  <a:lnTo>
                    <a:pt x="141" y="0"/>
                  </a:lnTo>
                  <a:lnTo>
                    <a:pt x="141" y="178"/>
                  </a:lnTo>
                  <a:close/>
                </a:path>
              </a:pathLst>
            </a:custGeom>
            <a:solidFill>
              <a:schemeClr val="dk2"/>
            </a:solidFill>
            <a:ln>
              <a:noFill/>
            </a:ln>
          </p:spPr>
          <p:txBody>
            <a:bodyPr spcFirstLastPara="1" wrap="square" lIns="90000" tIns="19075" rIns="90000" bIns="190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57" name="Google Shape;2557;p58"/>
            <p:cNvSpPr/>
            <p:nvPr/>
          </p:nvSpPr>
          <p:spPr>
            <a:xfrm>
              <a:off x="5896800" y="3454200"/>
              <a:ext cx="53640" cy="63720"/>
            </a:xfrm>
            <a:custGeom>
              <a:avLst/>
              <a:gdLst/>
              <a:ahLst/>
              <a:cxnLst/>
              <a:rect l="l" t="t" r="r" b="b"/>
              <a:pathLst>
                <a:path w="151" h="179" extrusionOk="0">
                  <a:moveTo>
                    <a:pt x="76" y="85"/>
                  </a:moveTo>
                  <a:lnTo>
                    <a:pt x="117" y="0"/>
                  </a:lnTo>
                  <a:lnTo>
                    <a:pt x="151" y="0"/>
                  </a:lnTo>
                  <a:lnTo>
                    <a:pt x="92" y="113"/>
                  </a:lnTo>
                  <a:lnTo>
                    <a:pt x="92" y="179"/>
                  </a:lnTo>
                  <a:lnTo>
                    <a:pt x="60" y="179"/>
                  </a:lnTo>
                  <a:lnTo>
                    <a:pt x="60" y="113"/>
                  </a:lnTo>
                  <a:lnTo>
                    <a:pt x="0" y="0"/>
                  </a:lnTo>
                  <a:lnTo>
                    <a:pt x="35" y="0"/>
                  </a:lnTo>
                  <a:lnTo>
                    <a:pt x="76" y="85"/>
                  </a:lnTo>
                  <a:close/>
                </a:path>
              </a:pathLst>
            </a:custGeom>
            <a:solidFill>
              <a:schemeClr val="dk2"/>
            </a:solidFill>
            <a:ln>
              <a:noFill/>
            </a:ln>
          </p:spPr>
          <p:txBody>
            <a:bodyPr spcFirstLastPara="1" wrap="square" lIns="90000" tIns="19425" rIns="90000" bIns="1942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58" name="Google Shape;2558;p58"/>
            <p:cNvSpPr/>
            <p:nvPr/>
          </p:nvSpPr>
          <p:spPr>
            <a:xfrm>
              <a:off x="5981040" y="3454200"/>
              <a:ext cx="45000" cy="63720"/>
            </a:xfrm>
            <a:custGeom>
              <a:avLst/>
              <a:gdLst/>
              <a:ahLst/>
              <a:cxnLst/>
              <a:rect l="l" t="t" r="r" b="b"/>
              <a:pathLst>
                <a:path w="127" h="179" extrusionOk="0">
                  <a:moveTo>
                    <a:pt x="0" y="178"/>
                  </a:moveTo>
                  <a:lnTo>
                    <a:pt x="0" y="0"/>
                  </a:lnTo>
                  <a:lnTo>
                    <a:pt x="61" y="0"/>
                  </a:lnTo>
                  <a:cubicBezTo>
                    <a:pt x="81" y="0"/>
                    <a:pt x="97" y="4"/>
                    <a:pt x="107" y="12"/>
                  </a:cubicBezTo>
                  <a:cubicBezTo>
                    <a:pt x="118" y="20"/>
                    <a:pt x="123" y="32"/>
                    <a:pt x="123" y="48"/>
                  </a:cubicBezTo>
                  <a:cubicBezTo>
                    <a:pt x="123" y="57"/>
                    <a:pt x="120" y="63"/>
                    <a:pt x="116" y="70"/>
                  </a:cubicBezTo>
                  <a:cubicBezTo>
                    <a:pt x="111" y="76"/>
                    <a:pt x="106" y="82"/>
                    <a:pt x="97" y="86"/>
                  </a:cubicBezTo>
                  <a:cubicBezTo>
                    <a:pt x="107" y="88"/>
                    <a:pt x="114" y="93"/>
                    <a:pt x="120" y="100"/>
                  </a:cubicBezTo>
                  <a:cubicBezTo>
                    <a:pt x="125" y="108"/>
                    <a:pt x="127" y="116"/>
                    <a:pt x="127" y="127"/>
                  </a:cubicBezTo>
                  <a:cubicBezTo>
                    <a:pt x="127" y="143"/>
                    <a:pt x="122" y="156"/>
                    <a:pt x="111" y="165"/>
                  </a:cubicBezTo>
                  <a:cubicBezTo>
                    <a:pt x="100" y="174"/>
                    <a:pt x="85" y="179"/>
                    <a:pt x="65" y="179"/>
                  </a:cubicBezTo>
                  <a:lnTo>
                    <a:pt x="0" y="179"/>
                  </a:lnTo>
                  <a:lnTo>
                    <a:pt x="0" y="178"/>
                  </a:lnTo>
                  <a:moveTo>
                    <a:pt x="31" y="75"/>
                  </a:moveTo>
                  <a:lnTo>
                    <a:pt x="61" y="75"/>
                  </a:lnTo>
                  <a:cubicBezTo>
                    <a:pt x="71" y="75"/>
                    <a:pt x="78" y="72"/>
                    <a:pt x="84" y="68"/>
                  </a:cubicBezTo>
                  <a:cubicBezTo>
                    <a:pt x="89" y="63"/>
                    <a:pt x="92" y="58"/>
                    <a:pt x="92" y="50"/>
                  </a:cubicBezTo>
                  <a:cubicBezTo>
                    <a:pt x="92" y="41"/>
                    <a:pt x="90" y="35"/>
                    <a:pt x="85" y="31"/>
                  </a:cubicBezTo>
                  <a:cubicBezTo>
                    <a:pt x="80" y="27"/>
                    <a:pt x="72" y="25"/>
                    <a:pt x="61" y="25"/>
                  </a:cubicBezTo>
                  <a:lnTo>
                    <a:pt x="31" y="25"/>
                  </a:lnTo>
                  <a:lnTo>
                    <a:pt x="31" y="75"/>
                  </a:lnTo>
                  <a:moveTo>
                    <a:pt x="31" y="98"/>
                  </a:moveTo>
                  <a:lnTo>
                    <a:pt x="31" y="154"/>
                  </a:lnTo>
                  <a:lnTo>
                    <a:pt x="65" y="154"/>
                  </a:lnTo>
                  <a:cubicBezTo>
                    <a:pt x="75" y="154"/>
                    <a:pt x="83" y="151"/>
                    <a:pt x="88" y="146"/>
                  </a:cubicBezTo>
                  <a:cubicBezTo>
                    <a:pt x="94" y="142"/>
                    <a:pt x="96" y="135"/>
                    <a:pt x="96" y="126"/>
                  </a:cubicBezTo>
                  <a:cubicBezTo>
                    <a:pt x="96" y="108"/>
                    <a:pt x="87" y="98"/>
                    <a:pt x="68" y="98"/>
                  </a:cubicBezTo>
                  <a:lnTo>
                    <a:pt x="31" y="98"/>
                  </a:lnTo>
                  <a:close/>
                </a:path>
              </a:pathLst>
            </a:custGeom>
            <a:solidFill>
              <a:schemeClr val="dk2"/>
            </a:solidFill>
            <a:ln>
              <a:noFill/>
            </a:ln>
          </p:spPr>
          <p:txBody>
            <a:bodyPr spcFirstLastPara="1" wrap="square" lIns="90000" tIns="19425" rIns="90000" bIns="1942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59" name="Google Shape;2559;p58"/>
            <p:cNvSpPr/>
            <p:nvPr/>
          </p:nvSpPr>
          <p:spPr>
            <a:xfrm>
              <a:off x="6036120" y="3453480"/>
              <a:ext cx="52200" cy="65160"/>
            </a:xfrm>
            <a:custGeom>
              <a:avLst/>
              <a:gdLst/>
              <a:ahLst/>
              <a:cxnLst/>
              <a:rect l="l" t="t" r="r" b="b"/>
              <a:pathLst>
                <a:path w="147" h="183" extrusionOk="0">
                  <a:moveTo>
                    <a:pt x="146" y="96"/>
                  </a:moveTo>
                  <a:cubicBezTo>
                    <a:pt x="146" y="113"/>
                    <a:pt x="144" y="129"/>
                    <a:pt x="137" y="142"/>
                  </a:cubicBezTo>
                  <a:cubicBezTo>
                    <a:pt x="131" y="155"/>
                    <a:pt x="123" y="165"/>
                    <a:pt x="112" y="172"/>
                  </a:cubicBezTo>
                  <a:cubicBezTo>
                    <a:pt x="100" y="179"/>
                    <a:pt x="88" y="183"/>
                    <a:pt x="73" y="183"/>
                  </a:cubicBezTo>
                  <a:cubicBezTo>
                    <a:pt x="59" y="183"/>
                    <a:pt x="46" y="179"/>
                    <a:pt x="35" y="172"/>
                  </a:cubicBezTo>
                  <a:cubicBezTo>
                    <a:pt x="24" y="165"/>
                    <a:pt x="15" y="155"/>
                    <a:pt x="9" y="142"/>
                  </a:cubicBezTo>
                  <a:cubicBezTo>
                    <a:pt x="3" y="129"/>
                    <a:pt x="0" y="114"/>
                    <a:pt x="0" y="97"/>
                  </a:cubicBezTo>
                  <a:lnTo>
                    <a:pt x="0" y="87"/>
                  </a:lnTo>
                  <a:cubicBezTo>
                    <a:pt x="0" y="69"/>
                    <a:pt x="3" y="54"/>
                    <a:pt x="9" y="41"/>
                  </a:cubicBezTo>
                  <a:cubicBezTo>
                    <a:pt x="15" y="28"/>
                    <a:pt x="24" y="17"/>
                    <a:pt x="35" y="10"/>
                  </a:cubicBezTo>
                  <a:cubicBezTo>
                    <a:pt x="46" y="3"/>
                    <a:pt x="59" y="0"/>
                    <a:pt x="73" y="0"/>
                  </a:cubicBezTo>
                  <a:cubicBezTo>
                    <a:pt x="88" y="0"/>
                    <a:pt x="100" y="3"/>
                    <a:pt x="111" y="10"/>
                  </a:cubicBezTo>
                  <a:cubicBezTo>
                    <a:pt x="123" y="17"/>
                    <a:pt x="131" y="27"/>
                    <a:pt x="137" y="40"/>
                  </a:cubicBezTo>
                  <a:cubicBezTo>
                    <a:pt x="144" y="53"/>
                    <a:pt x="147" y="69"/>
                    <a:pt x="147" y="86"/>
                  </a:cubicBezTo>
                  <a:lnTo>
                    <a:pt x="147" y="96"/>
                  </a:lnTo>
                  <a:lnTo>
                    <a:pt x="146" y="96"/>
                  </a:lnTo>
                  <a:moveTo>
                    <a:pt x="116" y="87"/>
                  </a:moveTo>
                  <a:cubicBezTo>
                    <a:pt x="116" y="67"/>
                    <a:pt x="112" y="52"/>
                    <a:pt x="104" y="41"/>
                  </a:cubicBezTo>
                  <a:cubicBezTo>
                    <a:pt x="97" y="30"/>
                    <a:pt x="86" y="25"/>
                    <a:pt x="73" y="25"/>
                  </a:cubicBezTo>
                  <a:cubicBezTo>
                    <a:pt x="60" y="25"/>
                    <a:pt x="49" y="30"/>
                    <a:pt x="42" y="41"/>
                  </a:cubicBezTo>
                  <a:cubicBezTo>
                    <a:pt x="34" y="52"/>
                    <a:pt x="31" y="66"/>
                    <a:pt x="31" y="86"/>
                  </a:cubicBezTo>
                  <a:lnTo>
                    <a:pt x="31" y="96"/>
                  </a:lnTo>
                  <a:cubicBezTo>
                    <a:pt x="31" y="116"/>
                    <a:pt x="34" y="131"/>
                    <a:pt x="42" y="142"/>
                  </a:cubicBezTo>
                  <a:cubicBezTo>
                    <a:pt x="50" y="152"/>
                    <a:pt x="60" y="158"/>
                    <a:pt x="73" y="158"/>
                  </a:cubicBezTo>
                  <a:cubicBezTo>
                    <a:pt x="86" y="158"/>
                    <a:pt x="97" y="152"/>
                    <a:pt x="104" y="142"/>
                  </a:cubicBezTo>
                  <a:cubicBezTo>
                    <a:pt x="112" y="132"/>
                    <a:pt x="116" y="116"/>
                    <a:pt x="116" y="96"/>
                  </a:cubicBezTo>
                  <a:lnTo>
                    <a:pt x="116" y="87"/>
                  </a:lnTo>
                  <a:close/>
                </a:path>
              </a:pathLst>
            </a:custGeom>
            <a:solidFill>
              <a:schemeClr val="dk2"/>
            </a:solidFill>
            <a:ln>
              <a:noFill/>
            </a:ln>
          </p:spPr>
          <p:txBody>
            <a:bodyPr spcFirstLastPara="1" wrap="square" lIns="90000" tIns="20875" rIns="90000" bIns="208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60" name="Google Shape;2560;p58"/>
            <p:cNvSpPr/>
            <p:nvPr/>
          </p:nvSpPr>
          <p:spPr>
            <a:xfrm>
              <a:off x="6098040" y="3453480"/>
              <a:ext cx="52560" cy="65160"/>
            </a:xfrm>
            <a:custGeom>
              <a:avLst/>
              <a:gdLst/>
              <a:ahLst/>
              <a:cxnLst/>
              <a:rect l="l" t="t" r="r" b="b"/>
              <a:pathLst>
                <a:path w="148" h="183" extrusionOk="0">
                  <a:moveTo>
                    <a:pt x="148" y="96"/>
                  </a:moveTo>
                  <a:cubicBezTo>
                    <a:pt x="148" y="113"/>
                    <a:pt x="145" y="129"/>
                    <a:pt x="139" y="142"/>
                  </a:cubicBezTo>
                  <a:cubicBezTo>
                    <a:pt x="133" y="155"/>
                    <a:pt x="124" y="165"/>
                    <a:pt x="113" y="172"/>
                  </a:cubicBezTo>
                  <a:cubicBezTo>
                    <a:pt x="102" y="179"/>
                    <a:pt x="89" y="183"/>
                    <a:pt x="74" y="183"/>
                  </a:cubicBezTo>
                  <a:cubicBezTo>
                    <a:pt x="60" y="183"/>
                    <a:pt x="47" y="179"/>
                    <a:pt x="36" y="172"/>
                  </a:cubicBezTo>
                  <a:cubicBezTo>
                    <a:pt x="24" y="165"/>
                    <a:pt x="15" y="155"/>
                    <a:pt x="9" y="142"/>
                  </a:cubicBezTo>
                  <a:cubicBezTo>
                    <a:pt x="3" y="129"/>
                    <a:pt x="0" y="114"/>
                    <a:pt x="0" y="97"/>
                  </a:cubicBezTo>
                  <a:lnTo>
                    <a:pt x="0" y="87"/>
                  </a:lnTo>
                  <a:cubicBezTo>
                    <a:pt x="0" y="69"/>
                    <a:pt x="3" y="54"/>
                    <a:pt x="9" y="41"/>
                  </a:cubicBezTo>
                  <a:cubicBezTo>
                    <a:pt x="15" y="28"/>
                    <a:pt x="25" y="17"/>
                    <a:pt x="36" y="10"/>
                  </a:cubicBezTo>
                  <a:cubicBezTo>
                    <a:pt x="48" y="3"/>
                    <a:pt x="60" y="0"/>
                    <a:pt x="74" y="0"/>
                  </a:cubicBezTo>
                  <a:cubicBezTo>
                    <a:pt x="89" y="0"/>
                    <a:pt x="102" y="3"/>
                    <a:pt x="113" y="10"/>
                  </a:cubicBezTo>
                  <a:cubicBezTo>
                    <a:pt x="124" y="17"/>
                    <a:pt x="133" y="27"/>
                    <a:pt x="139" y="40"/>
                  </a:cubicBezTo>
                  <a:cubicBezTo>
                    <a:pt x="145" y="53"/>
                    <a:pt x="148" y="69"/>
                    <a:pt x="148" y="86"/>
                  </a:cubicBezTo>
                  <a:lnTo>
                    <a:pt x="148" y="96"/>
                  </a:lnTo>
                  <a:moveTo>
                    <a:pt x="117" y="87"/>
                  </a:moveTo>
                  <a:cubicBezTo>
                    <a:pt x="117" y="67"/>
                    <a:pt x="113" y="52"/>
                    <a:pt x="106" y="41"/>
                  </a:cubicBezTo>
                  <a:cubicBezTo>
                    <a:pt x="99" y="30"/>
                    <a:pt x="88" y="25"/>
                    <a:pt x="74" y="25"/>
                  </a:cubicBezTo>
                  <a:cubicBezTo>
                    <a:pt x="61" y="25"/>
                    <a:pt x="51" y="30"/>
                    <a:pt x="43" y="41"/>
                  </a:cubicBezTo>
                  <a:cubicBezTo>
                    <a:pt x="36" y="52"/>
                    <a:pt x="31" y="66"/>
                    <a:pt x="31" y="86"/>
                  </a:cubicBezTo>
                  <a:lnTo>
                    <a:pt x="31" y="96"/>
                  </a:lnTo>
                  <a:cubicBezTo>
                    <a:pt x="31" y="116"/>
                    <a:pt x="35" y="131"/>
                    <a:pt x="42" y="142"/>
                  </a:cubicBezTo>
                  <a:cubicBezTo>
                    <a:pt x="50" y="152"/>
                    <a:pt x="61" y="158"/>
                    <a:pt x="74" y="158"/>
                  </a:cubicBezTo>
                  <a:cubicBezTo>
                    <a:pt x="88" y="158"/>
                    <a:pt x="99" y="152"/>
                    <a:pt x="106" y="142"/>
                  </a:cubicBezTo>
                  <a:cubicBezTo>
                    <a:pt x="113" y="132"/>
                    <a:pt x="117" y="116"/>
                    <a:pt x="117" y="96"/>
                  </a:cubicBezTo>
                  <a:lnTo>
                    <a:pt x="117" y="87"/>
                  </a:lnTo>
                  <a:close/>
                </a:path>
              </a:pathLst>
            </a:custGeom>
            <a:solidFill>
              <a:schemeClr val="dk2"/>
            </a:solidFill>
            <a:ln>
              <a:noFill/>
            </a:ln>
          </p:spPr>
          <p:txBody>
            <a:bodyPr spcFirstLastPara="1" wrap="square" lIns="90000" tIns="20875" rIns="90000" bIns="208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61" name="Google Shape;2561;p58"/>
            <p:cNvSpPr/>
            <p:nvPr/>
          </p:nvSpPr>
          <p:spPr>
            <a:xfrm>
              <a:off x="6162480" y="3454200"/>
              <a:ext cx="50400" cy="63360"/>
            </a:xfrm>
            <a:custGeom>
              <a:avLst/>
              <a:gdLst/>
              <a:ahLst/>
              <a:cxnLst/>
              <a:rect l="l" t="t" r="r" b="b"/>
              <a:pathLst>
                <a:path w="142" h="178" extrusionOk="0">
                  <a:moveTo>
                    <a:pt x="51" y="101"/>
                  </a:moveTo>
                  <a:lnTo>
                    <a:pt x="31" y="123"/>
                  </a:lnTo>
                  <a:lnTo>
                    <a:pt x="31" y="178"/>
                  </a:lnTo>
                  <a:lnTo>
                    <a:pt x="0" y="178"/>
                  </a:lnTo>
                  <a:lnTo>
                    <a:pt x="0" y="0"/>
                  </a:lnTo>
                  <a:lnTo>
                    <a:pt x="31" y="0"/>
                  </a:lnTo>
                  <a:lnTo>
                    <a:pt x="31" y="84"/>
                  </a:lnTo>
                  <a:lnTo>
                    <a:pt x="48" y="63"/>
                  </a:lnTo>
                  <a:lnTo>
                    <a:pt x="101" y="0"/>
                  </a:lnTo>
                  <a:lnTo>
                    <a:pt x="138" y="0"/>
                  </a:lnTo>
                  <a:lnTo>
                    <a:pt x="72" y="79"/>
                  </a:lnTo>
                  <a:lnTo>
                    <a:pt x="142" y="178"/>
                  </a:lnTo>
                  <a:lnTo>
                    <a:pt x="105" y="178"/>
                  </a:lnTo>
                  <a:lnTo>
                    <a:pt x="51" y="101"/>
                  </a:lnTo>
                  <a:close/>
                </a:path>
              </a:pathLst>
            </a:custGeom>
            <a:solidFill>
              <a:schemeClr val="dk2"/>
            </a:solidFill>
            <a:ln>
              <a:noFill/>
            </a:ln>
          </p:spPr>
          <p:txBody>
            <a:bodyPr spcFirstLastPara="1" wrap="square" lIns="90000" tIns="19075" rIns="90000" bIns="190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62" name="Google Shape;2562;p58"/>
            <p:cNvSpPr/>
            <p:nvPr/>
          </p:nvSpPr>
          <p:spPr>
            <a:xfrm>
              <a:off x="6239880" y="3453480"/>
              <a:ext cx="50400" cy="65160"/>
            </a:xfrm>
            <a:custGeom>
              <a:avLst/>
              <a:gdLst/>
              <a:ahLst/>
              <a:cxnLst/>
              <a:rect l="l" t="t" r="r" b="b"/>
              <a:pathLst>
                <a:path w="142" h="183" extrusionOk="0">
                  <a:moveTo>
                    <a:pt x="142" y="122"/>
                  </a:moveTo>
                  <a:cubicBezTo>
                    <a:pt x="141" y="141"/>
                    <a:pt x="134" y="156"/>
                    <a:pt x="121" y="167"/>
                  </a:cubicBezTo>
                  <a:cubicBezTo>
                    <a:pt x="109" y="178"/>
                    <a:pt x="93" y="183"/>
                    <a:pt x="72" y="183"/>
                  </a:cubicBezTo>
                  <a:cubicBezTo>
                    <a:pt x="58" y="183"/>
                    <a:pt x="46" y="180"/>
                    <a:pt x="35" y="173"/>
                  </a:cubicBezTo>
                  <a:cubicBezTo>
                    <a:pt x="24" y="166"/>
                    <a:pt x="15" y="157"/>
                    <a:pt x="10" y="144"/>
                  </a:cubicBezTo>
                  <a:cubicBezTo>
                    <a:pt x="4" y="132"/>
                    <a:pt x="1" y="117"/>
                    <a:pt x="0" y="101"/>
                  </a:cubicBezTo>
                  <a:lnTo>
                    <a:pt x="0" y="84"/>
                  </a:lnTo>
                  <a:cubicBezTo>
                    <a:pt x="0" y="67"/>
                    <a:pt x="3" y="52"/>
                    <a:pt x="9" y="40"/>
                  </a:cubicBezTo>
                  <a:cubicBezTo>
                    <a:pt x="15" y="27"/>
                    <a:pt x="24" y="17"/>
                    <a:pt x="35" y="10"/>
                  </a:cubicBezTo>
                  <a:cubicBezTo>
                    <a:pt x="46" y="3"/>
                    <a:pt x="59" y="0"/>
                    <a:pt x="74" y="0"/>
                  </a:cubicBezTo>
                  <a:cubicBezTo>
                    <a:pt x="93" y="0"/>
                    <a:pt x="109" y="5"/>
                    <a:pt x="121" y="16"/>
                  </a:cubicBezTo>
                  <a:cubicBezTo>
                    <a:pt x="133" y="27"/>
                    <a:pt x="140" y="42"/>
                    <a:pt x="142" y="61"/>
                  </a:cubicBezTo>
                  <a:lnTo>
                    <a:pt x="111" y="61"/>
                  </a:lnTo>
                  <a:cubicBezTo>
                    <a:pt x="110" y="48"/>
                    <a:pt x="106" y="39"/>
                    <a:pt x="100" y="33"/>
                  </a:cubicBezTo>
                  <a:cubicBezTo>
                    <a:pt x="94" y="28"/>
                    <a:pt x="85" y="25"/>
                    <a:pt x="74" y="25"/>
                  </a:cubicBezTo>
                  <a:cubicBezTo>
                    <a:pt x="60" y="25"/>
                    <a:pt x="50" y="30"/>
                    <a:pt x="42" y="40"/>
                  </a:cubicBezTo>
                  <a:cubicBezTo>
                    <a:pt x="35" y="50"/>
                    <a:pt x="32" y="64"/>
                    <a:pt x="31" y="83"/>
                  </a:cubicBezTo>
                  <a:lnTo>
                    <a:pt x="31" y="99"/>
                  </a:lnTo>
                  <a:cubicBezTo>
                    <a:pt x="31" y="118"/>
                    <a:pt x="35" y="133"/>
                    <a:pt x="42" y="143"/>
                  </a:cubicBezTo>
                  <a:cubicBezTo>
                    <a:pt x="48" y="153"/>
                    <a:pt x="59" y="159"/>
                    <a:pt x="72" y="159"/>
                  </a:cubicBezTo>
                  <a:cubicBezTo>
                    <a:pt x="84" y="159"/>
                    <a:pt x="94" y="155"/>
                    <a:pt x="100" y="150"/>
                  </a:cubicBezTo>
                  <a:cubicBezTo>
                    <a:pt x="107" y="144"/>
                    <a:pt x="110" y="136"/>
                    <a:pt x="111" y="123"/>
                  </a:cubicBezTo>
                  <a:lnTo>
                    <a:pt x="142" y="123"/>
                  </a:lnTo>
                  <a:lnTo>
                    <a:pt x="142" y="122"/>
                  </a:lnTo>
                  <a:close/>
                </a:path>
              </a:pathLst>
            </a:custGeom>
            <a:solidFill>
              <a:schemeClr val="dk2"/>
            </a:solidFill>
            <a:ln>
              <a:noFill/>
            </a:ln>
          </p:spPr>
          <p:txBody>
            <a:bodyPr spcFirstLastPara="1" wrap="square" lIns="90000" tIns="20875" rIns="90000" bIns="208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63" name="Google Shape;2563;p58"/>
            <p:cNvSpPr/>
            <p:nvPr/>
          </p:nvSpPr>
          <p:spPr>
            <a:xfrm>
              <a:off x="6301080" y="3454200"/>
              <a:ext cx="39960" cy="63360"/>
            </a:xfrm>
            <a:custGeom>
              <a:avLst/>
              <a:gdLst/>
              <a:ahLst/>
              <a:cxnLst/>
              <a:rect l="l" t="t" r="r" b="b"/>
              <a:pathLst>
                <a:path w="113" h="178" extrusionOk="0">
                  <a:moveTo>
                    <a:pt x="31" y="154"/>
                  </a:moveTo>
                  <a:lnTo>
                    <a:pt x="113" y="154"/>
                  </a:lnTo>
                  <a:lnTo>
                    <a:pt x="113" y="178"/>
                  </a:lnTo>
                  <a:lnTo>
                    <a:pt x="0" y="178"/>
                  </a:lnTo>
                  <a:lnTo>
                    <a:pt x="0" y="0"/>
                  </a:lnTo>
                  <a:lnTo>
                    <a:pt x="31" y="0"/>
                  </a:lnTo>
                  <a:lnTo>
                    <a:pt x="31" y="154"/>
                  </a:lnTo>
                  <a:close/>
                </a:path>
              </a:pathLst>
            </a:custGeom>
            <a:solidFill>
              <a:schemeClr val="dk2"/>
            </a:solidFill>
            <a:ln>
              <a:noFill/>
            </a:ln>
          </p:spPr>
          <p:txBody>
            <a:bodyPr spcFirstLastPara="1" wrap="square" lIns="90000" tIns="19075" rIns="90000" bIns="190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64" name="Google Shape;2564;p58"/>
            <p:cNvSpPr/>
            <p:nvPr/>
          </p:nvSpPr>
          <p:spPr>
            <a:xfrm>
              <a:off x="6348240" y="3454200"/>
              <a:ext cx="47160" cy="64440"/>
            </a:xfrm>
            <a:custGeom>
              <a:avLst/>
              <a:gdLst/>
              <a:ahLst/>
              <a:cxnLst/>
              <a:rect l="l" t="t" r="r" b="b"/>
              <a:pathLst>
                <a:path w="133" h="181" extrusionOk="0">
                  <a:moveTo>
                    <a:pt x="133" y="0"/>
                  </a:moveTo>
                  <a:lnTo>
                    <a:pt x="133" y="119"/>
                  </a:lnTo>
                  <a:cubicBezTo>
                    <a:pt x="133" y="138"/>
                    <a:pt x="127" y="153"/>
                    <a:pt x="115" y="164"/>
                  </a:cubicBezTo>
                  <a:cubicBezTo>
                    <a:pt x="103" y="175"/>
                    <a:pt x="86" y="181"/>
                    <a:pt x="66" y="181"/>
                  </a:cubicBezTo>
                  <a:cubicBezTo>
                    <a:pt x="46" y="181"/>
                    <a:pt x="29" y="175"/>
                    <a:pt x="18" y="164"/>
                  </a:cubicBezTo>
                  <a:cubicBezTo>
                    <a:pt x="6" y="154"/>
                    <a:pt x="0" y="138"/>
                    <a:pt x="0" y="119"/>
                  </a:cubicBezTo>
                  <a:lnTo>
                    <a:pt x="0" y="0"/>
                  </a:lnTo>
                  <a:lnTo>
                    <a:pt x="31" y="0"/>
                  </a:lnTo>
                  <a:lnTo>
                    <a:pt x="31" y="119"/>
                  </a:lnTo>
                  <a:cubicBezTo>
                    <a:pt x="31" y="131"/>
                    <a:pt x="33" y="140"/>
                    <a:pt x="40" y="146"/>
                  </a:cubicBezTo>
                  <a:cubicBezTo>
                    <a:pt x="46" y="153"/>
                    <a:pt x="55" y="156"/>
                    <a:pt x="66" y="156"/>
                  </a:cubicBezTo>
                  <a:cubicBezTo>
                    <a:pt x="90" y="156"/>
                    <a:pt x="102" y="143"/>
                    <a:pt x="102" y="118"/>
                  </a:cubicBezTo>
                  <a:lnTo>
                    <a:pt x="102" y="0"/>
                  </a:lnTo>
                  <a:lnTo>
                    <a:pt x="133" y="0"/>
                  </a:lnTo>
                  <a:close/>
                </a:path>
              </a:pathLst>
            </a:custGeom>
            <a:solidFill>
              <a:schemeClr val="dk2"/>
            </a:solidFill>
            <a:ln>
              <a:noFill/>
            </a:ln>
          </p:spPr>
          <p:txBody>
            <a:bodyPr spcFirstLastPara="1" wrap="square" lIns="90000" tIns="20150" rIns="90000" bIns="2015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65" name="Google Shape;2565;p58"/>
            <p:cNvSpPr/>
            <p:nvPr/>
          </p:nvSpPr>
          <p:spPr>
            <a:xfrm>
              <a:off x="6408000" y="3454200"/>
              <a:ext cx="45360" cy="63720"/>
            </a:xfrm>
            <a:custGeom>
              <a:avLst/>
              <a:gdLst/>
              <a:ahLst/>
              <a:cxnLst/>
              <a:rect l="l" t="t" r="r" b="b"/>
              <a:pathLst>
                <a:path w="128" h="179" extrusionOk="0">
                  <a:moveTo>
                    <a:pt x="0" y="178"/>
                  </a:moveTo>
                  <a:lnTo>
                    <a:pt x="0" y="0"/>
                  </a:lnTo>
                  <a:lnTo>
                    <a:pt x="61" y="0"/>
                  </a:lnTo>
                  <a:cubicBezTo>
                    <a:pt x="81" y="0"/>
                    <a:pt x="97" y="4"/>
                    <a:pt x="107" y="12"/>
                  </a:cubicBezTo>
                  <a:cubicBezTo>
                    <a:pt x="118" y="20"/>
                    <a:pt x="123" y="32"/>
                    <a:pt x="123" y="48"/>
                  </a:cubicBezTo>
                  <a:cubicBezTo>
                    <a:pt x="123" y="57"/>
                    <a:pt x="122" y="63"/>
                    <a:pt x="117" y="70"/>
                  </a:cubicBezTo>
                  <a:cubicBezTo>
                    <a:pt x="113" y="76"/>
                    <a:pt x="106" y="82"/>
                    <a:pt x="97" y="86"/>
                  </a:cubicBezTo>
                  <a:cubicBezTo>
                    <a:pt x="107" y="88"/>
                    <a:pt x="115" y="92"/>
                    <a:pt x="120" y="100"/>
                  </a:cubicBezTo>
                  <a:cubicBezTo>
                    <a:pt x="125" y="107"/>
                    <a:pt x="128" y="116"/>
                    <a:pt x="128" y="127"/>
                  </a:cubicBezTo>
                  <a:cubicBezTo>
                    <a:pt x="128" y="143"/>
                    <a:pt x="122" y="156"/>
                    <a:pt x="112" y="165"/>
                  </a:cubicBezTo>
                  <a:cubicBezTo>
                    <a:pt x="101" y="174"/>
                    <a:pt x="85" y="179"/>
                    <a:pt x="65" y="179"/>
                  </a:cubicBezTo>
                  <a:lnTo>
                    <a:pt x="0" y="179"/>
                  </a:lnTo>
                  <a:lnTo>
                    <a:pt x="0" y="178"/>
                  </a:lnTo>
                  <a:moveTo>
                    <a:pt x="31" y="75"/>
                  </a:moveTo>
                  <a:lnTo>
                    <a:pt x="62" y="75"/>
                  </a:lnTo>
                  <a:cubicBezTo>
                    <a:pt x="71" y="75"/>
                    <a:pt x="79" y="72"/>
                    <a:pt x="84" y="68"/>
                  </a:cubicBezTo>
                  <a:cubicBezTo>
                    <a:pt x="90" y="63"/>
                    <a:pt x="93" y="58"/>
                    <a:pt x="93" y="50"/>
                  </a:cubicBezTo>
                  <a:cubicBezTo>
                    <a:pt x="93" y="41"/>
                    <a:pt x="90" y="35"/>
                    <a:pt x="85" y="31"/>
                  </a:cubicBezTo>
                  <a:cubicBezTo>
                    <a:pt x="80" y="27"/>
                    <a:pt x="72" y="25"/>
                    <a:pt x="61" y="25"/>
                  </a:cubicBezTo>
                  <a:lnTo>
                    <a:pt x="31" y="25"/>
                  </a:lnTo>
                  <a:lnTo>
                    <a:pt x="31" y="75"/>
                  </a:lnTo>
                  <a:moveTo>
                    <a:pt x="31" y="98"/>
                  </a:moveTo>
                  <a:lnTo>
                    <a:pt x="31" y="154"/>
                  </a:lnTo>
                  <a:lnTo>
                    <a:pt x="66" y="154"/>
                  </a:lnTo>
                  <a:cubicBezTo>
                    <a:pt x="75" y="154"/>
                    <a:pt x="83" y="151"/>
                    <a:pt x="88" y="146"/>
                  </a:cubicBezTo>
                  <a:cubicBezTo>
                    <a:pt x="94" y="142"/>
                    <a:pt x="97" y="135"/>
                    <a:pt x="97" y="126"/>
                  </a:cubicBezTo>
                  <a:cubicBezTo>
                    <a:pt x="97" y="108"/>
                    <a:pt x="87" y="98"/>
                    <a:pt x="68" y="98"/>
                  </a:cubicBezTo>
                  <a:lnTo>
                    <a:pt x="31" y="98"/>
                  </a:lnTo>
                  <a:close/>
                </a:path>
              </a:pathLst>
            </a:custGeom>
            <a:solidFill>
              <a:schemeClr val="dk2"/>
            </a:solidFill>
            <a:ln>
              <a:noFill/>
            </a:ln>
          </p:spPr>
          <p:txBody>
            <a:bodyPr spcFirstLastPara="1" wrap="square" lIns="90000" tIns="19425" rIns="90000" bIns="1942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66" name="Google Shape;2566;p58"/>
            <p:cNvSpPr/>
            <p:nvPr/>
          </p:nvSpPr>
          <p:spPr>
            <a:xfrm>
              <a:off x="6688440" y="3786840"/>
              <a:ext cx="63360" cy="50400"/>
            </a:xfrm>
            <a:custGeom>
              <a:avLst/>
              <a:gdLst/>
              <a:ahLst/>
              <a:cxnLst/>
              <a:rect l="l" t="t" r="r" b="b"/>
              <a:pathLst>
                <a:path w="178" h="142" extrusionOk="0">
                  <a:moveTo>
                    <a:pt x="153" y="142"/>
                  </a:moveTo>
                  <a:lnTo>
                    <a:pt x="153" y="86"/>
                  </a:lnTo>
                  <a:lnTo>
                    <a:pt x="0" y="86"/>
                  </a:lnTo>
                  <a:lnTo>
                    <a:pt x="0" y="55"/>
                  </a:lnTo>
                  <a:lnTo>
                    <a:pt x="153" y="55"/>
                  </a:lnTo>
                  <a:lnTo>
                    <a:pt x="153" y="0"/>
                  </a:lnTo>
                  <a:lnTo>
                    <a:pt x="178" y="0"/>
                  </a:lnTo>
                  <a:lnTo>
                    <a:pt x="178" y="142"/>
                  </a:lnTo>
                  <a:lnTo>
                    <a:pt x="153" y="142"/>
                  </a:lnTo>
                  <a:close/>
                </a:path>
              </a:pathLst>
            </a:custGeom>
            <a:solidFill>
              <a:schemeClr val="dk2"/>
            </a:solidFill>
            <a:ln>
              <a:noFill/>
            </a:ln>
          </p:spPr>
          <p:txBody>
            <a:bodyPr spcFirstLastPara="1" wrap="square" lIns="90000" tIns="6100" rIns="90000" bIns="61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67" name="Google Shape;2567;p58"/>
            <p:cNvSpPr/>
            <p:nvPr/>
          </p:nvSpPr>
          <p:spPr>
            <a:xfrm>
              <a:off x="6688440" y="3846960"/>
              <a:ext cx="63360" cy="10440"/>
            </a:xfrm>
            <a:custGeom>
              <a:avLst/>
              <a:gdLst/>
              <a:ahLst/>
              <a:cxnLst/>
              <a:rect l="l" t="t" r="r" b="b"/>
              <a:pathLst>
                <a:path w="178" h="31" extrusionOk="0">
                  <a:moveTo>
                    <a:pt x="0" y="31"/>
                  </a:moveTo>
                  <a:lnTo>
                    <a:pt x="0" y="0"/>
                  </a:lnTo>
                  <a:lnTo>
                    <a:pt x="178" y="0"/>
                  </a:lnTo>
                  <a:lnTo>
                    <a:pt x="178" y="31"/>
                  </a:lnTo>
                  <a:lnTo>
                    <a:pt x="0" y="31"/>
                  </a:lnTo>
                  <a:close/>
                </a:path>
              </a:pathLst>
            </a:custGeom>
            <a:solidFill>
              <a:schemeClr val="dk2"/>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68" name="Google Shape;2568;p58"/>
            <p:cNvSpPr/>
            <p:nvPr/>
          </p:nvSpPr>
          <p:spPr>
            <a:xfrm>
              <a:off x="6688440" y="3872160"/>
              <a:ext cx="63360" cy="50040"/>
            </a:xfrm>
            <a:custGeom>
              <a:avLst/>
              <a:gdLst/>
              <a:ahLst/>
              <a:cxnLst/>
              <a:rect l="l" t="t" r="r" b="b"/>
              <a:pathLst>
                <a:path w="178" h="141" extrusionOk="0">
                  <a:moveTo>
                    <a:pt x="0" y="141"/>
                  </a:moveTo>
                  <a:lnTo>
                    <a:pt x="0" y="110"/>
                  </a:lnTo>
                  <a:lnTo>
                    <a:pt x="127" y="31"/>
                  </a:lnTo>
                  <a:lnTo>
                    <a:pt x="0" y="31"/>
                  </a:lnTo>
                  <a:lnTo>
                    <a:pt x="0" y="0"/>
                  </a:lnTo>
                  <a:lnTo>
                    <a:pt x="178" y="0"/>
                  </a:lnTo>
                  <a:lnTo>
                    <a:pt x="178" y="31"/>
                  </a:lnTo>
                  <a:lnTo>
                    <a:pt x="51" y="110"/>
                  </a:lnTo>
                  <a:lnTo>
                    <a:pt x="178" y="110"/>
                  </a:lnTo>
                  <a:lnTo>
                    <a:pt x="178" y="141"/>
                  </a:lnTo>
                  <a:lnTo>
                    <a:pt x="0" y="141"/>
                  </a:lnTo>
                  <a:close/>
                </a:path>
              </a:pathLst>
            </a:custGeom>
            <a:solidFill>
              <a:schemeClr val="dk2"/>
            </a:solidFill>
            <a:ln>
              <a:noFill/>
            </a:ln>
          </p:spPr>
          <p:txBody>
            <a:bodyPr spcFirstLastPara="1" wrap="square" lIns="90000" tIns="5750" rIns="90000" bIns="575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69" name="Google Shape;2569;p58"/>
            <p:cNvSpPr/>
            <p:nvPr/>
          </p:nvSpPr>
          <p:spPr>
            <a:xfrm>
              <a:off x="6688440" y="3928680"/>
              <a:ext cx="63360" cy="53640"/>
            </a:xfrm>
            <a:custGeom>
              <a:avLst/>
              <a:gdLst/>
              <a:ahLst/>
              <a:cxnLst/>
              <a:rect l="l" t="t" r="r" b="b"/>
              <a:pathLst>
                <a:path w="178" h="151" extrusionOk="0">
                  <a:moveTo>
                    <a:pt x="94" y="76"/>
                  </a:moveTo>
                  <a:lnTo>
                    <a:pt x="178" y="117"/>
                  </a:lnTo>
                  <a:lnTo>
                    <a:pt x="178" y="151"/>
                  </a:lnTo>
                  <a:lnTo>
                    <a:pt x="65" y="92"/>
                  </a:lnTo>
                  <a:lnTo>
                    <a:pt x="0" y="92"/>
                  </a:lnTo>
                  <a:lnTo>
                    <a:pt x="0" y="60"/>
                  </a:lnTo>
                  <a:lnTo>
                    <a:pt x="65" y="60"/>
                  </a:lnTo>
                  <a:lnTo>
                    <a:pt x="178" y="0"/>
                  </a:lnTo>
                  <a:lnTo>
                    <a:pt x="178" y="35"/>
                  </a:lnTo>
                  <a:lnTo>
                    <a:pt x="94" y="76"/>
                  </a:lnTo>
                  <a:close/>
                </a:path>
              </a:pathLst>
            </a:custGeom>
            <a:solidFill>
              <a:schemeClr val="dk2"/>
            </a:solidFill>
            <a:ln>
              <a:noFill/>
            </a:ln>
          </p:spPr>
          <p:txBody>
            <a:bodyPr spcFirstLastPara="1" wrap="square" lIns="90000" tIns="9350" rIns="90000" bIns="935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70" name="Google Shape;2570;p58"/>
            <p:cNvSpPr/>
            <p:nvPr/>
          </p:nvSpPr>
          <p:spPr>
            <a:xfrm>
              <a:off x="6688440" y="4012560"/>
              <a:ext cx="63360" cy="45360"/>
            </a:xfrm>
            <a:custGeom>
              <a:avLst/>
              <a:gdLst/>
              <a:ahLst/>
              <a:cxnLst/>
              <a:rect l="l" t="t" r="r" b="b"/>
              <a:pathLst>
                <a:path w="178" h="128" extrusionOk="0">
                  <a:moveTo>
                    <a:pt x="0" y="0"/>
                  </a:moveTo>
                  <a:lnTo>
                    <a:pt x="178" y="0"/>
                  </a:lnTo>
                  <a:lnTo>
                    <a:pt x="178" y="61"/>
                  </a:lnTo>
                  <a:cubicBezTo>
                    <a:pt x="178" y="81"/>
                    <a:pt x="174" y="97"/>
                    <a:pt x="166" y="107"/>
                  </a:cubicBezTo>
                  <a:cubicBezTo>
                    <a:pt x="158" y="118"/>
                    <a:pt x="146" y="123"/>
                    <a:pt x="130" y="123"/>
                  </a:cubicBezTo>
                  <a:cubicBezTo>
                    <a:pt x="122" y="123"/>
                    <a:pt x="114" y="121"/>
                    <a:pt x="108" y="116"/>
                  </a:cubicBezTo>
                  <a:cubicBezTo>
                    <a:pt x="101" y="112"/>
                    <a:pt x="96" y="106"/>
                    <a:pt x="93" y="97"/>
                  </a:cubicBezTo>
                  <a:cubicBezTo>
                    <a:pt x="90" y="107"/>
                    <a:pt x="85" y="114"/>
                    <a:pt x="78" y="120"/>
                  </a:cubicBezTo>
                  <a:cubicBezTo>
                    <a:pt x="71" y="125"/>
                    <a:pt x="62" y="128"/>
                    <a:pt x="52" y="128"/>
                  </a:cubicBezTo>
                  <a:cubicBezTo>
                    <a:pt x="35" y="128"/>
                    <a:pt x="22" y="121"/>
                    <a:pt x="13" y="111"/>
                  </a:cubicBezTo>
                  <a:cubicBezTo>
                    <a:pt x="4" y="100"/>
                    <a:pt x="0" y="85"/>
                    <a:pt x="0" y="65"/>
                  </a:cubicBezTo>
                  <a:lnTo>
                    <a:pt x="0" y="0"/>
                  </a:lnTo>
                  <a:moveTo>
                    <a:pt x="80" y="31"/>
                  </a:moveTo>
                  <a:lnTo>
                    <a:pt x="24" y="31"/>
                  </a:lnTo>
                  <a:lnTo>
                    <a:pt x="24" y="66"/>
                  </a:lnTo>
                  <a:cubicBezTo>
                    <a:pt x="24" y="75"/>
                    <a:pt x="28" y="82"/>
                    <a:pt x="32" y="88"/>
                  </a:cubicBezTo>
                  <a:cubicBezTo>
                    <a:pt x="37" y="93"/>
                    <a:pt x="43" y="97"/>
                    <a:pt x="52" y="97"/>
                  </a:cubicBezTo>
                  <a:cubicBezTo>
                    <a:pt x="70" y="97"/>
                    <a:pt x="80" y="87"/>
                    <a:pt x="80" y="68"/>
                  </a:cubicBezTo>
                  <a:lnTo>
                    <a:pt x="80" y="31"/>
                  </a:lnTo>
                  <a:moveTo>
                    <a:pt x="103" y="31"/>
                  </a:moveTo>
                  <a:lnTo>
                    <a:pt x="103" y="62"/>
                  </a:lnTo>
                  <a:cubicBezTo>
                    <a:pt x="103" y="71"/>
                    <a:pt x="106" y="78"/>
                    <a:pt x="110" y="84"/>
                  </a:cubicBezTo>
                  <a:cubicBezTo>
                    <a:pt x="115" y="89"/>
                    <a:pt x="120" y="93"/>
                    <a:pt x="128" y="93"/>
                  </a:cubicBezTo>
                  <a:cubicBezTo>
                    <a:pt x="137" y="93"/>
                    <a:pt x="144" y="90"/>
                    <a:pt x="147" y="85"/>
                  </a:cubicBezTo>
                  <a:cubicBezTo>
                    <a:pt x="151" y="80"/>
                    <a:pt x="153" y="72"/>
                    <a:pt x="153" y="61"/>
                  </a:cubicBezTo>
                  <a:lnTo>
                    <a:pt x="153" y="31"/>
                  </a:lnTo>
                  <a:lnTo>
                    <a:pt x="103" y="31"/>
                  </a:lnTo>
                  <a:close/>
                </a:path>
              </a:pathLst>
            </a:custGeom>
            <a:solidFill>
              <a:schemeClr val="dk2"/>
            </a:solidFill>
            <a:ln>
              <a:noFill/>
            </a:ln>
          </p:spPr>
          <p:txBody>
            <a:bodyPr spcFirstLastPara="1" wrap="square" lIns="90000" tIns="1075" rIns="90000" bIns="10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71" name="Google Shape;2571;p58"/>
            <p:cNvSpPr/>
            <p:nvPr/>
          </p:nvSpPr>
          <p:spPr>
            <a:xfrm>
              <a:off x="6687360" y="4067640"/>
              <a:ext cx="65520" cy="52560"/>
            </a:xfrm>
            <a:custGeom>
              <a:avLst/>
              <a:gdLst/>
              <a:ahLst/>
              <a:cxnLst/>
              <a:rect l="l" t="t" r="r" b="b"/>
              <a:pathLst>
                <a:path w="184" h="148" extrusionOk="0">
                  <a:moveTo>
                    <a:pt x="88" y="148"/>
                  </a:moveTo>
                  <a:cubicBezTo>
                    <a:pt x="70" y="148"/>
                    <a:pt x="55" y="145"/>
                    <a:pt x="41" y="139"/>
                  </a:cubicBezTo>
                  <a:cubicBezTo>
                    <a:pt x="28" y="133"/>
                    <a:pt x="18" y="124"/>
                    <a:pt x="11" y="113"/>
                  </a:cubicBezTo>
                  <a:cubicBezTo>
                    <a:pt x="4" y="102"/>
                    <a:pt x="0" y="89"/>
                    <a:pt x="0" y="74"/>
                  </a:cubicBezTo>
                  <a:cubicBezTo>
                    <a:pt x="0" y="59"/>
                    <a:pt x="4" y="47"/>
                    <a:pt x="11" y="35"/>
                  </a:cubicBezTo>
                  <a:cubicBezTo>
                    <a:pt x="18" y="24"/>
                    <a:pt x="28" y="15"/>
                    <a:pt x="41" y="9"/>
                  </a:cubicBezTo>
                  <a:cubicBezTo>
                    <a:pt x="54" y="3"/>
                    <a:pt x="70" y="0"/>
                    <a:pt x="86" y="0"/>
                  </a:cubicBezTo>
                  <a:lnTo>
                    <a:pt x="96" y="0"/>
                  </a:lnTo>
                  <a:cubicBezTo>
                    <a:pt x="114" y="0"/>
                    <a:pt x="130" y="3"/>
                    <a:pt x="143" y="9"/>
                  </a:cubicBezTo>
                  <a:cubicBezTo>
                    <a:pt x="157" y="15"/>
                    <a:pt x="166" y="24"/>
                    <a:pt x="173" y="35"/>
                  </a:cubicBezTo>
                  <a:cubicBezTo>
                    <a:pt x="180" y="47"/>
                    <a:pt x="184" y="59"/>
                    <a:pt x="184" y="74"/>
                  </a:cubicBezTo>
                  <a:cubicBezTo>
                    <a:pt x="184" y="89"/>
                    <a:pt x="180" y="102"/>
                    <a:pt x="173" y="113"/>
                  </a:cubicBezTo>
                  <a:cubicBezTo>
                    <a:pt x="166" y="124"/>
                    <a:pt x="156" y="133"/>
                    <a:pt x="143" y="139"/>
                  </a:cubicBezTo>
                  <a:cubicBezTo>
                    <a:pt x="130" y="145"/>
                    <a:pt x="115" y="148"/>
                    <a:pt x="97" y="148"/>
                  </a:cubicBezTo>
                  <a:lnTo>
                    <a:pt x="88" y="148"/>
                  </a:lnTo>
                  <a:moveTo>
                    <a:pt x="97" y="117"/>
                  </a:moveTo>
                  <a:cubicBezTo>
                    <a:pt x="117" y="117"/>
                    <a:pt x="132" y="113"/>
                    <a:pt x="142" y="106"/>
                  </a:cubicBezTo>
                  <a:cubicBezTo>
                    <a:pt x="153" y="98"/>
                    <a:pt x="158" y="88"/>
                    <a:pt x="158" y="74"/>
                  </a:cubicBezTo>
                  <a:cubicBezTo>
                    <a:pt x="158" y="61"/>
                    <a:pt x="153" y="50"/>
                    <a:pt x="142" y="43"/>
                  </a:cubicBezTo>
                  <a:cubicBezTo>
                    <a:pt x="132" y="35"/>
                    <a:pt x="117" y="31"/>
                    <a:pt x="98" y="31"/>
                  </a:cubicBezTo>
                  <a:lnTo>
                    <a:pt x="87" y="31"/>
                  </a:lnTo>
                  <a:cubicBezTo>
                    <a:pt x="68" y="31"/>
                    <a:pt x="53" y="34"/>
                    <a:pt x="42" y="42"/>
                  </a:cubicBezTo>
                  <a:cubicBezTo>
                    <a:pt x="32" y="49"/>
                    <a:pt x="26" y="61"/>
                    <a:pt x="26" y="74"/>
                  </a:cubicBezTo>
                  <a:cubicBezTo>
                    <a:pt x="26" y="88"/>
                    <a:pt x="31" y="98"/>
                    <a:pt x="41" y="106"/>
                  </a:cubicBezTo>
                  <a:cubicBezTo>
                    <a:pt x="52" y="113"/>
                    <a:pt x="67" y="117"/>
                    <a:pt x="87" y="117"/>
                  </a:cubicBezTo>
                  <a:lnTo>
                    <a:pt x="97" y="117"/>
                  </a:lnTo>
                  <a:close/>
                </a:path>
              </a:pathLst>
            </a:custGeom>
            <a:solidFill>
              <a:schemeClr val="dk2"/>
            </a:solidFill>
            <a:ln>
              <a:noFill/>
            </a:ln>
          </p:spPr>
          <p:txBody>
            <a:bodyPr spcFirstLastPara="1" wrap="square" lIns="90000" tIns="8275" rIns="90000" bIns="82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72" name="Google Shape;2572;p58"/>
            <p:cNvSpPr/>
            <p:nvPr/>
          </p:nvSpPr>
          <p:spPr>
            <a:xfrm>
              <a:off x="6687360" y="4130280"/>
              <a:ext cx="65520" cy="52200"/>
            </a:xfrm>
            <a:custGeom>
              <a:avLst/>
              <a:gdLst/>
              <a:ahLst/>
              <a:cxnLst/>
              <a:rect l="l" t="t" r="r" b="b"/>
              <a:pathLst>
                <a:path w="184" h="147" extrusionOk="0">
                  <a:moveTo>
                    <a:pt x="88" y="147"/>
                  </a:moveTo>
                  <a:cubicBezTo>
                    <a:pt x="70" y="147"/>
                    <a:pt x="55" y="144"/>
                    <a:pt x="41" y="138"/>
                  </a:cubicBezTo>
                  <a:cubicBezTo>
                    <a:pt x="28" y="132"/>
                    <a:pt x="18" y="123"/>
                    <a:pt x="11" y="112"/>
                  </a:cubicBezTo>
                  <a:cubicBezTo>
                    <a:pt x="4" y="100"/>
                    <a:pt x="0" y="89"/>
                    <a:pt x="0" y="74"/>
                  </a:cubicBezTo>
                  <a:cubicBezTo>
                    <a:pt x="0" y="59"/>
                    <a:pt x="4" y="46"/>
                    <a:pt x="11" y="35"/>
                  </a:cubicBezTo>
                  <a:cubicBezTo>
                    <a:pt x="18" y="24"/>
                    <a:pt x="28" y="15"/>
                    <a:pt x="41" y="9"/>
                  </a:cubicBezTo>
                  <a:cubicBezTo>
                    <a:pt x="54" y="3"/>
                    <a:pt x="70" y="0"/>
                    <a:pt x="86" y="0"/>
                  </a:cubicBezTo>
                  <a:lnTo>
                    <a:pt x="96" y="0"/>
                  </a:lnTo>
                  <a:cubicBezTo>
                    <a:pt x="114" y="0"/>
                    <a:pt x="130" y="3"/>
                    <a:pt x="143" y="9"/>
                  </a:cubicBezTo>
                  <a:cubicBezTo>
                    <a:pt x="157" y="15"/>
                    <a:pt x="166" y="24"/>
                    <a:pt x="173" y="35"/>
                  </a:cubicBezTo>
                  <a:cubicBezTo>
                    <a:pt x="180" y="46"/>
                    <a:pt x="184" y="59"/>
                    <a:pt x="184" y="74"/>
                  </a:cubicBezTo>
                  <a:cubicBezTo>
                    <a:pt x="184" y="88"/>
                    <a:pt x="180" y="100"/>
                    <a:pt x="173" y="111"/>
                  </a:cubicBezTo>
                  <a:cubicBezTo>
                    <a:pt x="166" y="123"/>
                    <a:pt x="156" y="131"/>
                    <a:pt x="143" y="138"/>
                  </a:cubicBezTo>
                  <a:cubicBezTo>
                    <a:pt x="130" y="144"/>
                    <a:pt x="115" y="147"/>
                    <a:pt x="97" y="147"/>
                  </a:cubicBezTo>
                  <a:lnTo>
                    <a:pt x="88" y="147"/>
                  </a:lnTo>
                  <a:moveTo>
                    <a:pt x="97" y="115"/>
                  </a:moveTo>
                  <a:cubicBezTo>
                    <a:pt x="117" y="115"/>
                    <a:pt x="132" y="112"/>
                    <a:pt x="142" y="104"/>
                  </a:cubicBezTo>
                  <a:cubicBezTo>
                    <a:pt x="153" y="97"/>
                    <a:pt x="158" y="87"/>
                    <a:pt x="158" y="74"/>
                  </a:cubicBezTo>
                  <a:cubicBezTo>
                    <a:pt x="158" y="60"/>
                    <a:pt x="153" y="50"/>
                    <a:pt x="142" y="42"/>
                  </a:cubicBezTo>
                  <a:cubicBezTo>
                    <a:pt x="132" y="34"/>
                    <a:pt x="117" y="31"/>
                    <a:pt x="98" y="30"/>
                  </a:cubicBezTo>
                  <a:lnTo>
                    <a:pt x="87" y="30"/>
                  </a:lnTo>
                  <a:cubicBezTo>
                    <a:pt x="68" y="30"/>
                    <a:pt x="53" y="34"/>
                    <a:pt x="42" y="42"/>
                  </a:cubicBezTo>
                  <a:cubicBezTo>
                    <a:pt x="32" y="50"/>
                    <a:pt x="26" y="60"/>
                    <a:pt x="26" y="74"/>
                  </a:cubicBezTo>
                  <a:cubicBezTo>
                    <a:pt x="26" y="87"/>
                    <a:pt x="31" y="97"/>
                    <a:pt x="41" y="104"/>
                  </a:cubicBezTo>
                  <a:cubicBezTo>
                    <a:pt x="52" y="112"/>
                    <a:pt x="67" y="115"/>
                    <a:pt x="87" y="115"/>
                  </a:cubicBezTo>
                  <a:lnTo>
                    <a:pt x="97" y="115"/>
                  </a:lnTo>
                  <a:close/>
                </a:path>
              </a:pathLst>
            </a:custGeom>
            <a:solidFill>
              <a:schemeClr val="dk2"/>
            </a:solidFill>
            <a:ln>
              <a:noFill/>
            </a:ln>
          </p:spPr>
          <p:txBody>
            <a:bodyPr spcFirstLastPara="1" wrap="square" lIns="90000" tIns="7900" rIns="90000" bIns="79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73" name="Google Shape;2573;p58"/>
            <p:cNvSpPr/>
            <p:nvPr/>
          </p:nvSpPr>
          <p:spPr>
            <a:xfrm>
              <a:off x="6688440" y="4194000"/>
              <a:ext cx="63360" cy="50400"/>
            </a:xfrm>
            <a:custGeom>
              <a:avLst/>
              <a:gdLst/>
              <a:ahLst/>
              <a:cxnLst/>
              <a:rect l="l" t="t" r="r" b="b"/>
              <a:pathLst>
                <a:path w="178" h="142" extrusionOk="0">
                  <a:moveTo>
                    <a:pt x="77" y="52"/>
                  </a:moveTo>
                  <a:lnTo>
                    <a:pt x="55" y="31"/>
                  </a:lnTo>
                  <a:lnTo>
                    <a:pt x="0" y="31"/>
                  </a:lnTo>
                  <a:lnTo>
                    <a:pt x="0" y="0"/>
                  </a:lnTo>
                  <a:lnTo>
                    <a:pt x="178" y="0"/>
                  </a:lnTo>
                  <a:lnTo>
                    <a:pt x="178" y="31"/>
                  </a:lnTo>
                  <a:lnTo>
                    <a:pt x="94" y="31"/>
                  </a:lnTo>
                  <a:lnTo>
                    <a:pt x="115" y="48"/>
                  </a:lnTo>
                  <a:lnTo>
                    <a:pt x="178" y="101"/>
                  </a:lnTo>
                  <a:lnTo>
                    <a:pt x="178" y="138"/>
                  </a:lnTo>
                  <a:lnTo>
                    <a:pt x="99" y="72"/>
                  </a:lnTo>
                  <a:lnTo>
                    <a:pt x="0" y="142"/>
                  </a:lnTo>
                  <a:lnTo>
                    <a:pt x="0" y="105"/>
                  </a:lnTo>
                  <a:lnTo>
                    <a:pt x="77" y="52"/>
                  </a:lnTo>
                  <a:close/>
                </a:path>
              </a:pathLst>
            </a:custGeom>
            <a:solidFill>
              <a:schemeClr val="dk2"/>
            </a:solidFill>
            <a:ln>
              <a:noFill/>
            </a:ln>
          </p:spPr>
          <p:txBody>
            <a:bodyPr spcFirstLastPara="1" wrap="square" lIns="90000" tIns="6100" rIns="90000" bIns="61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74" name="Google Shape;2574;p58"/>
            <p:cNvSpPr/>
            <p:nvPr/>
          </p:nvSpPr>
          <p:spPr>
            <a:xfrm>
              <a:off x="6687360" y="4271760"/>
              <a:ext cx="65520" cy="50400"/>
            </a:xfrm>
            <a:custGeom>
              <a:avLst/>
              <a:gdLst/>
              <a:ahLst/>
              <a:cxnLst/>
              <a:rect l="l" t="t" r="r" b="b"/>
              <a:pathLst>
                <a:path w="184" h="142" extrusionOk="0">
                  <a:moveTo>
                    <a:pt x="61" y="142"/>
                  </a:moveTo>
                  <a:cubicBezTo>
                    <a:pt x="42" y="140"/>
                    <a:pt x="27" y="134"/>
                    <a:pt x="16" y="121"/>
                  </a:cubicBezTo>
                  <a:cubicBezTo>
                    <a:pt x="5" y="109"/>
                    <a:pt x="0" y="92"/>
                    <a:pt x="0" y="72"/>
                  </a:cubicBezTo>
                  <a:cubicBezTo>
                    <a:pt x="0" y="58"/>
                    <a:pt x="4" y="45"/>
                    <a:pt x="10" y="34"/>
                  </a:cubicBezTo>
                  <a:cubicBezTo>
                    <a:pt x="17" y="23"/>
                    <a:pt x="27" y="15"/>
                    <a:pt x="39" y="9"/>
                  </a:cubicBezTo>
                  <a:cubicBezTo>
                    <a:pt x="52" y="3"/>
                    <a:pt x="66" y="0"/>
                    <a:pt x="82" y="0"/>
                  </a:cubicBezTo>
                  <a:lnTo>
                    <a:pt x="99" y="0"/>
                  </a:lnTo>
                  <a:cubicBezTo>
                    <a:pt x="116" y="0"/>
                    <a:pt x="131" y="3"/>
                    <a:pt x="144" y="9"/>
                  </a:cubicBezTo>
                  <a:cubicBezTo>
                    <a:pt x="157" y="15"/>
                    <a:pt x="166" y="24"/>
                    <a:pt x="173" y="35"/>
                  </a:cubicBezTo>
                  <a:cubicBezTo>
                    <a:pt x="180" y="47"/>
                    <a:pt x="184" y="59"/>
                    <a:pt x="184" y="73"/>
                  </a:cubicBezTo>
                  <a:cubicBezTo>
                    <a:pt x="184" y="93"/>
                    <a:pt x="178" y="109"/>
                    <a:pt x="167" y="121"/>
                  </a:cubicBezTo>
                  <a:cubicBezTo>
                    <a:pt x="157" y="133"/>
                    <a:pt x="142" y="140"/>
                    <a:pt x="122" y="142"/>
                  </a:cubicBezTo>
                  <a:lnTo>
                    <a:pt x="122" y="111"/>
                  </a:lnTo>
                  <a:cubicBezTo>
                    <a:pt x="135" y="109"/>
                    <a:pt x="144" y="105"/>
                    <a:pt x="150" y="100"/>
                  </a:cubicBezTo>
                  <a:cubicBezTo>
                    <a:pt x="155" y="94"/>
                    <a:pt x="158" y="85"/>
                    <a:pt x="158" y="73"/>
                  </a:cubicBezTo>
                  <a:cubicBezTo>
                    <a:pt x="158" y="60"/>
                    <a:pt x="153" y="49"/>
                    <a:pt x="144" y="42"/>
                  </a:cubicBezTo>
                  <a:cubicBezTo>
                    <a:pt x="134" y="35"/>
                    <a:pt x="119" y="31"/>
                    <a:pt x="100" y="31"/>
                  </a:cubicBezTo>
                  <a:lnTo>
                    <a:pt x="84" y="31"/>
                  </a:lnTo>
                  <a:cubicBezTo>
                    <a:pt x="65" y="31"/>
                    <a:pt x="50" y="34"/>
                    <a:pt x="40" y="41"/>
                  </a:cubicBezTo>
                  <a:cubicBezTo>
                    <a:pt x="30" y="48"/>
                    <a:pt x="25" y="58"/>
                    <a:pt x="25" y="72"/>
                  </a:cubicBezTo>
                  <a:cubicBezTo>
                    <a:pt x="25" y="84"/>
                    <a:pt x="27" y="93"/>
                    <a:pt x="33" y="99"/>
                  </a:cubicBezTo>
                  <a:cubicBezTo>
                    <a:pt x="39" y="105"/>
                    <a:pt x="48" y="109"/>
                    <a:pt x="61" y="111"/>
                  </a:cubicBezTo>
                  <a:lnTo>
                    <a:pt x="61" y="142"/>
                  </a:lnTo>
                  <a:close/>
                </a:path>
              </a:pathLst>
            </a:custGeom>
            <a:solidFill>
              <a:schemeClr val="dk2"/>
            </a:solidFill>
            <a:ln>
              <a:noFill/>
            </a:ln>
          </p:spPr>
          <p:txBody>
            <a:bodyPr spcFirstLastPara="1" wrap="square" lIns="90000" tIns="6100" rIns="90000" bIns="61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75" name="Google Shape;2575;p58"/>
            <p:cNvSpPr/>
            <p:nvPr/>
          </p:nvSpPr>
          <p:spPr>
            <a:xfrm>
              <a:off x="6688440" y="4332960"/>
              <a:ext cx="63360" cy="39600"/>
            </a:xfrm>
            <a:custGeom>
              <a:avLst/>
              <a:gdLst/>
              <a:ahLst/>
              <a:cxnLst/>
              <a:rect l="l" t="t" r="r" b="b"/>
              <a:pathLst>
                <a:path w="178" h="112" extrusionOk="0">
                  <a:moveTo>
                    <a:pt x="24" y="31"/>
                  </a:moveTo>
                  <a:lnTo>
                    <a:pt x="24" y="112"/>
                  </a:lnTo>
                  <a:lnTo>
                    <a:pt x="0" y="112"/>
                  </a:lnTo>
                  <a:lnTo>
                    <a:pt x="0" y="0"/>
                  </a:lnTo>
                  <a:lnTo>
                    <a:pt x="178" y="0"/>
                  </a:lnTo>
                  <a:lnTo>
                    <a:pt x="178" y="31"/>
                  </a:lnTo>
                  <a:lnTo>
                    <a:pt x="24" y="31"/>
                  </a:lnTo>
                  <a:close/>
                </a:path>
              </a:pathLst>
            </a:custGeom>
            <a:solidFill>
              <a:schemeClr val="dk2"/>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76" name="Google Shape;2576;p58"/>
            <p:cNvSpPr/>
            <p:nvPr/>
          </p:nvSpPr>
          <p:spPr>
            <a:xfrm>
              <a:off x="6687360" y="4379760"/>
              <a:ext cx="64800" cy="47160"/>
            </a:xfrm>
            <a:custGeom>
              <a:avLst/>
              <a:gdLst/>
              <a:ahLst/>
              <a:cxnLst/>
              <a:rect l="l" t="t" r="r" b="b"/>
              <a:pathLst>
                <a:path w="182" h="133" extrusionOk="0">
                  <a:moveTo>
                    <a:pt x="181" y="133"/>
                  </a:moveTo>
                  <a:lnTo>
                    <a:pt x="62" y="133"/>
                  </a:lnTo>
                  <a:cubicBezTo>
                    <a:pt x="43" y="133"/>
                    <a:pt x="28" y="127"/>
                    <a:pt x="17" y="115"/>
                  </a:cubicBezTo>
                  <a:cubicBezTo>
                    <a:pt x="6" y="103"/>
                    <a:pt x="0" y="86"/>
                    <a:pt x="0" y="66"/>
                  </a:cubicBezTo>
                  <a:cubicBezTo>
                    <a:pt x="0" y="46"/>
                    <a:pt x="6" y="30"/>
                    <a:pt x="17" y="18"/>
                  </a:cubicBezTo>
                  <a:cubicBezTo>
                    <a:pt x="28" y="6"/>
                    <a:pt x="43" y="0"/>
                    <a:pt x="62" y="0"/>
                  </a:cubicBezTo>
                  <a:lnTo>
                    <a:pt x="182" y="0"/>
                  </a:lnTo>
                  <a:lnTo>
                    <a:pt x="182" y="31"/>
                  </a:lnTo>
                  <a:lnTo>
                    <a:pt x="62" y="31"/>
                  </a:lnTo>
                  <a:cubicBezTo>
                    <a:pt x="50" y="31"/>
                    <a:pt x="41" y="33"/>
                    <a:pt x="35" y="40"/>
                  </a:cubicBezTo>
                  <a:cubicBezTo>
                    <a:pt x="28" y="46"/>
                    <a:pt x="25" y="55"/>
                    <a:pt x="25" y="66"/>
                  </a:cubicBezTo>
                  <a:cubicBezTo>
                    <a:pt x="25" y="90"/>
                    <a:pt x="38" y="102"/>
                    <a:pt x="63" y="102"/>
                  </a:cubicBezTo>
                  <a:lnTo>
                    <a:pt x="181" y="102"/>
                  </a:lnTo>
                  <a:lnTo>
                    <a:pt x="181" y="133"/>
                  </a:lnTo>
                  <a:close/>
                </a:path>
              </a:pathLst>
            </a:custGeom>
            <a:solidFill>
              <a:schemeClr val="dk2"/>
            </a:solidFill>
            <a:ln>
              <a:noFill/>
            </a:ln>
          </p:spPr>
          <p:txBody>
            <a:bodyPr spcFirstLastPara="1" wrap="square" lIns="90000" tIns="2875" rIns="90000" bIns="28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77" name="Google Shape;2577;p58"/>
            <p:cNvSpPr/>
            <p:nvPr/>
          </p:nvSpPr>
          <p:spPr>
            <a:xfrm>
              <a:off x="6688440" y="4439880"/>
              <a:ext cx="63360" cy="45000"/>
            </a:xfrm>
            <a:custGeom>
              <a:avLst/>
              <a:gdLst/>
              <a:ahLst/>
              <a:cxnLst/>
              <a:rect l="l" t="t" r="r" b="b"/>
              <a:pathLst>
                <a:path w="178" h="127" extrusionOk="0">
                  <a:moveTo>
                    <a:pt x="0" y="0"/>
                  </a:moveTo>
                  <a:lnTo>
                    <a:pt x="178" y="0"/>
                  </a:lnTo>
                  <a:lnTo>
                    <a:pt x="178" y="61"/>
                  </a:lnTo>
                  <a:cubicBezTo>
                    <a:pt x="178" y="81"/>
                    <a:pt x="174" y="97"/>
                    <a:pt x="166" y="107"/>
                  </a:cubicBezTo>
                  <a:cubicBezTo>
                    <a:pt x="158" y="118"/>
                    <a:pt x="146" y="123"/>
                    <a:pt x="130" y="123"/>
                  </a:cubicBezTo>
                  <a:cubicBezTo>
                    <a:pt x="122" y="123"/>
                    <a:pt x="114" y="121"/>
                    <a:pt x="108" y="116"/>
                  </a:cubicBezTo>
                  <a:cubicBezTo>
                    <a:pt x="101" y="112"/>
                    <a:pt x="96" y="105"/>
                    <a:pt x="93" y="97"/>
                  </a:cubicBezTo>
                  <a:cubicBezTo>
                    <a:pt x="90" y="106"/>
                    <a:pt x="85" y="114"/>
                    <a:pt x="78" y="119"/>
                  </a:cubicBezTo>
                  <a:cubicBezTo>
                    <a:pt x="71" y="125"/>
                    <a:pt x="62" y="127"/>
                    <a:pt x="52" y="127"/>
                  </a:cubicBezTo>
                  <a:cubicBezTo>
                    <a:pt x="35" y="127"/>
                    <a:pt x="22" y="122"/>
                    <a:pt x="13" y="111"/>
                  </a:cubicBezTo>
                  <a:cubicBezTo>
                    <a:pt x="4" y="100"/>
                    <a:pt x="0" y="85"/>
                    <a:pt x="0" y="65"/>
                  </a:cubicBezTo>
                  <a:lnTo>
                    <a:pt x="0" y="0"/>
                  </a:lnTo>
                  <a:moveTo>
                    <a:pt x="80" y="31"/>
                  </a:moveTo>
                  <a:lnTo>
                    <a:pt x="24" y="31"/>
                  </a:lnTo>
                  <a:lnTo>
                    <a:pt x="24" y="65"/>
                  </a:lnTo>
                  <a:cubicBezTo>
                    <a:pt x="24" y="75"/>
                    <a:pt x="28" y="83"/>
                    <a:pt x="32" y="88"/>
                  </a:cubicBezTo>
                  <a:cubicBezTo>
                    <a:pt x="37" y="93"/>
                    <a:pt x="43" y="96"/>
                    <a:pt x="52" y="96"/>
                  </a:cubicBezTo>
                  <a:cubicBezTo>
                    <a:pt x="70" y="96"/>
                    <a:pt x="80" y="87"/>
                    <a:pt x="80" y="68"/>
                  </a:cubicBezTo>
                  <a:lnTo>
                    <a:pt x="80" y="31"/>
                  </a:lnTo>
                  <a:moveTo>
                    <a:pt x="103" y="31"/>
                  </a:moveTo>
                  <a:lnTo>
                    <a:pt x="103" y="61"/>
                  </a:lnTo>
                  <a:cubicBezTo>
                    <a:pt x="103" y="71"/>
                    <a:pt x="106" y="79"/>
                    <a:pt x="110" y="84"/>
                  </a:cubicBezTo>
                  <a:cubicBezTo>
                    <a:pt x="115" y="90"/>
                    <a:pt x="120" y="92"/>
                    <a:pt x="128" y="92"/>
                  </a:cubicBezTo>
                  <a:cubicBezTo>
                    <a:pt x="137" y="92"/>
                    <a:pt x="144" y="89"/>
                    <a:pt x="147" y="84"/>
                  </a:cubicBezTo>
                  <a:cubicBezTo>
                    <a:pt x="151" y="79"/>
                    <a:pt x="153" y="71"/>
                    <a:pt x="153" y="61"/>
                  </a:cubicBezTo>
                  <a:lnTo>
                    <a:pt x="153" y="31"/>
                  </a:lnTo>
                  <a:lnTo>
                    <a:pt x="103" y="31"/>
                  </a:lnTo>
                  <a:close/>
                </a:path>
              </a:pathLst>
            </a:custGeom>
            <a:solidFill>
              <a:schemeClr val="dk2"/>
            </a:solidFill>
            <a:ln>
              <a:noFill/>
            </a:ln>
          </p:spPr>
          <p:txBody>
            <a:bodyPr spcFirstLastPara="1" wrap="square" lIns="90000" tIns="700" rIns="90000" bIns="7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78" name="Google Shape;2578;p58"/>
            <p:cNvSpPr/>
            <p:nvPr/>
          </p:nvSpPr>
          <p:spPr>
            <a:xfrm>
              <a:off x="6323024" y="4742345"/>
              <a:ext cx="50400" cy="63720"/>
            </a:xfrm>
            <a:custGeom>
              <a:avLst/>
              <a:gdLst/>
              <a:ahLst/>
              <a:cxnLst/>
              <a:rect l="l" t="t" r="r" b="b"/>
              <a:pathLst>
                <a:path w="142" h="179" extrusionOk="0">
                  <a:moveTo>
                    <a:pt x="0" y="154"/>
                  </a:moveTo>
                  <a:lnTo>
                    <a:pt x="56" y="154"/>
                  </a:lnTo>
                  <a:lnTo>
                    <a:pt x="56" y="0"/>
                  </a:lnTo>
                  <a:lnTo>
                    <a:pt x="87" y="0"/>
                  </a:lnTo>
                  <a:lnTo>
                    <a:pt x="87" y="154"/>
                  </a:lnTo>
                  <a:lnTo>
                    <a:pt x="142" y="154"/>
                  </a:lnTo>
                  <a:lnTo>
                    <a:pt x="142" y="179"/>
                  </a:lnTo>
                  <a:lnTo>
                    <a:pt x="0" y="179"/>
                  </a:lnTo>
                  <a:lnTo>
                    <a:pt x="0" y="154"/>
                  </a:lnTo>
                  <a:close/>
                </a:path>
              </a:pathLst>
            </a:custGeom>
            <a:solidFill>
              <a:schemeClr val="dk2"/>
            </a:solidFill>
            <a:ln>
              <a:noFill/>
            </a:ln>
          </p:spPr>
          <p:txBody>
            <a:bodyPr spcFirstLastPara="1" wrap="square" lIns="90000" tIns="19425" rIns="90000" bIns="1942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79" name="Google Shape;2579;p58"/>
            <p:cNvSpPr/>
            <p:nvPr/>
          </p:nvSpPr>
          <p:spPr>
            <a:xfrm>
              <a:off x="6303240" y="4742280"/>
              <a:ext cx="10440" cy="63720"/>
            </a:xfrm>
            <a:custGeom>
              <a:avLst/>
              <a:gdLst/>
              <a:ahLst/>
              <a:cxnLst/>
              <a:rect l="l" t="t" r="r" b="b"/>
              <a:pathLst>
                <a:path w="31" h="179" extrusionOk="0">
                  <a:moveTo>
                    <a:pt x="0" y="0"/>
                  </a:moveTo>
                  <a:lnTo>
                    <a:pt x="31" y="0"/>
                  </a:lnTo>
                  <a:lnTo>
                    <a:pt x="31" y="179"/>
                  </a:lnTo>
                  <a:lnTo>
                    <a:pt x="0" y="179"/>
                  </a:lnTo>
                  <a:lnTo>
                    <a:pt x="0" y="0"/>
                  </a:lnTo>
                  <a:close/>
                </a:path>
              </a:pathLst>
            </a:custGeom>
            <a:solidFill>
              <a:schemeClr val="dk2"/>
            </a:solidFill>
            <a:ln>
              <a:noFill/>
            </a:ln>
          </p:spPr>
          <p:txBody>
            <a:bodyPr spcFirstLastPara="1" wrap="square" lIns="90000" tIns="19425" rIns="90000" bIns="1942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80" name="Google Shape;2580;p58"/>
            <p:cNvSpPr/>
            <p:nvPr/>
          </p:nvSpPr>
          <p:spPr>
            <a:xfrm>
              <a:off x="6238440" y="4742280"/>
              <a:ext cx="50400" cy="63720"/>
            </a:xfrm>
            <a:custGeom>
              <a:avLst/>
              <a:gdLst/>
              <a:ahLst/>
              <a:cxnLst/>
              <a:rect l="l" t="t" r="r" b="b"/>
              <a:pathLst>
                <a:path w="142" h="179" extrusionOk="0">
                  <a:moveTo>
                    <a:pt x="0" y="0"/>
                  </a:moveTo>
                  <a:lnTo>
                    <a:pt x="31" y="0"/>
                  </a:lnTo>
                  <a:lnTo>
                    <a:pt x="111" y="127"/>
                  </a:lnTo>
                  <a:lnTo>
                    <a:pt x="111" y="0"/>
                  </a:lnTo>
                  <a:lnTo>
                    <a:pt x="142" y="0"/>
                  </a:lnTo>
                  <a:lnTo>
                    <a:pt x="142" y="179"/>
                  </a:lnTo>
                  <a:lnTo>
                    <a:pt x="111" y="179"/>
                  </a:lnTo>
                  <a:lnTo>
                    <a:pt x="31" y="52"/>
                  </a:lnTo>
                  <a:lnTo>
                    <a:pt x="31" y="179"/>
                  </a:lnTo>
                  <a:lnTo>
                    <a:pt x="0" y="179"/>
                  </a:lnTo>
                  <a:lnTo>
                    <a:pt x="0" y="0"/>
                  </a:lnTo>
                  <a:close/>
                </a:path>
              </a:pathLst>
            </a:custGeom>
            <a:solidFill>
              <a:schemeClr val="dk2"/>
            </a:solidFill>
            <a:ln>
              <a:noFill/>
            </a:ln>
          </p:spPr>
          <p:txBody>
            <a:bodyPr spcFirstLastPara="1" wrap="square" lIns="90000" tIns="19425" rIns="90000" bIns="1942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81" name="Google Shape;2581;p58"/>
            <p:cNvSpPr/>
            <p:nvPr/>
          </p:nvSpPr>
          <p:spPr>
            <a:xfrm>
              <a:off x="6178320" y="4742280"/>
              <a:ext cx="53640" cy="63720"/>
            </a:xfrm>
            <a:custGeom>
              <a:avLst/>
              <a:gdLst/>
              <a:ahLst/>
              <a:cxnLst/>
              <a:rect l="l" t="t" r="r" b="b"/>
              <a:pathLst>
                <a:path w="151" h="179" extrusionOk="0">
                  <a:moveTo>
                    <a:pt x="75" y="94"/>
                  </a:moveTo>
                  <a:lnTo>
                    <a:pt x="34" y="179"/>
                  </a:lnTo>
                  <a:lnTo>
                    <a:pt x="0" y="179"/>
                  </a:lnTo>
                  <a:lnTo>
                    <a:pt x="60" y="66"/>
                  </a:lnTo>
                  <a:lnTo>
                    <a:pt x="60" y="0"/>
                  </a:lnTo>
                  <a:lnTo>
                    <a:pt x="91" y="0"/>
                  </a:lnTo>
                  <a:lnTo>
                    <a:pt x="91" y="66"/>
                  </a:lnTo>
                  <a:lnTo>
                    <a:pt x="151" y="179"/>
                  </a:lnTo>
                  <a:lnTo>
                    <a:pt x="117" y="179"/>
                  </a:lnTo>
                  <a:lnTo>
                    <a:pt x="75" y="94"/>
                  </a:lnTo>
                  <a:close/>
                </a:path>
              </a:pathLst>
            </a:custGeom>
            <a:solidFill>
              <a:schemeClr val="dk2"/>
            </a:solidFill>
            <a:ln>
              <a:noFill/>
            </a:ln>
          </p:spPr>
          <p:txBody>
            <a:bodyPr spcFirstLastPara="1" wrap="square" lIns="90000" tIns="19425" rIns="90000" bIns="1942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82" name="Google Shape;2582;p58"/>
            <p:cNvSpPr/>
            <p:nvPr/>
          </p:nvSpPr>
          <p:spPr>
            <a:xfrm>
              <a:off x="6102720" y="4742280"/>
              <a:ext cx="45000" cy="63720"/>
            </a:xfrm>
            <a:custGeom>
              <a:avLst/>
              <a:gdLst/>
              <a:ahLst/>
              <a:cxnLst/>
              <a:rect l="l" t="t" r="r" b="b"/>
              <a:pathLst>
                <a:path w="127" h="179" extrusionOk="0">
                  <a:moveTo>
                    <a:pt x="127" y="0"/>
                  </a:moveTo>
                  <a:lnTo>
                    <a:pt x="127" y="179"/>
                  </a:lnTo>
                  <a:lnTo>
                    <a:pt x="66" y="179"/>
                  </a:lnTo>
                  <a:cubicBezTo>
                    <a:pt x="46" y="179"/>
                    <a:pt x="31" y="175"/>
                    <a:pt x="20" y="167"/>
                  </a:cubicBezTo>
                  <a:cubicBezTo>
                    <a:pt x="9" y="158"/>
                    <a:pt x="4" y="146"/>
                    <a:pt x="4" y="130"/>
                  </a:cubicBezTo>
                  <a:cubicBezTo>
                    <a:pt x="4" y="122"/>
                    <a:pt x="7" y="115"/>
                    <a:pt x="11" y="108"/>
                  </a:cubicBezTo>
                  <a:cubicBezTo>
                    <a:pt x="16" y="102"/>
                    <a:pt x="22" y="97"/>
                    <a:pt x="30" y="93"/>
                  </a:cubicBezTo>
                  <a:cubicBezTo>
                    <a:pt x="20" y="90"/>
                    <a:pt x="13" y="85"/>
                    <a:pt x="8" y="78"/>
                  </a:cubicBezTo>
                  <a:cubicBezTo>
                    <a:pt x="2" y="71"/>
                    <a:pt x="0" y="62"/>
                    <a:pt x="0" y="52"/>
                  </a:cubicBezTo>
                  <a:cubicBezTo>
                    <a:pt x="0" y="35"/>
                    <a:pt x="5" y="22"/>
                    <a:pt x="16" y="13"/>
                  </a:cubicBezTo>
                  <a:cubicBezTo>
                    <a:pt x="27" y="4"/>
                    <a:pt x="42" y="0"/>
                    <a:pt x="62" y="0"/>
                  </a:cubicBezTo>
                  <a:lnTo>
                    <a:pt x="127" y="0"/>
                  </a:lnTo>
                  <a:moveTo>
                    <a:pt x="96" y="81"/>
                  </a:moveTo>
                  <a:lnTo>
                    <a:pt x="96" y="25"/>
                  </a:lnTo>
                  <a:lnTo>
                    <a:pt x="62" y="25"/>
                  </a:lnTo>
                  <a:cubicBezTo>
                    <a:pt x="52" y="25"/>
                    <a:pt x="45" y="27"/>
                    <a:pt x="39" y="32"/>
                  </a:cubicBezTo>
                  <a:cubicBezTo>
                    <a:pt x="34" y="37"/>
                    <a:pt x="31" y="44"/>
                    <a:pt x="31" y="52"/>
                  </a:cubicBezTo>
                  <a:cubicBezTo>
                    <a:pt x="31" y="71"/>
                    <a:pt x="41" y="80"/>
                    <a:pt x="60" y="81"/>
                  </a:cubicBezTo>
                  <a:lnTo>
                    <a:pt x="96" y="81"/>
                  </a:lnTo>
                  <a:moveTo>
                    <a:pt x="96" y="104"/>
                  </a:moveTo>
                  <a:lnTo>
                    <a:pt x="66" y="104"/>
                  </a:lnTo>
                  <a:cubicBezTo>
                    <a:pt x="56" y="104"/>
                    <a:pt x="49" y="106"/>
                    <a:pt x="43" y="110"/>
                  </a:cubicBezTo>
                  <a:cubicBezTo>
                    <a:pt x="38" y="115"/>
                    <a:pt x="35" y="121"/>
                    <a:pt x="35" y="129"/>
                  </a:cubicBezTo>
                  <a:cubicBezTo>
                    <a:pt x="35" y="137"/>
                    <a:pt x="38" y="145"/>
                    <a:pt x="43" y="148"/>
                  </a:cubicBezTo>
                  <a:cubicBezTo>
                    <a:pt x="49" y="152"/>
                    <a:pt x="56" y="154"/>
                    <a:pt x="66" y="154"/>
                  </a:cubicBezTo>
                  <a:lnTo>
                    <a:pt x="96" y="154"/>
                  </a:lnTo>
                  <a:lnTo>
                    <a:pt x="96" y="104"/>
                  </a:lnTo>
                  <a:close/>
                </a:path>
              </a:pathLst>
            </a:custGeom>
            <a:solidFill>
              <a:schemeClr val="dk2"/>
            </a:solidFill>
            <a:ln>
              <a:noFill/>
            </a:ln>
          </p:spPr>
          <p:txBody>
            <a:bodyPr spcFirstLastPara="1" wrap="square" lIns="90000" tIns="19425" rIns="90000" bIns="1942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83" name="Google Shape;2583;p58"/>
            <p:cNvSpPr/>
            <p:nvPr/>
          </p:nvSpPr>
          <p:spPr>
            <a:xfrm>
              <a:off x="6040440" y="4741560"/>
              <a:ext cx="52200" cy="65160"/>
            </a:xfrm>
            <a:custGeom>
              <a:avLst/>
              <a:gdLst/>
              <a:ahLst/>
              <a:cxnLst/>
              <a:rect l="l" t="t" r="r" b="b"/>
              <a:pathLst>
                <a:path w="147" h="183" extrusionOk="0">
                  <a:moveTo>
                    <a:pt x="1" y="87"/>
                  </a:moveTo>
                  <a:cubicBezTo>
                    <a:pt x="1" y="69"/>
                    <a:pt x="3" y="54"/>
                    <a:pt x="10" y="41"/>
                  </a:cubicBezTo>
                  <a:cubicBezTo>
                    <a:pt x="16" y="28"/>
                    <a:pt x="24" y="18"/>
                    <a:pt x="35" y="10"/>
                  </a:cubicBezTo>
                  <a:cubicBezTo>
                    <a:pt x="47" y="3"/>
                    <a:pt x="59" y="0"/>
                    <a:pt x="73" y="0"/>
                  </a:cubicBezTo>
                  <a:cubicBezTo>
                    <a:pt x="88" y="0"/>
                    <a:pt x="101" y="3"/>
                    <a:pt x="112" y="10"/>
                  </a:cubicBezTo>
                  <a:cubicBezTo>
                    <a:pt x="123" y="18"/>
                    <a:pt x="132" y="28"/>
                    <a:pt x="138" y="41"/>
                  </a:cubicBezTo>
                  <a:cubicBezTo>
                    <a:pt x="144" y="54"/>
                    <a:pt x="147" y="69"/>
                    <a:pt x="147" y="86"/>
                  </a:cubicBezTo>
                  <a:lnTo>
                    <a:pt x="147" y="96"/>
                  </a:lnTo>
                  <a:cubicBezTo>
                    <a:pt x="147" y="113"/>
                    <a:pt x="144" y="129"/>
                    <a:pt x="138" y="142"/>
                  </a:cubicBezTo>
                  <a:cubicBezTo>
                    <a:pt x="132" y="155"/>
                    <a:pt x="123" y="166"/>
                    <a:pt x="112" y="173"/>
                  </a:cubicBezTo>
                  <a:cubicBezTo>
                    <a:pt x="101" y="181"/>
                    <a:pt x="88" y="183"/>
                    <a:pt x="73" y="183"/>
                  </a:cubicBezTo>
                  <a:cubicBezTo>
                    <a:pt x="59" y="183"/>
                    <a:pt x="47" y="180"/>
                    <a:pt x="36" y="173"/>
                  </a:cubicBezTo>
                  <a:cubicBezTo>
                    <a:pt x="24" y="166"/>
                    <a:pt x="16" y="155"/>
                    <a:pt x="10" y="142"/>
                  </a:cubicBezTo>
                  <a:cubicBezTo>
                    <a:pt x="3" y="129"/>
                    <a:pt x="0" y="114"/>
                    <a:pt x="0" y="97"/>
                  </a:cubicBezTo>
                  <a:lnTo>
                    <a:pt x="0" y="87"/>
                  </a:lnTo>
                  <a:lnTo>
                    <a:pt x="1" y="87"/>
                  </a:lnTo>
                  <a:moveTo>
                    <a:pt x="32" y="96"/>
                  </a:moveTo>
                  <a:cubicBezTo>
                    <a:pt x="32" y="116"/>
                    <a:pt x="35" y="132"/>
                    <a:pt x="43" y="142"/>
                  </a:cubicBezTo>
                  <a:cubicBezTo>
                    <a:pt x="50" y="153"/>
                    <a:pt x="60" y="157"/>
                    <a:pt x="74" y="157"/>
                  </a:cubicBezTo>
                  <a:cubicBezTo>
                    <a:pt x="87" y="157"/>
                    <a:pt x="97" y="153"/>
                    <a:pt x="105" y="142"/>
                  </a:cubicBezTo>
                  <a:cubicBezTo>
                    <a:pt x="113" y="132"/>
                    <a:pt x="116" y="116"/>
                    <a:pt x="117" y="97"/>
                  </a:cubicBezTo>
                  <a:lnTo>
                    <a:pt x="117" y="87"/>
                  </a:lnTo>
                  <a:cubicBezTo>
                    <a:pt x="117" y="67"/>
                    <a:pt x="113" y="52"/>
                    <a:pt x="105" y="41"/>
                  </a:cubicBezTo>
                  <a:cubicBezTo>
                    <a:pt x="98" y="30"/>
                    <a:pt x="87" y="25"/>
                    <a:pt x="74" y="25"/>
                  </a:cubicBezTo>
                  <a:cubicBezTo>
                    <a:pt x="60" y="25"/>
                    <a:pt x="50" y="31"/>
                    <a:pt x="43" y="41"/>
                  </a:cubicBezTo>
                  <a:cubicBezTo>
                    <a:pt x="35" y="52"/>
                    <a:pt x="32" y="66"/>
                    <a:pt x="32" y="86"/>
                  </a:cubicBezTo>
                  <a:lnTo>
                    <a:pt x="32" y="96"/>
                  </a:lnTo>
                  <a:close/>
                </a:path>
              </a:pathLst>
            </a:custGeom>
            <a:solidFill>
              <a:schemeClr val="dk2"/>
            </a:solidFill>
            <a:ln>
              <a:noFill/>
            </a:ln>
          </p:spPr>
          <p:txBody>
            <a:bodyPr spcFirstLastPara="1" wrap="square" lIns="90000" tIns="20875" rIns="90000" bIns="208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84" name="Google Shape;2584;p58"/>
            <p:cNvSpPr/>
            <p:nvPr/>
          </p:nvSpPr>
          <p:spPr>
            <a:xfrm>
              <a:off x="5978160" y="4741560"/>
              <a:ext cx="52560" cy="65160"/>
            </a:xfrm>
            <a:custGeom>
              <a:avLst/>
              <a:gdLst/>
              <a:ahLst/>
              <a:cxnLst/>
              <a:rect l="l" t="t" r="r" b="b"/>
              <a:pathLst>
                <a:path w="148" h="183" extrusionOk="0">
                  <a:moveTo>
                    <a:pt x="0" y="87"/>
                  </a:moveTo>
                  <a:cubicBezTo>
                    <a:pt x="0" y="69"/>
                    <a:pt x="3" y="54"/>
                    <a:pt x="9" y="41"/>
                  </a:cubicBezTo>
                  <a:cubicBezTo>
                    <a:pt x="15" y="28"/>
                    <a:pt x="24" y="18"/>
                    <a:pt x="35" y="10"/>
                  </a:cubicBezTo>
                  <a:cubicBezTo>
                    <a:pt x="46" y="3"/>
                    <a:pt x="59" y="0"/>
                    <a:pt x="74" y="0"/>
                  </a:cubicBezTo>
                  <a:cubicBezTo>
                    <a:pt x="89" y="0"/>
                    <a:pt x="102" y="3"/>
                    <a:pt x="113" y="10"/>
                  </a:cubicBezTo>
                  <a:cubicBezTo>
                    <a:pt x="124" y="18"/>
                    <a:pt x="133" y="28"/>
                    <a:pt x="139" y="41"/>
                  </a:cubicBezTo>
                  <a:cubicBezTo>
                    <a:pt x="145" y="54"/>
                    <a:pt x="148" y="69"/>
                    <a:pt x="148" y="86"/>
                  </a:cubicBezTo>
                  <a:lnTo>
                    <a:pt x="148" y="96"/>
                  </a:lnTo>
                  <a:cubicBezTo>
                    <a:pt x="148" y="113"/>
                    <a:pt x="145" y="129"/>
                    <a:pt x="139" y="142"/>
                  </a:cubicBezTo>
                  <a:cubicBezTo>
                    <a:pt x="133" y="155"/>
                    <a:pt x="124" y="165"/>
                    <a:pt x="113" y="173"/>
                  </a:cubicBezTo>
                  <a:cubicBezTo>
                    <a:pt x="102" y="180"/>
                    <a:pt x="88" y="183"/>
                    <a:pt x="74" y="183"/>
                  </a:cubicBezTo>
                  <a:cubicBezTo>
                    <a:pt x="59" y="183"/>
                    <a:pt x="47" y="180"/>
                    <a:pt x="36" y="173"/>
                  </a:cubicBezTo>
                  <a:cubicBezTo>
                    <a:pt x="25" y="166"/>
                    <a:pt x="16" y="155"/>
                    <a:pt x="10" y="142"/>
                  </a:cubicBezTo>
                  <a:cubicBezTo>
                    <a:pt x="3" y="129"/>
                    <a:pt x="0" y="114"/>
                    <a:pt x="0" y="97"/>
                  </a:cubicBezTo>
                  <a:lnTo>
                    <a:pt x="0" y="87"/>
                  </a:lnTo>
                  <a:moveTo>
                    <a:pt x="31" y="96"/>
                  </a:moveTo>
                  <a:cubicBezTo>
                    <a:pt x="31" y="116"/>
                    <a:pt x="34" y="132"/>
                    <a:pt x="42" y="142"/>
                  </a:cubicBezTo>
                  <a:cubicBezTo>
                    <a:pt x="49" y="153"/>
                    <a:pt x="60" y="157"/>
                    <a:pt x="74" y="157"/>
                  </a:cubicBezTo>
                  <a:cubicBezTo>
                    <a:pt x="88" y="157"/>
                    <a:pt x="98" y="153"/>
                    <a:pt x="106" y="142"/>
                  </a:cubicBezTo>
                  <a:cubicBezTo>
                    <a:pt x="113" y="132"/>
                    <a:pt x="117" y="116"/>
                    <a:pt x="117" y="97"/>
                  </a:cubicBezTo>
                  <a:lnTo>
                    <a:pt x="117" y="87"/>
                  </a:lnTo>
                  <a:cubicBezTo>
                    <a:pt x="117" y="67"/>
                    <a:pt x="114" y="52"/>
                    <a:pt x="106" y="41"/>
                  </a:cubicBezTo>
                  <a:cubicBezTo>
                    <a:pt x="98" y="30"/>
                    <a:pt x="88" y="25"/>
                    <a:pt x="74" y="25"/>
                  </a:cubicBezTo>
                  <a:cubicBezTo>
                    <a:pt x="60" y="25"/>
                    <a:pt x="50" y="30"/>
                    <a:pt x="42" y="41"/>
                  </a:cubicBezTo>
                  <a:cubicBezTo>
                    <a:pt x="35" y="51"/>
                    <a:pt x="31" y="66"/>
                    <a:pt x="31" y="86"/>
                  </a:cubicBezTo>
                  <a:lnTo>
                    <a:pt x="31" y="96"/>
                  </a:lnTo>
                  <a:close/>
                </a:path>
              </a:pathLst>
            </a:custGeom>
            <a:solidFill>
              <a:schemeClr val="dk2"/>
            </a:solidFill>
            <a:ln>
              <a:noFill/>
            </a:ln>
          </p:spPr>
          <p:txBody>
            <a:bodyPr spcFirstLastPara="1" wrap="square" lIns="90000" tIns="20875" rIns="90000" bIns="208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85" name="Google Shape;2585;p58"/>
            <p:cNvSpPr/>
            <p:nvPr/>
          </p:nvSpPr>
          <p:spPr>
            <a:xfrm>
              <a:off x="5916240" y="4742280"/>
              <a:ext cx="50040" cy="63720"/>
            </a:xfrm>
            <a:custGeom>
              <a:avLst/>
              <a:gdLst/>
              <a:ahLst/>
              <a:cxnLst/>
              <a:rect l="l" t="t" r="r" b="b"/>
              <a:pathLst>
                <a:path w="141" h="179" extrusionOk="0">
                  <a:moveTo>
                    <a:pt x="90" y="77"/>
                  </a:moveTo>
                  <a:lnTo>
                    <a:pt x="110" y="56"/>
                  </a:lnTo>
                  <a:lnTo>
                    <a:pt x="110" y="0"/>
                  </a:lnTo>
                  <a:lnTo>
                    <a:pt x="141" y="0"/>
                  </a:lnTo>
                  <a:lnTo>
                    <a:pt x="141" y="179"/>
                  </a:lnTo>
                  <a:lnTo>
                    <a:pt x="110" y="179"/>
                  </a:lnTo>
                  <a:lnTo>
                    <a:pt x="110" y="95"/>
                  </a:lnTo>
                  <a:lnTo>
                    <a:pt x="93" y="116"/>
                  </a:lnTo>
                  <a:lnTo>
                    <a:pt x="41" y="179"/>
                  </a:lnTo>
                  <a:lnTo>
                    <a:pt x="3" y="179"/>
                  </a:lnTo>
                  <a:lnTo>
                    <a:pt x="70" y="100"/>
                  </a:lnTo>
                  <a:lnTo>
                    <a:pt x="0" y="0"/>
                  </a:lnTo>
                  <a:lnTo>
                    <a:pt x="36" y="0"/>
                  </a:lnTo>
                  <a:lnTo>
                    <a:pt x="90" y="77"/>
                  </a:lnTo>
                  <a:close/>
                </a:path>
              </a:pathLst>
            </a:custGeom>
            <a:solidFill>
              <a:schemeClr val="dk2"/>
            </a:solidFill>
            <a:ln>
              <a:noFill/>
            </a:ln>
          </p:spPr>
          <p:txBody>
            <a:bodyPr spcFirstLastPara="1" wrap="square" lIns="90000" tIns="19425" rIns="90000" bIns="1942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86" name="Google Shape;2586;p58"/>
            <p:cNvSpPr/>
            <p:nvPr/>
          </p:nvSpPr>
          <p:spPr>
            <a:xfrm>
              <a:off x="5838480" y="4741560"/>
              <a:ext cx="50400" cy="65160"/>
            </a:xfrm>
            <a:custGeom>
              <a:avLst/>
              <a:gdLst/>
              <a:ahLst/>
              <a:cxnLst/>
              <a:rect l="l" t="t" r="r" b="b"/>
              <a:pathLst>
                <a:path w="142" h="183" extrusionOk="0">
                  <a:moveTo>
                    <a:pt x="0" y="60"/>
                  </a:moveTo>
                  <a:cubicBezTo>
                    <a:pt x="1" y="41"/>
                    <a:pt x="8" y="27"/>
                    <a:pt x="21" y="16"/>
                  </a:cubicBezTo>
                  <a:cubicBezTo>
                    <a:pt x="33" y="5"/>
                    <a:pt x="49" y="0"/>
                    <a:pt x="70" y="0"/>
                  </a:cubicBezTo>
                  <a:cubicBezTo>
                    <a:pt x="84" y="0"/>
                    <a:pt x="96" y="4"/>
                    <a:pt x="107" y="10"/>
                  </a:cubicBezTo>
                  <a:cubicBezTo>
                    <a:pt x="118" y="17"/>
                    <a:pt x="126" y="26"/>
                    <a:pt x="132" y="38"/>
                  </a:cubicBezTo>
                  <a:cubicBezTo>
                    <a:pt x="137" y="51"/>
                    <a:pt x="141" y="65"/>
                    <a:pt x="142" y="82"/>
                  </a:cubicBezTo>
                  <a:lnTo>
                    <a:pt x="142" y="98"/>
                  </a:lnTo>
                  <a:cubicBezTo>
                    <a:pt x="142" y="115"/>
                    <a:pt x="139" y="130"/>
                    <a:pt x="133" y="143"/>
                  </a:cubicBezTo>
                  <a:cubicBezTo>
                    <a:pt x="127" y="156"/>
                    <a:pt x="118" y="167"/>
                    <a:pt x="107" y="173"/>
                  </a:cubicBezTo>
                  <a:cubicBezTo>
                    <a:pt x="96" y="180"/>
                    <a:pt x="83" y="183"/>
                    <a:pt x="68" y="183"/>
                  </a:cubicBezTo>
                  <a:cubicBezTo>
                    <a:pt x="49" y="183"/>
                    <a:pt x="33" y="178"/>
                    <a:pt x="21" y="167"/>
                  </a:cubicBezTo>
                  <a:cubicBezTo>
                    <a:pt x="9" y="156"/>
                    <a:pt x="2" y="141"/>
                    <a:pt x="0" y="121"/>
                  </a:cubicBezTo>
                  <a:lnTo>
                    <a:pt x="31" y="121"/>
                  </a:lnTo>
                  <a:cubicBezTo>
                    <a:pt x="32" y="134"/>
                    <a:pt x="36" y="144"/>
                    <a:pt x="42" y="149"/>
                  </a:cubicBezTo>
                  <a:cubicBezTo>
                    <a:pt x="48" y="155"/>
                    <a:pt x="57" y="158"/>
                    <a:pt x="68" y="158"/>
                  </a:cubicBezTo>
                  <a:cubicBezTo>
                    <a:pt x="82" y="158"/>
                    <a:pt x="92" y="153"/>
                    <a:pt x="100" y="143"/>
                  </a:cubicBezTo>
                  <a:cubicBezTo>
                    <a:pt x="107" y="133"/>
                    <a:pt x="110" y="119"/>
                    <a:pt x="111" y="100"/>
                  </a:cubicBezTo>
                  <a:lnTo>
                    <a:pt x="111" y="84"/>
                  </a:lnTo>
                  <a:cubicBezTo>
                    <a:pt x="111" y="64"/>
                    <a:pt x="106" y="50"/>
                    <a:pt x="100" y="39"/>
                  </a:cubicBezTo>
                  <a:cubicBezTo>
                    <a:pt x="93" y="29"/>
                    <a:pt x="84" y="24"/>
                    <a:pt x="70" y="24"/>
                  </a:cubicBezTo>
                  <a:cubicBezTo>
                    <a:pt x="58" y="24"/>
                    <a:pt x="49" y="27"/>
                    <a:pt x="43" y="32"/>
                  </a:cubicBezTo>
                  <a:cubicBezTo>
                    <a:pt x="36" y="38"/>
                    <a:pt x="32" y="47"/>
                    <a:pt x="31" y="60"/>
                  </a:cubicBezTo>
                  <a:lnTo>
                    <a:pt x="0" y="60"/>
                  </a:lnTo>
                  <a:close/>
                </a:path>
              </a:pathLst>
            </a:custGeom>
            <a:solidFill>
              <a:schemeClr val="dk2"/>
            </a:solidFill>
            <a:ln>
              <a:noFill/>
            </a:ln>
          </p:spPr>
          <p:txBody>
            <a:bodyPr spcFirstLastPara="1" wrap="square" lIns="90000" tIns="20875" rIns="90000" bIns="208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87" name="Google Shape;2587;p58"/>
            <p:cNvSpPr/>
            <p:nvPr/>
          </p:nvSpPr>
          <p:spPr>
            <a:xfrm>
              <a:off x="5787704" y="4742345"/>
              <a:ext cx="39600" cy="63720"/>
            </a:xfrm>
            <a:custGeom>
              <a:avLst/>
              <a:gdLst/>
              <a:ahLst/>
              <a:cxnLst/>
              <a:rect l="l" t="t" r="r" b="b"/>
              <a:pathLst>
                <a:path w="112" h="179" extrusionOk="0">
                  <a:moveTo>
                    <a:pt x="81" y="25"/>
                  </a:moveTo>
                  <a:lnTo>
                    <a:pt x="0" y="25"/>
                  </a:lnTo>
                  <a:lnTo>
                    <a:pt x="0" y="0"/>
                  </a:lnTo>
                  <a:lnTo>
                    <a:pt x="112" y="0"/>
                  </a:lnTo>
                  <a:lnTo>
                    <a:pt x="112" y="179"/>
                  </a:lnTo>
                  <a:lnTo>
                    <a:pt x="81" y="179"/>
                  </a:lnTo>
                  <a:lnTo>
                    <a:pt x="81" y="25"/>
                  </a:lnTo>
                  <a:close/>
                </a:path>
              </a:pathLst>
            </a:custGeom>
            <a:solidFill>
              <a:schemeClr val="dk2"/>
            </a:solidFill>
            <a:ln>
              <a:noFill/>
            </a:ln>
          </p:spPr>
          <p:txBody>
            <a:bodyPr spcFirstLastPara="1" wrap="square" lIns="90000" tIns="19425" rIns="90000" bIns="1942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88" name="Google Shape;2588;p58"/>
            <p:cNvSpPr/>
            <p:nvPr/>
          </p:nvSpPr>
          <p:spPr>
            <a:xfrm>
              <a:off x="5732984" y="4741625"/>
              <a:ext cx="47160" cy="64440"/>
            </a:xfrm>
            <a:custGeom>
              <a:avLst/>
              <a:gdLst/>
              <a:ahLst/>
              <a:cxnLst/>
              <a:rect l="l" t="t" r="r" b="b"/>
              <a:pathLst>
                <a:path w="133" h="181" extrusionOk="0">
                  <a:moveTo>
                    <a:pt x="0" y="181"/>
                  </a:moveTo>
                  <a:lnTo>
                    <a:pt x="0" y="62"/>
                  </a:lnTo>
                  <a:cubicBezTo>
                    <a:pt x="0" y="43"/>
                    <a:pt x="5" y="28"/>
                    <a:pt x="18" y="17"/>
                  </a:cubicBezTo>
                  <a:cubicBezTo>
                    <a:pt x="30" y="6"/>
                    <a:pt x="47" y="0"/>
                    <a:pt x="67" y="0"/>
                  </a:cubicBezTo>
                  <a:cubicBezTo>
                    <a:pt x="87" y="0"/>
                    <a:pt x="104" y="6"/>
                    <a:pt x="115" y="16"/>
                  </a:cubicBezTo>
                  <a:cubicBezTo>
                    <a:pt x="128" y="27"/>
                    <a:pt x="133" y="43"/>
                    <a:pt x="133" y="62"/>
                  </a:cubicBezTo>
                  <a:lnTo>
                    <a:pt x="133" y="181"/>
                  </a:lnTo>
                  <a:lnTo>
                    <a:pt x="102" y="181"/>
                  </a:lnTo>
                  <a:lnTo>
                    <a:pt x="102" y="62"/>
                  </a:lnTo>
                  <a:cubicBezTo>
                    <a:pt x="102" y="50"/>
                    <a:pt x="100" y="41"/>
                    <a:pt x="93" y="34"/>
                  </a:cubicBezTo>
                  <a:cubicBezTo>
                    <a:pt x="87" y="28"/>
                    <a:pt x="78" y="25"/>
                    <a:pt x="67" y="25"/>
                  </a:cubicBezTo>
                  <a:cubicBezTo>
                    <a:pt x="43" y="25"/>
                    <a:pt x="31" y="38"/>
                    <a:pt x="31" y="63"/>
                  </a:cubicBezTo>
                  <a:lnTo>
                    <a:pt x="31" y="181"/>
                  </a:lnTo>
                  <a:lnTo>
                    <a:pt x="0" y="181"/>
                  </a:lnTo>
                  <a:close/>
                </a:path>
              </a:pathLst>
            </a:custGeom>
            <a:solidFill>
              <a:schemeClr val="dk2"/>
            </a:solidFill>
            <a:ln>
              <a:noFill/>
            </a:ln>
          </p:spPr>
          <p:txBody>
            <a:bodyPr spcFirstLastPara="1" wrap="square" lIns="90000" tIns="20150" rIns="90000" bIns="2015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89" name="Google Shape;2589;p58"/>
            <p:cNvSpPr/>
            <p:nvPr/>
          </p:nvSpPr>
          <p:spPr>
            <a:xfrm>
              <a:off x="5675384" y="4742345"/>
              <a:ext cx="45000" cy="63720"/>
            </a:xfrm>
            <a:custGeom>
              <a:avLst/>
              <a:gdLst/>
              <a:ahLst/>
              <a:cxnLst/>
              <a:rect l="l" t="t" r="r" b="b"/>
              <a:pathLst>
                <a:path w="127" h="179" extrusionOk="0">
                  <a:moveTo>
                    <a:pt x="127" y="0"/>
                  </a:moveTo>
                  <a:lnTo>
                    <a:pt x="127" y="179"/>
                  </a:lnTo>
                  <a:lnTo>
                    <a:pt x="66" y="179"/>
                  </a:lnTo>
                  <a:cubicBezTo>
                    <a:pt x="46" y="179"/>
                    <a:pt x="30" y="175"/>
                    <a:pt x="20" y="167"/>
                  </a:cubicBezTo>
                  <a:cubicBezTo>
                    <a:pt x="10" y="158"/>
                    <a:pt x="4" y="146"/>
                    <a:pt x="4" y="130"/>
                  </a:cubicBezTo>
                  <a:cubicBezTo>
                    <a:pt x="4" y="122"/>
                    <a:pt x="6" y="115"/>
                    <a:pt x="11" y="108"/>
                  </a:cubicBezTo>
                  <a:cubicBezTo>
                    <a:pt x="15" y="102"/>
                    <a:pt x="22" y="97"/>
                    <a:pt x="30" y="93"/>
                  </a:cubicBezTo>
                  <a:cubicBezTo>
                    <a:pt x="21" y="90"/>
                    <a:pt x="13" y="85"/>
                    <a:pt x="8" y="78"/>
                  </a:cubicBezTo>
                  <a:cubicBezTo>
                    <a:pt x="2" y="71"/>
                    <a:pt x="0" y="62"/>
                    <a:pt x="0" y="52"/>
                  </a:cubicBezTo>
                  <a:cubicBezTo>
                    <a:pt x="0" y="35"/>
                    <a:pt x="5" y="22"/>
                    <a:pt x="16" y="13"/>
                  </a:cubicBezTo>
                  <a:cubicBezTo>
                    <a:pt x="27" y="4"/>
                    <a:pt x="42" y="0"/>
                    <a:pt x="62" y="0"/>
                  </a:cubicBezTo>
                  <a:lnTo>
                    <a:pt x="127" y="0"/>
                  </a:lnTo>
                  <a:moveTo>
                    <a:pt x="96" y="81"/>
                  </a:moveTo>
                  <a:lnTo>
                    <a:pt x="96" y="25"/>
                  </a:lnTo>
                  <a:lnTo>
                    <a:pt x="62" y="25"/>
                  </a:lnTo>
                  <a:cubicBezTo>
                    <a:pt x="52" y="25"/>
                    <a:pt x="44" y="27"/>
                    <a:pt x="39" y="32"/>
                  </a:cubicBezTo>
                  <a:cubicBezTo>
                    <a:pt x="33" y="37"/>
                    <a:pt x="31" y="44"/>
                    <a:pt x="31" y="52"/>
                  </a:cubicBezTo>
                  <a:cubicBezTo>
                    <a:pt x="31" y="71"/>
                    <a:pt x="40" y="80"/>
                    <a:pt x="59" y="81"/>
                  </a:cubicBezTo>
                  <a:lnTo>
                    <a:pt x="96" y="81"/>
                  </a:lnTo>
                  <a:moveTo>
                    <a:pt x="96" y="104"/>
                  </a:moveTo>
                  <a:lnTo>
                    <a:pt x="66" y="104"/>
                  </a:lnTo>
                  <a:cubicBezTo>
                    <a:pt x="56" y="104"/>
                    <a:pt x="48" y="106"/>
                    <a:pt x="43" y="110"/>
                  </a:cubicBezTo>
                  <a:cubicBezTo>
                    <a:pt x="37" y="115"/>
                    <a:pt x="35" y="121"/>
                    <a:pt x="35" y="129"/>
                  </a:cubicBezTo>
                  <a:cubicBezTo>
                    <a:pt x="35" y="137"/>
                    <a:pt x="37" y="144"/>
                    <a:pt x="42" y="148"/>
                  </a:cubicBezTo>
                  <a:cubicBezTo>
                    <a:pt x="47" y="152"/>
                    <a:pt x="55" y="154"/>
                    <a:pt x="66" y="154"/>
                  </a:cubicBezTo>
                  <a:lnTo>
                    <a:pt x="96" y="154"/>
                  </a:lnTo>
                  <a:lnTo>
                    <a:pt x="96" y="104"/>
                  </a:lnTo>
                  <a:close/>
                </a:path>
              </a:pathLst>
            </a:custGeom>
            <a:solidFill>
              <a:schemeClr val="dk2"/>
            </a:solidFill>
            <a:ln>
              <a:noFill/>
            </a:ln>
          </p:spPr>
          <p:txBody>
            <a:bodyPr spcFirstLastPara="1" wrap="square" lIns="90000" tIns="19425" rIns="90000" bIns="1942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90" name="Google Shape;2590;p58"/>
            <p:cNvSpPr/>
            <p:nvPr/>
          </p:nvSpPr>
          <p:spPr>
            <a:xfrm>
              <a:off x="5400000" y="4450320"/>
              <a:ext cx="63720" cy="50400"/>
            </a:xfrm>
            <a:custGeom>
              <a:avLst/>
              <a:gdLst/>
              <a:ahLst/>
              <a:cxnLst/>
              <a:rect l="l" t="t" r="r" b="b"/>
              <a:pathLst>
                <a:path w="179" h="142" extrusionOk="0">
                  <a:moveTo>
                    <a:pt x="25" y="0"/>
                  </a:moveTo>
                  <a:lnTo>
                    <a:pt x="25" y="56"/>
                  </a:lnTo>
                  <a:lnTo>
                    <a:pt x="179" y="56"/>
                  </a:lnTo>
                  <a:lnTo>
                    <a:pt x="179" y="87"/>
                  </a:lnTo>
                  <a:lnTo>
                    <a:pt x="25" y="87"/>
                  </a:lnTo>
                  <a:lnTo>
                    <a:pt x="25" y="142"/>
                  </a:lnTo>
                  <a:lnTo>
                    <a:pt x="0" y="142"/>
                  </a:lnTo>
                  <a:lnTo>
                    <a:pt x="0" y="0"/>
                  </a:lnTo>
                  <a:lnTo>
                    <a:pt x="25" y="0"/>
                  </a:lnTo>
                  <a:close/>
                </a:path>
              </a:pathLst>
            </a:custGeom>
            <a:solidFill>
              <a:schemeClr val="dk2"/>
            </a:solidFill>
            <a:ln>
              <a:noFill/>
            </a:ln>
          </p:spPr>
          <p:txBody>
            <a:bodyPr spcFirstLastPara="1" wrap="square" lIns="90000" tIns="6100" rIns="90000" bIns="61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91" name="Google Shape;2591;p58"/>
            <p:cNvSpPr/>
            <p:nvPr/>
          </p:nvSpPr>
          <p:spPr>
            <a:xfrm>
              <a:off x="5400000" y="4430520"/>
              <a:ext cx="63360" cy="10440"/>
            </a:xfrm>
            <a:custGeom>
              <a:avLst/>
              <a:gdLst/>
              <a:ahLst/>
              <a:cxnLst/>
              <a:rect l="l" t="t" r="r" b="b"/>
              <a:pathLst>
                <a:path w="178" h="31" extrusionOk="0">
                  <a:moveTo>
                    <a:pt x="178" y="0"/>
                  </a:moveTo>
                  <a:lnTo>
                    <a:pt x="178" y="31"/>
                  </a:lnTo>
                  <a:lnTo>
                    <a:pt x="0" y="31"/>
                  </a:lnTo>
                  <a:lnTo>
                    <a:pt x="0" y="0"/>
                  </a:lnTo>
                  <a:lnTo>
                    <a:pt x="178" y="0"/>
                  </a:lnTo>
                  <a:close/>
                </a:path>
              </a:pathLst>
            </a:custGeom>
            <a:solidFill>
              <a:schemeClr val="dk2"/>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92" name="Google Shape;2592;p58"/>
            <p:cNvSpPr/>
            <p:nvPr/>
          </p:nvSpPr>
          <p:spPr>
            <a:xfrm>
              <a:off x="5400000" y="4365360"/>
              <a:ext cx="63360" cy="50400"/>
            </a:xfrm>
            <a:custGeom>
              <a:avLst/>
              <a:gdLst/>
              <a:ahLst/>
              <a:cxnLst/>
              <a:rect l="l" t="t" r="r" b="b"/>
              <a:pathLst>
                <a:path w="178" h="142" extrusionOk="0">
                  <a:moveTo>
                    <a:pt x="178" y="0"/>
                  </a:moveTo>
                  <a:lnTo>
                    <a:pt x="178" y="31"/>
                  </a:lnTo>
                  <a:lnTo>
                    <a:pt x="52" y="111"/>
                  </a:lnTo>
                  <a:lnTo>
                    <a:pt x="178" y="111"/>
                  </a:lnTo>
                  <a:lnTo>
                    <a:pt x="178" y="142"/>
                  </a:lnTo>
                  <a:lnTo>
                    <a:pt x="0" y="142"/>
                  </a:lnTo>
                  <a:lnTo>
                    <a:pt x="0" y="111"/>
                  </a:lnTo>
                  <a:lnTo>
                    <a:pt x="127" y="31"/>
                  </a:lnTo>
                  <a:lnTo>
                    <a:pt x="0" y="31"/>
                  </a:lnTo>
                  <a:lnTo>
                    <a:pt x="0" y="0"/>
                  </a:lnTo>
                  <a:lnTo>
                    <a:pt x="178" y="0"/>
                  </a:lnTo>
                  <a:close/>
                </a:path>
              </a:pathLst>
            </a:custGeom>
            <a:solidFill>
              <a:schemeClr val="dk2"/>
            </a:solidFill>
            <a:ln>
              <a:noFill/>
            </a:ln>
          </p:spPr>
          <p:txBody>
            <a:bodyPr spcFirstLastPara="1" wrap="square" lIns="90000" tIns="6100" rIns="90000" bIns="61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93" name="Google Shape;2593;p58"/>
            <p:cNvSpPr/>
            <p:nvPr/>
          </p:nvSpPr>
          <p:spPr>
            <a:xfrm>
              <a:off x="5400000" y="4305240"/>
              <a:ext cx="63720" cy="53640"/>
            </a:xfrm>
            <a:custGeom>
              <a:avLst/>
              <a:gdLst/>
              <a:ahLst/>
              <a:cxnLst/>
              <a:rect l="l" t="t" r="r" b="b"/>
              <a:pathLst>
                <a:path w="179" h="151" extrusionOk="0">
                  <a:moveTo>
                    <a:pt x="85" y="76"/>
                  </a:moveTo>
                  <a:lnTo>
                    <a:pt x="0" y="35"/>
                  </a:lnTo>
                  <a:lnTo>
                    <a:pt x="0" y="0"/>
                  </a:lnTo>
                  <a:lnTo>
                    <a:pt x="113" y="60"/>
                  </a:lnTo>
                  <a:lnTo>
                    <a:pt x="179" y="60"/>
                  </a:lnTo>
                  <a:lnTo>
                    <a:pt x="179" y="91"/>
                  </a:lnTo>
                  <a:lnTo>
                    <a:pt x="113" y="91"/>
                  </a:lnTo>
                  <a:lnTo>
                    <a:pt x="0" y="151"/>
                  </a:lnTo>
                  <a:lnTo>
                    <a:pt x="0" y="117"/>
                  </a:lnTo>
                  <a:lnTo>
                    <a:pt x="85" y="76"/>
                  </a:lnTo>
                  <a:close/>
                </a:path>
              </a:pathLst>
            </a:custGeom>
            <a:solidFill>
              <a:schemeClr val="dk2"/>
            </a:solidFill>
            <a:ln>
              <a:noFill/>
            </a:ln>
          </p:spPr>
          <p:txBody>
            <a:bodyPr spcFirstLastPara="1" wrap="square" lIns="90000" tIns="9350" rIns="90000" bIns="935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94" name="Google Shape;2594;p58"/>
            <p:cNvSpPr/>
            <p:nvPr/>
          </p:nvSpPr>
          <p:spPr>
            <a:xfrm>
              <a:off x="5400000" y="4230000"/>
              <a:ext cx="63720" cy="45360"/>
            </a:xfrm>
            <a:custGeom>
              <a:avLst/>
              <a:gdLst/>
              <a:ahLst/>
              <a:cxnLst/>
              <a:rect l="l" t="t" r="r" b="b"/>
              <a:pathLst>
                <a:path w="179" h="128" extrusionOk="0">
                  <a:moveTo>
                    <a:pt x="178" y="128"/>
                  </a:moveTo>
                  <a:lnTo>
                    <a:pt x="0" y="128"/>
                  </a:lnTo>
                  <a:lnTo>
                    <a:pt x="0" y="66"/>
                  </a:lnTo>
                  <a:cubicBezTo>
                    <a:pt x="0" y="46"/>
                    <a:pt x="4" y="31"/>
                    <a:pt x="12" y="20"/>
                  </a:cubicBezTo>
                  <a:cubicBezTo>
                    <a:pt x="20" y="10"/>
                    <a:pt x="32" y="5"/>
                    <a:pt x="48" y="5"/>
                  </a:cubicBezTo>
                  <a:cubicBezTo>
                    <a:pt x="57" y="5"/>
                    <a:pt x="64" y="7"/>
                    <a:pt x="70" y="11"/>
                  </a:cubicBezTo>
                  <a:cubicBezTo>
                    <a:pt x="77" y="16"/>
                    <a:pt x="82" y="22"/>
                    <a:pt x="86" y="30"/>
                  </a:cubicBezTo>
                  <a:cubicBezTo>
                    <a:pt x="88" y="21"/>
                    <a:pt x="93" y="13"/>
                    <a:pt x="100" y="8"/>
                  </a:cubicBezTo>
                  <a:cubicBezTo>
                    <a:pt x="108" y="3"/>
                    <a:pt x="116" y="0"/>
                    <a:pt x="127" y="0"/>
                  </a:cubicBezTo>
                  <a:cubicBezTo>
                    <a:pt x="143" y="0"/>
                    <a:pt x="156" y="5"/>
                    <a:pt x="165" y="16"/>
                  </a:cubicBezTo>
                  <a:cubicBezTo>
                    <a:pt x="174" y="27"/>
                    <a:pt x="179" y="42"/>
                    <a:pt x="179" y="62"/>
                  </a:cubicBezTo>
                  <a:lnTo>
                    <a:pt x="179" y="128"/>
                  </a:lnTo>
                  <a:lnTo>
                    <a:pt x="178" y="128"/>
                  </a:lnTo>
                  <a:moveTo>
                    <a:pt x="75" y="96"/>
                  </a:moveTo>
                  <a:lnTo>
                    <a:pt x="75" y="66"/>
                  </a:lnTo>
                  <a:cubicBezTo>
                    <a:pt x="75" y="56"/>
                    <a:pt x="72" y="49"/>
                    <a:pt x="68" y="43"/>
                  </a:cubicBezTo>
                  <a:cubicBezTo>
                    <a:pt x="63" y="38"/>
                    <a:pt x="58" y="35"/>
                    <a:pt x="50" y="35"/>
                  </a:cubicBezTo>
                  <a:cubicBezTo>
                    <a:pt x="41" y="35"/>
                    <a:pt x="35" y="38"/>
                    <a:pt x="31" y="43"/>
                  </a:cubicBezTo>
                  <a:cubicBezTo>
                    <a:pt x="27" y="48"/>
                    <a:pt x="25" y="56"/>
                    <a:pt x="25" y="66"/>
                  </a:cubicBezTo>
                  <a:lnTo>
                    <a:pt x="25" y="96"/>
                  </a:lnTo>
                  <a:lnTo>
                    <a:pt x="75" y="96"/>
                  </a:lnTo>
                  <a:moveTo>
                    <a:pt x="98" y="96"/>
                  </a:moveTo>
                  <a:lnTo>
                    <a:pt x="154" y="96"/>
                  </a:lnTo>
                  <a:lnTo>
                    <a:pt x="154" y="62"/>
                  </a:lnTo>
                  <a:cubicBezTo>
                    <a:pt x="154" y="52"/>
                    <a:pt x="151" y="44"/>
                    <a:pt x="147" y="39"/>
                  </a:cubicBezTo>
                  <a:cubicBezTo>
                    <a:pt x="142" y="34"/>
                    <a:pt x="135" y="31"/>
                    <a:pt x="127" y="31"/>
                  </a:cubicBezTo>
                  <a:cubicBezTo>
                    <a:pt x="108" y="31"/>
                    <a:pt x="99" y="41"/>
                    <a:pt x="98" y="60"/>
                  </a:cubicBezTo>
                  <a:lnTo>
                    <a:pt x="98" y="96"/>
                  </a:lnTo>
                  <a:close/>
                </a:path>
              </a:pathLst>
            </a:custGeom>
            <a:solidFill>
              <a:schemeClr val="dk2"/>
            </a:solidFill>
            <a:ln>
              <a:noFill/>
            </a:ln>
          </p:spPr>
          <p:txBody>
            <a:bodyPr spcFirstLastPara="1" wrap="square" lIns="90000" tIns="1075" rIns="90000" bIns="10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95" name="Google Shape;2595;p58"/>
            <p:cNvSpPr/>
            <p:nvPr/>
          </p:nvSpPr>
          <p:spPr>
            <a:xfrm>
              <a:off x="5399280" y="4167360"/>
              <a:ext cx="65160" cy="52560"/>
            </a:xfrm>
            <a:custGeom>
              <a:avLst/>
              <a:gdLst/>
              <a:ahLst/>
              <a:cxnLst/>
              <a:rect l="l" t="t" r="r" b="b"/>
              <a:pathLst>
                <a:path w="183" h="148" extrusionOk="0">
                  <a:moveTo>
                    <a:pt x="96" y="0"/>
                  </a:moveTo>
                  <a:cubicBezTo>
                    <a:pt x="113" y="0"/>
                    <a:pt x="129" y="3"/>
                    <a:pt x="142" y="9"/>
                  </a:cubicBezTo>
                  <a:cubicBezTo>
                    <a:pt x="155" y="15"/>
                    <a:pt x="165" y="24"/>
                    <a:pt x="172" y="35"/>
                  </a:cubicBezTo>
                  <a:cubicBezTo>
                    <a:pt x="179" y="47"/>
                    <a:pt x="183" y="59"/>
                    <a:pt x="183" y="74"/>
                  </a:cubicBezTo>
                  <a:cubicBezTo>
                    <a:pt x="183" y="89"/>
                    <a:pt x="179" y="102"/>
                    <a:pt x="172" y="113"/>
                  </a:cubicBezTo>
                  <a:cubicBezTo>
                    <a:pt x="165" y="124"/>
                    <a:pt x="155" y="133"/>
                    <a:pt x="142" y="139"/>
                  </a:cubicBezTo>
                  <a:cubicBezTo>
                    <a:pt x="129" y="145"/>
                    <a:pt x="114" y="148"/>
                    <a:pt x="97" y="148"/>
                  </a:cubicBezTo>
                  <a:lnTo>
                    <a:pt x="87" y="148"/>
                  </a:lnTo>
                  <a:cubicBezTo>
                    <a:pt x="69" y="148"/>
                    <a:pt x="54" y="145"/>
                    <a:pt x="41" y="139"/>
                  </a:cubicBezTo>
                  <a:cubicBezTo>
                    <a:pt x="28" y="133"/>
                    <a:pt x="17" y="124"/>
                    <a:pt x="10" y="113"/>
                  </a:cubicBezTo>
                  <a:cubicBezTo>
                    <a:pt x="3" y="102"/>
                    <a:pt x="0" y="89"/>
                    <a:pt x="0" y="74"/>
                  </a:cubicBezTo>
                  <a:cubicBezTo>
                    <a:pt x="0" y="60"/>
                    <a:pt x="3" y="47"/>
                    <a:pt x="10" y="35"/>
                  </a:cubicBezTo>
                  <a:cubicBezTo>
                    <a:pt x="17" y="24"/>
                    <a:pt x="27" y="16"/>
                    <a:pt x="40" y="9"/>
                  </a:cubicBezTo>
                  <a:cubicBezTo>
                    <a:pt x="53" y="3"/>
                    <a:pt x="69" y="0"/>
                    <a:pt x="86" y="0"/>
                  </a:cubicBezTo>
                  <a:lnTo>
                    <a:pt x="96" y="0"/>
                  </a:lnTo>
                  <a:moveTo>
                    <a:pt x="87" y="31"/>
                  </a:moveTo>
                  <a:cubicBezTo>
                    <a:pt x="67" y="31"/>
                    <a:pt x="52" y="35"/>
                    <a:pt x="41" y="42"/>
                  </a:cubicBezTo>
                  <a:cubicBezTo>
                    <a:pt x="30" y="50"/>
                    <a:pt x="25" y="60"/>
                    <a:pt x="25" y="74"/>
                  </a:cubicBezTo>
                  <a:cubicBezTo>
                    <a:pt x="25" y="88"/>
                    <a:pt x="30" y="99"/>
                    <a:pt x="41" y="106"/>
                  </a:cubicBezTo>
                  <a:cubicBezTo>
                    <a:pt x="52" y="114"/>
                    <a:pt x="66" y="117"/>
                    <a:pt x="86" y="117"/>
                  </a:cubicBezTo>
                  <a:lnTo>
                    <a:pt x="96" y="117"/>
                  </a:lnTo>
                  <a:cubicBezTo>
                    <a:pt x="116" y="117"/>
                    <a:pt x="131" y="113"/>
                    <a:pt x="142" y="106"/>
                  </a:cubicBezTo>
                  <a:cubicBezTo>
                    <a:pt x="152" y="98"/>
                    <a:pt x="158" y="88"/>
                    <a:pt x="158" y="74"/>
                  </a:cubicBezTo>
                  <a:cubicBezTo>
                    <a:pt x="158" y="60"/>
                    <a:pt x="152" y="50"/>
                    <a:pt x="142" y="42"/>
                  </a:cubicBezTo>
                  <a:cubicBezTo>
                    <a:pt x="132" y="35"/>
                    <a:pt x="116" y="31"/>
                    <a:pt x="96" y="31"/>
                  </a:cubicBezTo>
                  <a:lnTo>
                    <a:pt x="87" y="31"/>
                  </a:lnTo>
                  <a:close/>
                </a:path>
              </a:pathLst>
            </a:custGeom>
            <a:solidFill>
              <a:schemeClr val="dk2"/>
            </a:solidFill>
            <a:ln>
              <a:noFill/>
            </a:ln>
          </p:spPr>
          <p:txBody>
            <a:bodyPr spcFirstLastPara="1" wrap="square" lIns="90000" tIns="8275" rIns="90000" bIns="82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96" name="Google Shape;2596;p58"/>
            <p:cNvSpPr/>
            <p:nvPr/>
          </p:nvSpPr>
          <p:spPr>
            <a:xfrm>
              <a:off x="5399280" y="4105080"/>
              <a:ext cx="65160" cy="52920"/>
            </a:xfrm>
            <a:custGeom>
              <a:avLst/>
              <a:gdLst/>
              <a:ahLst/>
              <a:cxnLst/>
              <a:rect l="l" t="t" r="r" b="b"/>
              <a:pathLst>
                <a:path w="183" h="149" extrusionOk="0">
                  <a:moveTo>
                    <a:pt x="96" y="1"/>
                  </a:moveTo>
                  <a:cubicBezTo>
                    <a:pt x="113" y="1"/>
                    <a:pt x="129" y="4"/>
                    <a:pt x="142" y="10"/>
                  </a:cubicBezTo>
                  <a:cubicBezTo>
                    <a:pt x="155" y="16"/>
                    <a:pt x="165" y="25"/>
                    <a:pt x="172" y="36"/>
                  </a:cubicBezTo>
                  <a:cubicBezTo>
                    <a:pt x="179" y="47"/>
                    <a:pt x="183" y="60"/>
                    <a:pt x="183" y="75"/>
                  </a:cubicBezTo>
                  <a:cubicBezTo>
                    <a:pt x="183" y="89"/>
                    <a:pt x="179" y="102"/>
                    <a:pt x="172" y="113"/>
                  </a:cubicBezTo>
                  <a:cubicBezTo>
                    <a:pt x="165" y="125"/>
                    <a:pt x="155" y="133"/>
                    <a:pt x="142" y="139"/>
                  </a:cubicBezTo>
                  <a:cubicBezTo>
                    <a:pt x="129" y="145"/>
                    <a:pt x="114" y="149"/>
                    <a:pt x="97" y="149"/>
                  </a:cubicBezTo>
                  <a:lnTo>
                    <a:pt x="87" y="149"/>
                  </a:lnTo>
                  <a:cubicBezTo>
                    <a:pt x="69" y="149"/>
                    <a:pt x="54" y="145"/>
                    <a:pt x="41" y="139"/>
                  </a:cubicBezTo>
                  <a:cubicBezTo>
                    <a:pt x="28" y="133"/>
                    <a:pt x="17" y="125"/>
                    <a:pt x="10" y="113"/>
                  </a:cubicBezTo>
                  <a:cubicBezTo>
                    <a:pt x="3" y="102"/>
                    <a:pt x="0" y="89"/>
                    <a:pt x="0" y="75"/>
                  </a:cubicBezTo>
                  <a:cubicBezTo>
                    <a:pt x="0" y="60"/>
                    <a:pt x="3" y="47"/>
                    <a:pt x="10" y="36"/>
                  </a:cubicBezTo>
                  <a:cubicBezTo>
                    <a:pt x="17" y="25"/>
                    <a:pt x="27" y="16"/>
                    <a:pt x="40" y="10"/>
                  </a:cubicBezTo>
                  <a:cubicBezTo>
                    <a:pt x="53" y="3"/>
                    <a:pt x="69" y="0"/>
                    <a:pt x="86" y="0"/>
                  </a:cubicBezTo>
                  <a:lnTo>
                    <a:pt x="96" y="0"/>
                  </a:lnTo>
                  <a:lnTo>
                    <a:pt x="96" y="1"/>
                  </a:lnTo>
                  <a:moveTo>
                    <a:pt x="87" y="32"/>
                  </a:moveTo>
                  <a:cubicBezTo>
                    <a:pt x="67" y="32"/>
                    <a:pt x="52" y="35"/>
                    <a:pt x="41" y="43"/>
                  </a:cubicBezTo>
                  <a:cubicBezTo>
                    <a:pt x="30" y="50"/>
                    <a:pt x="25" y="61"/>
                    <a:pt x="25" y="75"/>
                  </a:cubicBezTo>
                  <a:cubicBezTo>
                    <a:pt x="25" y="88"/>
                    <a:pt x="30" y="98"/>
                    <a:pt x="41" y="106"/>
                  </a:cubicBezTo>
                  <a:cubicBezTo>
                    <a:pt x="52" y="114"/>
                    <a:pt x="66" y="117"/>
                    <a:pt x="86" y="118"/>
                  </a:cubicBezTo>
                  <a:lnTo>
                    <a:pt x="96" y="118"/>
                  </a:lnTo>
                  <a:cubicBezTo>
                    <a:pt x="116" y="118"/>
                    <a:pt x="131" y="114"/>
                    <a:pt x="142" y="106"/>
                  </a:cubicBezTo>
                  <a:cubicBezTo>
                    <a:pt x="152" y="99"/>
                    <a:pt x="158" y="88"/>
                    <a:pt x="158" y="75"/>
                  </a:cubicBezTo>
                  <a:cubicBezTo>
                    <a:pt x="158" y="61"/>
                    <a:pt x="152" y="50"/>
                    <a:pt x="142" y="43"/>
                  </a:cubicBezTo>
                  <a:cubicBezTo>
                    <a:pt x="132" y="35"/>
                    <a:pt x="116" y="32"/>
                    <a:pt x="96" y="32"/>
                  </a:cubicBezTo>
                  <a:lnTo>
                    <a:pt x="87" y="32"/>
                  </a:lnTo>
                  <a:close/>
                </a:path>
              </a:pathLst>
            </a:custGeom>
            <a:solidFill>
              <a:schemeClr val="dk2"/>
            </a:solidFill>
            <a:ln>
              <a:noFill/>
            </a:ln>
          </p:spPr>
          <p:txBody>
            <a:bodyPr spcFirstLastPara="1" wrap="square" lIns="90000" tIns="8625" rIns="90000" bIns="862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97" name="Google Shape;2597;p58"/>
            <p:cNvSpPr/>
            <p:nvPr/>
          </p:nvSpPr>
          <p:spPr>
            <a:xfrm>
              <a:off x="5400000" y="4043160"/>
              <a:ext cx="63720" cy="50400"/>
            </a:xfrm>
            <a:custGeom>
              <a:avLst/>
              <a:gdLst/>
              <a:ahLst/>
              <a:cxnLst/>
              <a:rect l="l" t="t" r="r" b="b"/>
              <a:pathLst>
                <a:path w="179" h="142" extrusionOk="0">
                  <a:moveTo>
                    <a:pt x="101" y="90"/>
                  </a:moveTo>
                  <a:lnTo>
                    <a:pt x="123" y="111"/>
                  </a:lnTo>
                  <a:lnTo>
                    <a:pt x="179" y="111"/>
                  </a:lnTo>
                  <a:lnTo>
                    <a:pt x="179" y="142"/>
                  </a:lnTo>
                  <a:lnTo>
                    <a:pt x="0" y="142"/>
                  </a:lnTo>
                  <a:lnTo>
                    <a:pt x="0" y="111"/>
                  </a:lnTo>
                  <a:lnTo>
                    <a:pt x="84" y="111"/>
                  </a:lnTo>
                  <a:lnTo>
                    <a:pt x="63" y="93"/>
                  </a:lnTo>
                  <a:lnTo>
                    <a:pt x="0" y="41"/>
                  </a:lnTo>
                  <a:lnTo>
                    <a:pt x="0" y="3"/>
                  </a:lnTo>
                  <a:lnTo>
                    <a:pt x="79" y="70"/>
                  </a:lnTo>
                  <a:lnTo>
                    <a:pt x="179" y="0"/>
                  </a:lnTo>
                  <a:lnTo>
                    <a:pt x="179" y="37"/>
                  </a:lnTo>
                  <a:lnTo>
                    <a:pt x="101" y="90"/>
                  </a:lnTo>
                  <a:close/>
                </a:path>
              </a:pathLst>
            </a:custGeom>
            <a:solidFill>
              <a:schemeClr val="dk2"/>
            </a:solidFill>
            <a:ln>
              <a:noFill/>
            </a:ln>
          </p:spPr>
          <p:txBody>
            <a:bodyPr spcFirstLastPara="1" wrap="square" lIns="90000" tIns="6100" rIns="90000" bIns="61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98" name="Google Shape;2598;p58"/>
            <p:cNvSpPr/>
            <p:nvPr/>
          </p:nvSpPr>
          <p:spPr>
            <a:xfrm>
              <a:off x="5399280" y="3965400"/>
              <a:ext cx="65160" cy="50400"/>
            </a:xfrm>
            <a:custGeom>
              <a:avLst/>
              <a:gdLst/>
              <a:ahLst/>
              <a:cxnLst/>
              <a:rect l="l" t="t" r="r" b="b"/>
              <a:pathLst>
                <a:path w="183" h="142" extrusionOk="0">
                  <a:moveTo>
                    <a:pt x="123" y="0"/>
                  </a:moveTo>
                  <a:cubicBezTo>
                    <a:pt x="142" y="2"/>
                    <a:pt x="156" y="9"/>
                    <a:pt x="167" y="22"/>
                  </a:cubicBezTo>
                  <a:cubicBezTo>
                    <a:pt x="178" y="34"/>
                    <a:pt x="183" y="50"/>
                    <a:pt x="183" y="71"/>
                  </a:cubicBezTo>
                  <a:cubicBezTo>
                    <a:pt x="183" y="85"/>
                    <a:pt x="179" y="97"/>
                    <a:pt x="173" y="108"/>
                  </a:cubicBezTo>
                  <a:cubicBezTo>
                    <a:pt x="166" y="119"/>
                    <a:pt x="157" y="127"/>
                    <a:pt x="145" y="133"/>
                  </a:cubicBezTo>
                  <a:cubicBezTo>
                    <a:pt x="132" y="139"/>
                    <a:pt x="118" y="142"/>
                    <a:pt x="101" y="142"/>
                  </a:cubicBezTo>
                  <a:lnTo>
                    <a:pt x="84" y="142"/>
                  </a:lnTo>
                  <a:cubicBezTo>
                    <a:pt x="68" y="142"/>
                    <a:pt x="53" y="140"/>
                    <a:pt x="40" y="133"/>
                  </a:cubicBezTo>
                  <a:cubicBezTo>
                    <a:pt x="27" y="127"/>
                    <a:pt x="17" y="119"/>
                    <a:pt x="10" y="108"/>
                  </a:cubicBezTo>
                  <a:cubicBezTo>
                    <a:pt x="3" y="97"/>
                    <a:pt x="0" y="84"/>
                    <a:pt x="0" y="69"/>
                  </a:cubicBezTo>
                  <a:cubicBezTo>
                    <a:pt x="0" y="49"/>
                    <a:pt x="5" y="33"/>
                    <a:pt x="16" y="22"/>
                  </a:cubicBezTo>
                  <a:cubicBezTo>
                    <a:pt x="27" y="10"/>
                    <a:pt x="42" y="3"/>
                    <a:pt x="61" y="1"/>
                  </a:cubicBezTo>
                  <a:lnTo>
                    <a:pt x="61" y="32"/>
                  </a:lnTo>
                  <a:cubicBezTo>
                    <a:pt x="48" y="33"/>
                    <a:pt x="39" y="37"/>
                    <a:pt x="34" y="43"/>
                  </a:cubicBezTo>
                  <a:cubicBezTo>
                    <a:pt x="28" y="49"/>
                    <a:pt x="25" y="58"/>
                    <a:pt x="25" y="69"/>
                  </a:cubicBezTo>
                  <a:cubicBezTo>
                    <a:pt x="25" y="83"/>
                    <a:pt x="30" y="93"/>
                    <a:pt x="40" y="100"/>
                  </a:cubicBezTo>
                  <a:cubicBezTo>
                    <a:pt x="50" y="108"/>
                    <a:pt x="64" y="111"/>
                    <a:pt x="83" y="112"/>
                  </a:cubicBezTo>
                  <a:lnTo>
                    <a:pt x="99" y="112"/>
                  </a:lnTo>
                  <a:cubicBezTo>
                    <a:pt x="119" y="112"/>
                    <a:pt x="133" y="108"/>
                    <a:pt x="143" y="101"/>
                  </a:cubicBezTo>
                  <a:cubicBezTo>
                    <a:pt x="153" y="94"/>
                    <a:pt x="159" y="84"/>
                    <a:pt x="159" y="71"/>
                  </a:cubicBezTo>
                  <a:cubicBezTo>
                    <a:pt x="159" y="59"/>
                    <a:pt x="156" y="49"/>
                    <a:pt x="151" y="43"/>
                  </a:cubicBezTo>
                  <a:cubicBezTo>
                    <a:pt x="145" y="37"/>
                    <a:pt x="136" y="33"/>
                    <a:pt x="123" y="32"/>
                  </a:cubicBezTo>
                  <a:lnTo>
                    <a:pt x="123" y="0"/>
                  </a:lnTo>
                  <a:close/>
                </a:path>
              </a:pathLst>
            </a:custGeom>
            <a:solidFill>
              <a:schemeClr val="dk2"/>
            </a:solidFill>
            <a:ln>
              <a:noFill/>
            </a:ln>
          </p:spPr>
          <p:txBody>
            <a:bodyPr spcFirstLastPara="1" wrap="square" lIns="90000" tIns="6100" rIns="90000" bIns="61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99" name="Google Shape;2599;p58"/>
            <p:cNvSpPr/>
            <p:nvPr/>
          </p:nvSpPr>
          <p:spPr>
            <a:xfrm>
              <a:off x="5400000" y="3915000"/>
              <a:ext cx="63720" cy="39960"/>
            </a:xfrm>
            <a:custGeom>
              <a:avLst/>
              <a:gdLst/>
              <a:ahLst/>
              <a:cxnLst/>
              <a:rect l="l" t="t" r="r" b="b"/>
              <a:pathLst>
                <a:path w="179" h="113" extrusionOk="0">
                  <a:moveTo>
                    <a:pt x="154" y="82"/>
                  </a:moveTo>
                  <a:lnTo>
                    <a:pt x="154" y="0"/>
                  </a:lnTo>
                  <a:lnTo>
                    <a:pt x="179" y="0"/>
                  </a:lnTo>
                  <a:lnTo>
                    <a:pt x="179" y="113"/>
                  </a:lnTo>
                  <a:lnTo>
                    <a:pt x="0" y="113"/>
                  </a:lnTo>
                  <a:lnTo>
                    <a:pt x="0" y="82"/>
                  </a:lnTo>
                  <a:lnTo>
                    <a:pt x="154" y="82"/>
                  </a:lnTo>
                  <a:close/>
                </a:path>
              </a:pathLst>
            </a:custGeom>
            <a:solidFill>
              <a:schemeClr val="dk2"/>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600" name="Google Shape;2600;p58"/>
            <p:cNvSpPr/>
            <p:nvPr/>
          </p:nvSpPr>
          <p:spPr>
            <a:xfrm>
              <a:off x="5400000" y="3860640"/>
              <a:ext cx="64440" cy="47160"/>
            </a:xfrm>
            <a:custGeom>
              <a:avLst/>
              <a:gdLst/>
              <a:ahLst/>
              <a:cxnLst/>
              <a:rect l="l" t="t" r="r" b="b"/>
              <a:pathLst>
                <a:path w="181" h="133" extrusionOk="0">
                  <a:moveTo>
                    <a:pt x="0" y="0"/>
                  </a:moveTo>
                  <a:lnTo>
                    <a:pt x="119" y="0"/>
                  </a:lnTo>
                  <a:cubicBezTo>
                    <a:pt x="138" y="0"/>
                    <a:pt x="152" y="6"/>
                    <a:pt x="164" y="18"/>
                  </a:cubicBezTo>
                  <a:cubicBezTo>
                    <a:pt x="175" y="30"/>
                    <a:pt x="181" y="46"/>
                    <a:pt x="181" y="67"/>
                  </a:cubicBezTo>
                  <a:cubicBezTo>
                    <a:pt x="181" y="87"/>
                    <a:pt x="176" y="103"/>
                    <a:pt x="165" y="115"/>
                  </a:cubicBezTo>
                  <a:cubicBezTo>
                    <a:pt x="154" y="127"/>
                    <a:pt x="139" y="133"/>
                    <a:pt x="119" y="133"/>
                  </a:cubicBezTo>
                  <a:lnTo>
                    <a:pt x="0" y="133"/>
                  </a:lnTo>
                  <a:lnTo>
                    <a:pt x="0" y="102"/>
                  </a:lnTo>
                  <a:lnTo>
                    <a:pt x="119" y="102"/>
                  </a:lnTo>
                  <a:cubicBezTo>
                    <a:pt x="131" y="102"/>
                    <a:pt x="141" y="99"/>
                    <a:pt x="147" y="93"/>
                  </a:cubicBezTo>
                  <a:cubicBezTo>
                    <a:pt x="153" y="87"/>
                    <a:pt x="156" y="78"/>
                    <a:pt x="156" y="67"/>
                  </a:cubicBezTo>
                  <a:cubicBezTo>
                    <a:pt x="156" y="43"/>
                    <a:pt x="144" y="31"/>
                    <a:pt x="118" y="31"/>
                  </a:cubicBezTo>
                  <a:lnTo>
                    <a:pt x="0" y="31"/>
                  </a:lnTo>
                  <a:lnTo>
                    <a:pt x="0" y="0"/>
                  </a:lnTo>
                  <a:close/>
                </a:path>
              </a:pathLst>
            </a:custGeom>
            <a:solidFill>
              <a:schemeClr val="dk2"/>
            </a:solidFill>
            <a:ln>
              <a:noFill/>
            </a:ln>
          </p:spPr>
          <p:txBody>
            <a:bodyPr spcFirstLastPara="1" wrap="square" lIns="90000" tIns="2875" rIns="90000" bIns="28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601" name="Google Shape;2601;p58"/>
            <p:cNvSpPr/>
            <p:nvPr/>
          </p:nvSpPr>
          <p:spPr>
            <a:xfrm>
              <a:off x="5400000" y="3802680"/>
              <a:ext cx="63720" cy="45360"/>
            </a:xfrm>
            <a:custGeom>
              <a:avLst/>
              <a:gdLst/>
              <a:ahLst/>
              <a:cxnLst/>
              <a:rect l="l" t="t" r="r" b="b"/>
              <a:pathLst>
                <a:path w="179" h="128" extrusionOk="0">
                  <a:moveTo>
                    <a:pt x="178" y="128"/>
                  </a:moveTo>
                  <a:lnTo>
                    <a:pt x="0" y="128"/>
                  </a:lnTo>
                  <a:lnTo>
                    <a:pt x="0" y="67"/>
                  </a:lnTo>
                  <a:cubicBezTo>
                    <a:pt x="0" y="47"/>
                    <a:pt x="4" y="31"/>
                    <a:pt x="12" y="21"/>
                  </a:cubicBezTo>
                  <a:cubicBezTo>
                    <a:pt x="20" y="10"/>
                    <a:pt x="32" y="5"/>
                    <a:pt x="48" y="5"/>
                  </a:cubicBezTo>
                  <a:cubicBezTo>
                    <a:pt x="57" y="5"/>
                    <a:pt x="64" y="7"/>
                    <a:pt x="70" y="11"/>
                  </a:cubicBezTo>
                  <a:cubicBezTo>
                    <a:pt x="77" y="16"/>
                    <a:pt x="82" y="22"/>
                    <a:pt x="86" y="31"/>
                  </a:cubicBezTo>
                  <a:cubicBezTo>
                    <a:pt x="88" y="21"/>
                    <a:pt x="93" y="14"/>
                    <a:pt x="100" y="8"/>
                  </a:cubicBezTo>
                  <a:cubicBezTo>
                    <a:pt x="108" y="3"/>
                    <a:pt x="116" y="0"/>
                    <a:pt x="127" y="0"/>
                  </a:cubicBezTo>
                  <a:cubicBezTo>
                    <a:pt x="143" y="0"/>
                    <a:pt x="156" y="5"/>
                    <a:pt x="165" y="16"/>
                  </a:cubicBezTo>
                  <a:cubicBezTo>
                    <a:pt x="174" y="26"/>
                    <a:pt x="179" y="43"/>
                    <a:pt x="179" y="63"/>
                  </a:cubicBezTo>
                  <a:lnTo>
                    <a:pt x="179" y="128"/>
                  </a:lnTo>
                  <a:lnTo>
                    <a:pt x="178" y="128"/>
                  </a:lnTo>
                  <a:moveTo>
                    <a:pt x="75" y="97"/>
                  </a:moveTo>
                  <a:lnTo>
                    <a:pt x="75" y="66"/>
                  </a:lnTo>
                  <a:cubicBezTo>
                    <a:pt x="75" y="57"/>
                    <a:pt x="72" y="49"/>
                    <a:pt x="68" y="44"/>
                  </a:cubicBezTo>
                  <a:cubicBezTo>
                    <a:pt x="63" y="38"/>
                    <a:pt x="58" y="36"/>
                    <a:pt x="50" y="36"/>
                  </a:cubicBezTo>
                  <a:cubicBezTo>
                    <a:pt x="41" y="36"/>
                    <a:pt x="35" y="38"/>
                    <a:pt x="31" y="43"/>
                  </a:cubicBezTo>
                  <a:cubicBezTo>
                    <a:pt x="27" y="48"/>
                    <a:pt x="25" y="56"/>
                    <a:pt x="25" y="67"/>
                  </a:cubicBezTo>
                  <a:lnTo>
                    <a:pt x="25" y="97"/>
                  </a:lnTo>
                  <a:lnTo>
                    <a:pt x="75" y="97"/>
                  </a:lnTo>
                  <a:moveTo>
                    <a:pt x="98" y="97"/>
                  </a:moveTo>
                  <a:lnTo>
                    <a:pt x="154" y="97"/>
                  </a:lnTo>
                  <a:lnTo>
                    <a:pt x="154" y="63"/>
                  </a:lnTo>
                  <a:cubicBezTo>
                    <a:pt x="154" y="53"/>
                    <a:pt x="151" y="45"/>
                    <a:pt x="147" y="40"/>
                  </a:cubicBezTo>
                  <a:cubicBezTo>
                    <a:pt x="142" y="34"/>
                    <a:pt x="135" y="32"/>
                    <a:pt x="127" y="32"/>
                  </a:cubicBezTo>
                  <a:cubicBezTo>
                    <a:pt x="108" y="32"/>
                    <a:pt x="99" y="41"/>
                    <a:pt x="98" y="60"/>
                  </a:cubicBezTo>
                  <a:lnTo>
                    <a:pt x="98" y="97"/>
                  </a:lnTo>
                  <a:close/>
                </a:path>
              </a:pathLst>
            </a:custGeom>
            <a:solidFill>
              <a:schemeClr val="dk2"/>
            </a:solidFill>
            <a:ln>
              <a:noFill/>
            </a:ln>
          </p:spPr>
          <p:txBody>
            <a:bodyPr spcFirstLastPara="1" wrap="square" lIns="90000" tIns="1075" rIns="90000" bIns="10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nvGrpSpPr>
          <p:cNvPr id="2602" name="Google Shape;2602;p58"/>
          <p:cNvGrpSpPr/>
          <p:nvPr/>
        </p:nvGrpSpPr>
        <p:grpSpPr>
          <a:xfrm rot="805751">
            <a:off x="7204009" y="387238"/>
            <a:ext cx="1208592" cy="900356"/>
            <a:chOff x="7490880" y="3189960"/>
            <a:chExt cx="2227680" cy="1659240"/>
          </a:xfrm>
        </p:grpSpPr>
        <p:sp>
          <p:nvSpPr>
            <p:cNvPr id="2603" name="Google Shape;2603;p58"/>
            <p:cNvSpPr/>
            <p:nvPr/>
          </p:nvSpPr>
          <p:spPr>
            <a:xfrm>
              <a:off x="7490880" y="3189960"/>
              <a:ext cx="2227680" cy="1659240"/>
            </a:xfrm>
            <a:custGeom>
              <a:avLst/>
              <a:gdLst/>
              <a:ahLst/>
              <a:cxnLst/>
              <a:rect l="l" t="t" r="r" b="b"/>
              <a:pathLst>
                <a:path w="6188" h="4609" extrusionOk="0">
                  <a:moveTo>
                    <a:pt x="3094" y="4609"/>
                  </a:moveTo>
                  <a:cubicBezTo>
                    <a:pt x="3030" y="4609"/>
                    <a:pt x="2970" y="4590"/>
                    <a:pt x="2917" y="4555"/>
                  </a:cubicBezTo>
                  <a:lnTo>
                    <a:pt x="134" y="2668"/>
                  </a:lnTo>
                  <a:cubicBezTo>
                    <a:pt x="53" y="2613"/>
                    <a:pt x="3" y="2523"/>
                    <a:pt x="0" y="2427"/>
                  </a:cubicBezTo>
                  <a:cubicBezTo>
                    <a:pt x="-2" y="2331"/>
                    <a:pt x="43" y="2239"/>
                    <a:pt x="120" y="2180"/>
                  </a:cubicBezTo>
                  <a:lnTo>
                    <a:pt x="2903" y="64"/>
                  </a:lnTo>
                  <a:cubicBezTo>
                    <a:pt x="2958" y="22"/>
                    <a:pt x="3025" y="0"/>
                    <a:pt x="3094" y="0"/>
                  </a:cubicBezTo>
                  <a:cubicBezTo>
                    <a:pt x="3163" y="0"/>
                    <a:pt x="3231" y="22"/>
                    <a:pt x="3285" y="64"/>
                  </a:cubicBezTo>
                  <a:lnTo>
                    <a:pt x="6068" y="2179"/>
                  </a:lnTo>
                  <a:cubicBezTo>
                    <a:pt x="6146" y="2238"/>
                    <a:pt x="6191" y="2330"/>
                    <a:pt x="6188" y="2426"/>
                  </a:cubicBezTo>
                  <a:cubicBezTo>
                    <a:pt x="6185" y="2523"/>
                    <a:pt x="6135" y="2613"/>
                    <a:pt x="6054" y="2668"/>
                  </a:cubicBezTo>
                  <a:lnTo>
                    <a:pt x="3271" y="4555"/>
                  </a:lnTo>
                  <a:cubicBezTo>
                    <a:pt x="3219" y="4590"/>
                    <a:pt x="3157" y="4609"/>
                    <a:pt x="3094" y="4609"/>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04" name="Google Shape;2604;p58"/>
            <p:cNvSpPr/>
            <p:nvPr/>
          </p:nvSpPr>
          <p:spPr>
            <a:xfrm>
              <a:off x="7548120" y="3246840"/>
              <a:ext cx="2113200" cy="1545120"/>
            </a:xfrm>
            <a:custGeom>
              <a:avLst/>
              <a:gdLst/>
              <a:ahLst/>
              <a:cxnLst/>
              <a:rect l="l" t="t" r="r" b="b"/>
              <a:pathLst>
                <a:path w="5870" h="4292" extrusionOk="0">
                  <a:moveTo>
                    <a:pt x="3030" y="32"/>
                  </a:moveTo>
                  <a:lnTo>
                    <a:pt x="5813" y="2147"/>
                  </a:lnTo>
                  <a:cubicBezTo>
                    <a:pt x="5892" y="2207"/>
                    <a:pt x="5889" y="2323"/>
                    <a:pt x="5807" y="2378"/>
                  </a:cubicBezTo>
                  <a:lnTo>
                    <a:pt x="3023" y="4265"/>
                  </a:lnTo>
                  <a:cubicBezTo>
                    <a:pt x="2970" y="4301"/>
                    <a:pt x="2899" y="4301"/>
                    <a:pt x="2847" y="4265"/>
                  </a:cubicBezTo>
                  <a:lnTo>
                    <a:pt x="64" y="2378"/>
                  </a:lnTo>
                  <a:cubicBezTo>
                    <a:pt x="-18" y="2323"/>
                    <a:pt x="-22" y="2207"/>
                    <a:pt x="58" y="2147"/>
                  </a:cubicBezTo>
                  <a:lnTo>
                    <a:pt x="2841" y="32"/>
                  </a:lnTo>
                  <a:cubicBezTo>
                    <a:pt x="2895" y="-10"/>
                    <a:pt x="2974" y="-10"/>
                    <a:pt x="3030" y="32"/>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05" name="Google Shape;2605;p58"/>
            <p:cNvSpPr/>
            <p:nvPr/>
          </p:nvSpPr>
          <p:spPr>
            <a:xfrm>
              <a:off x="7548120" y="3246840"/>
              <a:ext cx="2113200" cy="1545120"/>
            </a:xfrm>
            <a:custGeom>
              <a:avLst/>
              <a:gdLst/>
              <a:ahLst/>
              <a:cxnLst/>
              <a:rect l="l" t="t" r="r" b="b"/>
              <a:pathLst>
                <a:path w="5870" h="4292" extrusionOk="0">
                  <a:moveTo>
                    <a:pt x="3030" y="32"/>
                  </a:moveTo>
                  <a:lnTo>
                    <a:pt x="5813" y="2147"/>
                  </a:lnTo>
                  <a:cubicBezTo>
                    <a:pt x="5892" y="2207"/>
                    <a:pt x="5889" y="2323"/>
                    <a:pt x="5807" y="2378"/>
                  </a:cubicBezTo>
                  <a:lnTo>
                    <a:pt x="3023" y="4265"/>
                  </a:lnTo>
                  <a:cubicBezTo>
                    <a:pt x="2970" y="4301"/>
                    <a:pt x="2899" y="4301"/>
                    <a:pt x="2847" y="4265"/>
                  </a:cubicBezTo>
                  <a:lnTo>
                    <a:pt x="64" y="2378"/>
                  </a:lnTo>
                  <a:cubicBezTo>
                    <a:pt x="-18" y="2323"/>
                    <a:pt x="-22" y="2207"/>
                    <a:pt x="58" y="2147"/>
                  </a:cubicBezTo>
                  <a:lnTo>
                    <a:pt x="2841" y="32"/>
                  </a:lnTo>
                  <a:cubicBezTo>
                    <a:pt x="2895" y="-10"/>
                    <a:pt x="2974" y="-10"/>
                    <a:pt x="3030" y="32"/>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06" name="Google Shape;2606;p58"/>
            <p:cNvSpPr/>
            <p:nvPr/>
          </p:nvSpPr>
          <p:spPr>
            <a:xfrm>
              <a:off x="8520480" y="3314880"/>
              <a:ext cx="117720" cy="64080"/>
            </a:xfrm>
            <a:custGeom>
              <a:avLst/>
              <a:gdLst/>
              <a:ahLst/>
              <a:cxnLst/>
              <a:rect l="l" t="t" r="r" b="b"/>
              <a:pathLst>
                <a:path w="327" h="178" extrusionOk="0">
                  <a:moveTo>
                    <a:pt x="234" y="0"/>
                  </a:moveTo>
                  <a:lnTo>
                    <a:pt x="327" y="71"/>
                  </a:lnTo>
                  <a:lnTo>
                    <a:pt x="327" y="178"/>
                  </a:lnTo>
                  <a:lnTo>
                    <a:pt x="0" y="178"/>
                  </a:lnTo>
                  <a:lnTo>
                    <a:pt x="234" y="0"/>
                  </a:lnTo>
                  <a:close/>
                </a:path>
              </a:pathLst>
            </a:custGeom>
            <a:solidFill>
              <a:schemeClr val="dk1"/>
            </a:solidFill>
            <a:ln>
              <a:noFill/>
            </a:ln>
          </p:spPr>
          <p:txBody>
            <a:bodyPr spcFirstLastPara="1" wrap="square" lIns="90000" tIns="19075" rIns="90000" bIns="1907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07" name="Google Shape;2607;p58"/>
            <p:cNvSpPr/>
            <p:nvPr/>
          </p:nvSpPr>
          <p:spPr>
            <a:xfrm>
              <a:off x="8638200" y="3340440"/>
              <a:ext cx="50760" cy="38520"/>
            </a:xfrm>
            <a:custGeom>
              <a:avLst/>
              <a:gdLst/>
              <a:ahLst/>
              <a:cxnLst/>
              <a:rect l="l" t="t" r="r" b="b"/>
              <a:pathLst>
                <a:path w="141" h="107" extrusionOk="0">
                  <a:moveTo>
                    <a:pt x="141" y="107"/>
                  </a:moveTo>
                  <a:lnTo>
                    <a:pt x="0" y="107"/>
                  </a:lnTo>
                  <a:lnTo>
                    <a:pt x="0" y="0"/>
                  </a:lnTo>
                  <a:lnTo>
                    <a:pt x="141" y="107"/>
                  </a:lnTo>
                  <a:close/>
                </a:path>
              </a:pathLst>
            </a:custGeom>
            <a:solidFill>
              <a:schemeClr val="lt2"/>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08" name="Google Shape;2608;p58"/>
            <p:cNvSpPr/>
            <p:nvPr/>
          </p:nvSpPr>
          <p:spPr>
            <a:xfrm>
              <a:off x="8065080" y="3552480"/>
              <a:ext cx="227160" cy="172800"/>
            </a:xfrm>
            <a:custGeom>
              <a:avLst/>
              <a:gdLst/>
              <a:ahLst/>
              <a:cxnLst/>
              <a:rect l="l" t="t" r="r" b="b"/>
              <a:pathLst>
                <a:path w="631" h="480" extrusionOk="0">
                  <a:moveTo>
                    <a:pt x="631" y="0"/>
                  </a:moveTo>
                  <a:lnTo>
                    <a:pt x="631" y="480"/>
                  </a:lnTo>
                  <a:lnTo>
                    <a:pt x="0" y="480"/>
                  </a:lnTo>
                  <a:lnTo>
                    <a:pt x="631" y="0"/>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09" name="Google Shape;2609;p58"/>
            <p:cNvSpPr/>
            <p:nvPr/>
          </p:nvSpPr>
          <p:spPr>
            <a:xfrm>
              <a:off x="8292240" y="3378960"/>
              <a:ext cx="345960" cy="346320"/>
            </a:xfrm>
            <a:custGeom>
              <a:avLst/>
              <a:gdLst/>
              <a:ahLst/>
              <a:cxnLst/>
              <a:rect l="l" t="t" r="r" b="b"/>
              <a:pathLst>
                <a:path w="961" h="962" extrusionOk="0">
                  <a:moveTo>
                    <a:pt x="634" y="0"/>
                  </a:moveTo>
                  <a:lnTo>
                    <a:pt x="961" y="0"/>
                  </a:lnTo>
                  <a:lnTo>
                    <a:pt x="961" y="962"/>
                  </a:lnTo>
                  <a:lnTo>
                    <a:pt x="0" y="962"/>
                  </a:lnTo>
                  <a:lnTo>
                    <a:pt x="0" y="482"/>
                  </a:lnTo>
                  <a:lnTo>
                    <a:pt x="634"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10" name="Google Shape;2610;p58"/>
            <p:cNvSpPr/>
            <p:nvPr/>
          </p:nvSpPr>
          <p:spPr>
            <a:xfrm>
              <a:off x="8638200" y="3378960"/>
              <a:ext cx="346320" cy="346320"/>
            </a:xfrm>
            <a:custGeom>
              <a:avLst/>
              <a:gdLst/>
              <a:ahLst/>
              <a:cxnLst/>
              <a:rect l="l" t="t" r="r" b="b"/>
              <a:pathLst>
                <a:path w="962" h="962" extrusionOk="0">
                  <a:moveTo>
                    <a:pt x="962" y="624"/>
                  </a:moveTo>
                  <a:lnTo>
                    <a:pt x="962" y="962"/>
                  </a:lnTo>
                  <a:lnTo>
                    <a:pt x="0" y="962"/>
                  </a:lnTo>
                  <a:lnTo>
                    <a:pt x="0" y="0"/>
                  </a:lnTo>
                  <a:lnTo>
                    <a:pt x="141" y="0"/>
                  </a:lnTo>
                  <a:lnTo>
                    <a:pt x="962" y="624"/>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11" name="Google Shape;2611;p58"/>
            <p:cNvSpPr/>
            <p:nvPr/>
          </p:nvSpPr>
          <p:spPr>
            <a:xfrm>
              <a:off x="8984520" y="3603600"/>
              <a:ext cx="159840" cy="121680"/>
            </a:xfrm>
            <a:custGeom>
              <a:avLst/>
              <a:gdLst/>
              <a:ahLst/>
              <a:cxnLst/>
              <a:rect l="l" t="t" r="r" b="b"/>
              <a:pathLst>
                <a:path w="444" h="338" extrusionOk="0">
                  <a:moveTo>
                    <a:pt x="444" y="338"/>
                  </a:moveTo>
                  <a:lnTo>
                    <a:pt x="0" y="338"/>
                  </a:lnTo>
                  <a:lnTo>
                    <a:pt x="0" y="0"/>
                  </a:lnTo>
                  <a:lnTo>
                    <a:pt x="444" y="338"/>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12" name="Google Shape;2612;p58"/>
            <p:cNvSpPr/>
            <p:nvPr/>
          </p:nvSpPr>
          <p:spPr>
            <a:xfrm>
              <a:off x="7624440" y="3816000"/>
              <a:ext cx="321480" cy="255240"/>
            </a:xfrm>
            <a:custGeom>
              <a:avLst/>
              <a:gdLst/>
              <a:ahLst/>
              <a:cxnLst/>
              <a:rect l="l" t="t" r="r" b="b"/>
              <a:pathLst>
                <a:path w="893" h="709" extrusionOk="0">
                  <a:moveTo>
                    <a:pt x="0" y="678"/>
                  </a:moveTo>
                  <a:lnTo>
                    <a:pt x="893" y="0"/>
                  </a:lnTo>
                  <a:lnTo>
                    <a:pt x="893" y="709"/>
                  </a:lnTo>
                  <a:lnTo>
                    <a:pt x="47" y="709"/>
                  </a:lnTo>
                  <a:lnTo>
                    <a:pt x="0" y="67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13" name="Google Shape;2613;p58"/>
            <p:cNvSpPr/>
            <p:nvPr/>
          </p:nvSpPr>
          <p:spPr>
            <a:xfrm>
              <a:off x="7945560" y="3725280"/>
              <a:ext cx="346680" cy="345960"/>
            </a:xfrm>
            <a:custGeom>
              <a:avLst/>
              <a:gdLst/>
              <a:ahLst/>
              <a:cxnLst/>
              <a:rect l="l" t="t" r="r" b="b"/>
              <a:pathLst>
                <a:path w="963" h="961" extrusionOk="0">
                  <a:moveTo>
                    <a:pt x="332" y="0"/>
                  </a:moveTo>
                  <a:lnTo>
                    <a:pt x="963" y="0"/>
                  </a:lnTo>
                  <a:lnTo>
                    <a:pt x="963" y="961"/>
                  </a:lnTo>
                  <a:lnTo>
                    <a:pt x="0" y="961"/>
                  </a:lnTo>
                  <a:lnTo>
                    <a:pt x="0" y="252"/>
                  </a:lnTo>
                  <a:lnTo>
                    <a:pt x="332"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14" name="Google Shape;2614;p58"/>
            <p:cNvSpPr/>
            <p:nvPr/>
          </p:nvSpPr>
          <p:spPr>
            <a:xfrm>
              <a:off x="8292211" y="3725294"/>
              <a:ext cx="345960" cy="345960"/>
            </a:xfrm>
            <a:custGeom>
              <a:avLst/>
              <a:gdLst/>
              <a:ahLst/>
              <a:cxnLst/>
              <a:rect l="l" t="t" r="r" b="b"/>
              <a:pathLst>
                <a:path w="961" h="961" extrusionOk="0">
                  <a:moveTo>
                    <a:pt x="0" y="0"/>
                  </a:moveTo>
                  <a:lnTo>
                    <a:pt x="961" y="0"/>
                  </a:lnTo>
                  <a:lnTo>
                    <a:pt x="961" y="961"/>
                  </a:lnTo>
                  <a:lnTo>
                    <a:pt x="0" y="961"/>
                  </a:lnTo>
                  <a:lnTo>
                    <a:pt x="0" y="0"/>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15" name="Google Shape;2615;p58"/>
            <p:cNvSpPr/>
            <p:nvPr/>
          </p:nvSpPr>
          <p:spPr>
            <a:xfrm>
              <a:off x="8638200" y="3725280"/>
              <a:ext cx="346320" cy="345960"/>
            </a:xfrm>
            <a:custGeom>
              <a:avLst/>
              <a:gdLst/>
              <a:ahLst/>
              <a:cxnLst/>
              <a:rect l="l" t="t" r="r" b="b"/>
              <a:pathLst>
                <a:path w="962" h="961" extrusionOk="0">
                  <a:moveTo>
                    <a:pt x="0" y="0"/>
                  </a:moveTo>
                  <a:lnTo>
                    <a:pt x="962" y="0"/>
                  </a:lnTo>
                  <a:lnTo>
                    <a:pt x="962" y="961"/>
                  </a:lnTo>
                  <a:lnTo>
                    <a:pt x="0" y="961"/>
                  </a:ln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16" name="Google Shape;2616;p58"/>
            <p:cNvSpPr/>
            <p:nvPr/>
          </p:nvSpPr>
          <p:spPr>
            <a:xfrm>
              <a:off x="8984520" y="3725280"/>
              <a:ext cx="346320" cy="345960"/>
            </a:xfrm>
            <a:custGeom>
              <a:avLst/>
              <a:gdLst/>
              <a:ahLst/>
              <a:cxnLst/>
              <a:rect l="l" t="t" r="r" b="b"/>
              <a:pathLst>
                <a:path w="962" h="961" extrusionOk="0">
                  <a:moveTo>
                    <a:pt x="962" y="393"/>
                  </a:moveTo>
                  <a:lnTo>
                    <a:pt x="962" y="961"/>
                  </a:lnTo>
                  <a:lnTo>
                    <a:pt x="0" y="961"/>
                  </a:lnTo>
                  <a:lnTo>
                    <a:pt x="0" y="0"/>
                  </a:lnTo>
                  <a:lnTo>
                    <a:pt x="444" y="0"/>
                  </a:lnTo>
                  <a:lnTo>
                    <a:pt x="962" y="393"/>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17" name="Google Shape;2617;p58"/>
            <p:cNvSpPr/>
            <p:nvPr/>
          </p:nvSpPr>
          <p:spPr>
            <a:xfrm>
              <a:off x="9330840" y="3866760"/>
              <a:ext cx="254160" cy="204480"/>
            </a:xfrm>
            <a:custGeom>
              <a:avLst/>
              <a:gdLst/>
              <a:ahLst/>
              <a:cxnLst/>
              <a:rect l="l" t="t" r="r" b="b"/>
              <a:pathLst>
                <a:path w="706" h="568" extrusionOk="0">
                  <a:moveTo>
                    <a:pt x="706" y="537"/>
                  </a:moveTo>
                  <a:lnTo>
                    <a:pt x="660" y="568"/>
                  </a:lnTo>
                  <a:lnTo>
                    <a:pt x="0" y="568"/>
                  </a:lnTo>
                  <a:lnTo>
                    <a:pt x="0" y="0"/>
                  </a:lnTo>
                  <a:lnTo>
                    <a:pt x="706" y="537"/>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18" name="Google Shape;2618;p58"/>
            <p:cNvSpPr/>
            <p:nvPr/>
          </p:nvSpPr>
          <p:spPr>
            <a:xfrm>
              <a:off x="7641360" y="4071240"/>
              <a:ext cx="304560" cy="206640"/>
            </a:xfrm>
            <a:custGeom>
              <a:avLst/>
              <a:gdLst/>
              <a:ahLst/>
              <a:cxnLst/>
              <a:rect l="l" t="t" r="r" b="b"/>
              <a:pathLst>
                <a:path w="846" h="574" extrusionOk="0">
                  <a:moveTo>
                    <a:pt x="0" y="0"/>
                  </a:moveTo>
                  <a:lnTo>
                    <a:pt x="846" y="0"/>
                  </a:lnTo>
                  <a:lnTo>
                    <a:pt x="846" y="574"/>
                  </a:ln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19" name="Google Shape;2619;p58"/>
            <p:cNvSpPr/>
            <p:nvPr/>
          </p:nvSpPr>
          <p:spPr>
            <a:xfrm>
              <a:off x="7944122" y="4067192"/>
              <a:ext cx="346680" cy="346320"/>
            </a:xfrm>
            <a:custGeom>
              <a:avLst/>
              <a:gdLst/>
              <a:ahLst/>
              <a:cxnLst/>
              <a:rect l="l" t="t" r="r" b="b"/>
              <a:pathLst>
                <a:path w="963" h="962" extrusionOk="0">
                  <a:moveTo>
                    <a:pt x="0" y="573"/>
                  </a:moveTo>
                  <a:lnTo>
                    <a:pt x="0" y="0"/>
                  </a:lnTo>
                  <a:lnTo>
                    <a:pt x="963" y="0"/>
                  </a:lnTo>
                  <a:lnTo>
                    <a:pt x="963" y="962"/>
                  </a:lnTo>
                  <a:lnTo>
                    <a:pt x="573" y="962"/>
                  </a:lnTo>
                  <a:lnTo>
                    <a:pt x="0" y="573"/>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20" name="Google Shape;2620;p58"/>
            <p:cNvSpPr/>
            <p:nvPr/>
          </p:nvSpPr>
          <p:spPr>
            <a:xfrm>
              <a:off x="8292240" y="4071240"/>
              <a:ext cx="345960" cy="346320"/>
            </a:xfrm>
            <a:custGeom>
              <a:avLst/>
              <a:gdLst/>
              <a:ahLst/>
              <a:cxnLst/>
              <a:rect l="l" t="t" r="r" b="b"/>
              <a:pathLst>
                <a:path w="961" h="962" extrusionOk="0">
                  <a:moveTo>
                    <a:pt x="0" y="0"/>
                  </a:moveTo>
                  <a:lnTo>
                    <a:pt x="961" y="0"/>
                  </a:lnTo>
                  <a:lnTo>
                    <a:pt x="961" y="962"/>
                  </a:lnTo>
                  <a:lnTo>
                    <a:pt x="0" y="962"/>
                  </a:ln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21" name="Google Shape;2621;p58"/>
            <p:cNvSpPr/>
            <p:nvPr/>
          </p:nvSpPr>
          <p:spPr>
            <a:xfrm>
              <a:off x="8638510" y="4070762"/>
              <a:ext cx="346320" cy="346320"/>
            </a:xfrm>
            <a:custGeom>
              <a:avLst/>
              <a:gdLst/>
              <a:ahLst/>
              <a:cxnLst/>
              <a:rect l="l" t="t" r="r" b="b"/>
              <a:pathLst>
                <a:path w="962" h="962" extrusionOk="0">
                  <a:moveTo>
                    <a:pt x="0" y="0"/>
                  </a:moveTo>
                  <a:lnTo>
                    <a:pt x="962" y="0"/>
                  </a:lnTo>
                  <a:lnTo>
                    <a:pt x="962" y="962"/>
                  </a:lnTo>
                  <a:lnTo>
                    <a:pt x="0" y="962"/>
                  </a:lnTo>
                  <a:lnTo>
                    <a:pt x="0" y="0"/>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22" name="Google Shape;2622;p58"/>
            <p:cNvSpPr/>
            <p:nvPr/>
          </p:nvSpPr>
          <p:spPr>
            <a:xfrm>
              <a:off x="8984520" y="4071240"/>
              <a:ext cx="346320" cy="346320"/>
            </a:xfrm>
            <a:custGeom>
              <a:avLst/>
              <a:gdLst/>
              <a:ahLst/>
              <a:cxnLst/>
              <a:rect l="l" t="t" r="r" b="b"/>
              <a:pathLst>
                <a:path w="962" h="962" extrusionOk="0">
                  <a:moveTo>
                    <a:pt x="203" y="962"/>
                  </a:moveTo>
                  <a:lnTo>
                    <a:pt x="0" y="962"/>
                  </a:lnTo>
                  <a:lnTo>
                    <a:pt x="0" y="0"/>
                  </a:lnTo>
                  <a:lnTo>
                    <a:pt x="962" y="0"/>
                  </a:lnTo>
                  <a:lnTo>
                    <a:pt x="962" y="447"/>
                  </a:lnTo>
                  <a:lnTo>
                    <a:pt x="203" y="962"/>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23" name="Google Shape;2623;p58"/>
            <p:cNvSpPr/>
            <p:nvPr/>
          </p:nvSpPr>
          <p:spPr>
            <a:xfrm>
              <a:off x="9330840" y="4071240"/>
              <a:ext cx="237600" cy="160920"/>
            </a:xfrm>
            <a:custGeom>
              <a:avLst/>
              <a:gdLst/>
              <a:ahLst/>
              <a:cxnLst/>
              <a:rect l="l" t="t" r="r" b="b"/>
              <a:pathLst>
                <a:path w="660" h="447" extrusionOk="0">
                  <a:moveTo>
                    <a:pt x="0" y="447"/>
                  </a:moveTo>
                  <a:lnTo>
                    <a:pt x="0" y="0"/>
                  </a:lnTo>
                  <a:lnTo>
                    <a:pt x="660" y="0"/>
                  </a:lnTo>
                  <a:lnTo>
                    <a:pt x="0" y="447"/>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24" name="Google Shape;2624;p58"/>
            <p:cNvSpPr/>
            <p:nvPr/>
          </p:nvSpPr>
          <p:spPr>
            <a:xfrm>
              <a:off x="8151840" y="4417560"/>
              <a:ext cx="140400" cy="95040"/>
            </a:xfrm>
            <a:custGeom>
              <a:avLst/>
              <a:gdLst/>
              <a:ahLst/>
              <a:cxnLst/>
              <a:rect l="l" t="t" r="r" b="b"/>
              <a:pathLst>
                <a:path w="390" h="264" extrusionOk="0">
                  <a:moveTo>
                    <a:pt x="0" y="0"/>
                  </a:moveTo>
                  <a:lnTo>
                    <a:pt x="390" y="0"/>
                  </a:lnTo>
                  <a:lnTo>
                    <a:pt x="390" y="264"/>
                  </a:ln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25" name="Google Shape;2625;p58"/>
            <p:cNvSpPr/>
            <p:nvPr/>
          </p:nvSpPr>
          <p:spPr>
            <a:xfrm>
              <a:off x="8292240" y="4417560"/>
              <a:ext cx="345960" cy="307080"/>
            </a:xfrm>
            <a:custGeom>
              <a:avLst/>
              <a:gdLst/>
              <a:ahLst/>
              <a:cxnLst/>
              <a:rect l="l" t="t" r="r" b="b"/>
              <a:pathLst>
                <a:path w="961" h="853" extrusionOk="0">
                  <a:moveTo>
                    <a:pt x="868" y="853"/>
                  </a:moveTo>
                  <a:lnTo>
                    <a:pt x="0" y="264"/>
                  </a:lnTo>
                  <a:lnTo>
                    <a:pt x="0" y="0"/>
                  </a:lnTo>
                  <a:lnTo>
                    <a:pt x="961" y="0"/>
                  </a:lnTo>
                  <a:lnTo>
                    <a:pt x="961" y="790"/>
                  </a:lnTo>
                  <a:lnTo>
                    <a:pt x="868" y="853"/>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26" name="Google Shape;2626;p58"/>
            <p:cNvSpPr/>
            <p:nvPr/>
          </p:nvSpPr>
          <p:spPr>
            <a:xfrm>
              <a:off x="8638200" y="4417560"/>
              <a:ext cx="346320" cy="284400"/>
            </a:xfrm>
            <a:custGeom>
              <a:avLst/>
              <a:gdLst/>
              <a:ahLst/>
              <a:cxnLst/>
              <a:rect l="l" t="t" r="r" b="b"/>
              <a:pathLst>
                <a:path w="962" h="790" extrusionOk="0">
                  <a:moveTo>
                    <a:pt x="0" y="790"/>
                  </a:moveTo>
                  <a:lnTo>
                    <a:pt x="0" y="0"/>
                  </a:lnTo>
                  <a:lnTo>
                    <a:pt x="962" y="0"/>
                  </a:lnTo>
                  <a:lnTo>
                    <a:pt x="962" y="138"/>
                  </a:lnTo>
                  <a:lnTo>
                    <a:pt x="0" y="79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27" name="Google Shape;2627;p58"/>
            <p:cNvSpPr/>
            <p:nvPr/>
          </p:nvSpPr>
          <p:spPr>
            <a:xfrm>
              <a:off x="8984520" y="4417560"/>
              <a:ext cx="73080" cy="49680"/>
            </a:xfrm>
            <a:custGeom>
              <a:avLst/>
              <a:gdLst/>
              <a:ahLst/>
              <a:cxnLst/>
              <a:rect l="l" t="t" r="r" b="b"/>
              <a:pathLst>
                <a:path w="203" h="138" extrusionOk="0">
                  <a:moveTo>
                    <a:pt x="0" y="138"/>
                  </a:moveTo>
                  <a:lnTo>
                    <a:pt x="0" y="0"/>
                  </a:lnTo>
                  <a:lnTo>
                    <a:pt x="203" y="0"/>
                  </a:lnTo>
                  <a:lnTo>
                    <a:pt x="0" y="138"/>
                  </a:lnTo>
                  <a:close/>
                </a:path>
              </a:pathLst>
            </a:custGeom>
            <a:solidFill>
              <a:schemeClr val="dk1"/>
            </a:solidFill>
            <a:ln>
              <a:noFill/>
            </a:ln>
          </p:spPr>
          <p:txBody>
            <a:bodyPr spcFirstLastPara="1" wrap="square" lIns="90000" tIns="4675" rIns="90000" bIns="467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28" name="Google Shape;2628;p58"/>
            <p:cNvSpPr/>
            <p:nvPr/>
          </p:nvSpPr>
          <p:spPr>
            <a:xfrm>
              <a:off x="8430120" y="3478680"/>
              <a:ext cx="331560" cy="282960"/>
            </a:xfrm>
            <a:custGeom>
              <a:avLst/>
              <a:gdLst/>
              <a:ahLst/>
              <a:cxnLst/>
              <a:rect l="l" t="t" r="r" b="b"/>
              <a:pathLst>
                <a:path w="921" h="786" extrusionOk="0">
                  <a:moveTo>
                    <a:pt x="463" y="786"/>
                  </a:moveTo>
                  <a:lnTo>
                    <a:pt x="140" y="463"/>
                  </a:lnTo>
                  <a:cubicBezTo>
                    <a:pt x="-193" y="130"/>
                    <a:pt x="131" y="-193"/>
                    <a:pt x="463" y="140"/>
                  </a:cubicBezTo>
                  <a:cubicBezTo>
                    <a:pt x="787" y="-184"/>
                    <a:pt x="1110" y="139"/>
                    <a:pt x="786" y="463"/>
                  </a:cubicBezTo>
                  <a:lnTo>
                    <a:pt x="463" y="786"/>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29" name="Google Shape;2629;p58"/>
            <p:cNvSpPr/>
            <p:nvPr/>
          </p:nvSpPr>
          <p:spPr>
            <a:xfrm>
              <a:off x="8532000" y="3547800"/>
              <a:ext cx="37440" cy="70560"/>
            </a:xfrm>
            <a:custGeom>
              <a:avLst/>
              <a:gdLst/>
              <a:ahLst/>
              <a:cxnLst/>
              <a:rect l="l" t="t" r="r" b="b"/>
              <a:pathLst>
                <a:path w="104" h="196" extrusionOk="0">
                  <a:moveTo>
                    <a:pt x="104" y="98"/>
                  </a:moveTo>
                  <a:cubicBezTo>
                    <a:pt x="104" y="152"/>
                    <a:pt x="81" y="196"/>
                    <a:pt x="52" y="196"/>
                  </a:cubicBezTo>
                  <a:cubicBezTo>
                    <a:pt x="24" y="196"/>
                    <a:pt x="0" y="152"/>
                    <a:pt x="0" y="98"/>
                  </a:cubicBezTo>
                  <a:cubicBezTo>
                    <a:pt x="0" y="44"/>
                    <a:pt x="24" y="0"/>
                    <a:pt x="52" y="0"/>
                  </a:cubicBezTo>
                  <a:cubicBezTo>
                    <a:pt x="81" y="0"/>
                    <a:pt x="104" y="44"/>
                    <a:pt x="104" y="98"/>
                  </a:cubicBezTo>
                  <a:close/>
                </a:path>
              </a:pathLst>
            </a:custGeom>
            <a:solidFill>
              <a:schemeClr val="dk1"/>
            </a:solidFill>
            <a:ln>
              <a:noFill/>
            </a:ln>
          </p:spPr>
          <p:txBody>
            <a:bodyPr spcFirstLastPara="1" wrap="square" lIns="90000" tIns="25550" rIns="90000" bIns="2555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30" name="Google Shape;2630;p58"/>
            <p:cNvSpPr/>
            <p:nvPr/>
          </p:nvSpPr>
          <p:spPr>
            <a:xfrm>
              <a:off x="8622360" y="3547800"/>
              <a:ext cx="37080" cy="70560"/>
            </a:xfrm>
            <a:custGeom>
              <a:avLst/>
              <a:gdLst/>
              <a:ahLst/>
              <a:cxnLst/>
              <a:rect l="l" t="t" r="r" b="b"/>
              <a:pathLst>
                <a:path w="103" h="196" extrusionOk="0">
                  <a:moveTo>
                    <a:pt x="103" y="98"/>
                  </a:moveTo>
                  <a:cubicBezTo>
                    <a:pt x="103" y="152"/>
                    <a:pt x="81" y="196"/>
                    <a:pt x="52" y="196"/>
                  </a:cubicBezTo>
                  <a:cubicBezTo>
                    <a:pt x="24" y="196"/>
                    <a:pt x="0" y="152"/>
                    <a:pt x="0" y="98"/>
                  </a:cubicBezTo>
                  <a:cubicBezTo>
                    <a:pt x="0" y="44"/>
                    <a:pt x="24" y="0"/>
                    <a:pt x="52" y="0"/>
                  </a:cubicBezTo>
                  <a:cubicBezTo>
                    <a:pt x="81" y="0"/>
                    <a:pt x="103" y="44"/>
                    <a:pt x="103" y="98"/>
                  </a:cubicBezTo>
                  <a:close/>
                </a:path>
              </a:pathLst>
            </a:custGeom>
            <a:solidFill>
              <a:schemeClr val="dk1"/>
            </a:solidFill>
            <a:ln>
              <a:noFill/>
            </a:ln>
          </p:spPr>
          <p:txBody>
            <a:bodyPr spcFirstLastPara="1" wrap="square" lIns="90000" tIns="25550" rIns="90000" bIns="2555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31" name="Google Shape;2631;p58"/>
            <p:cNvSpPr/>
            <p:nvPr/>
          </p:nvSpPr>
          <p:spPr>
            <a:xfrm>
              <a:off x="8499240" y="3577680"/>
              <a:ext cx="193320" cy="102240"/>
            </a:xfrm>
            <a:custGeom>
              <a:avLst/>
              <a:gdLst/>
              <a:ahLst/>
              <a:cxnLst/>
              <a:rect l="l" t="t" r="r" b="b"/>
              <a:pathLst>
                <a:path w="537" h="284" extrusionOk="0">
                  <a:moveTo>
                    <a:pt x="268" y="284"/>
                  </a:moveTo>
                  <a:cubicBezTo>
                    <a:pt x="120" y="284"/>
                    <a:pt x="0" y="164"/>
                    <a:pt x="0" y="15"/>
                  </a:cubicBezTo>
                  <a:cubicBezTo>
                    <a:pt x="0" y="7"/>
                    <a:pt x="6" y="0"/>
                    <a:pt x="15" y="0"/>
                  </a:cubicBezTo>
                  <a:cubicBezTo>
                    <a:pt x="23" y="0"/>
                    <a:pt x="30" y="7"/>
                    <a:pt x="30" y="15"/>
                  </a:cubicBezTo>
                  <a:cubicBezTo>
                    <a:pt x="30" y="147"/>
                    <a:pt x="137" y="253"/>
                    <a:pt x="268" y="253"/>
                  </a:cubicBezTo>
                  <a:cubicBezTo>
                    <a:pt x="400" y="253"/>
                    <a:pt x="506" y="147"/>
                    <a:pt x="506" y="15"/>
                  </a:cubicBezTo>
                  <a:cubicBezTo>
                    <a:pt x="506" y="7"/>
                    <a:pt x="514" y="0"/>
                    <a:pt x="522" y="0"/>
                  </a:cubicBezTo>
                  <a:cubicBezTo>
                    <a:pt x="531" y="0"/>
                    <a:pt x="537" y="7"/>
                    <a:pt x="537" y="15"/>
                  </a:cubicBezTo>
                  <a:cubicBezTo>
                    <a:pt x="537" y="164"/>
                    <a:pt x="416" y="284"/>
                    <a:pt x="268" y="284"/>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32" name="Google Shape;2632;p58"/>
            <p:cNvSpPr/>
            <p:nvPr/>
          </p:nvSpPr>
          <p:spPr>
            <a:xfrm>
              <a:off x="8039880" y="3804120"/>
              <a:ext cx="223560" cy="179280"/>
            </a:xfrm>
            <a:custGeom>
              <a:avLst/>
              <a:gdLst/>
              <a:ahLst/>
              <a:cxnLst/>
              <a:rect l="l" t="t" r="r" b="b"/>
              <a:pathLst>
                <a:path w="621" h="498" extrusionOk="0">
                  <a:moveTo>
                    <a:pt x="14" y="498"/>
                  </a:moveTo>
                  <a:lnTo>
                    <a:pt x="14" y="113"/>
                  </a:lnTo>
                  <a:lnTo>
                    <a:pt x="0" y="42"/>
                  </a:lnTo>
                  <a:lnTo>
                    <a:pt x="15" y="0"/>
                  </a:lnTo>
                  <a:lnTo>
                    <a:pt x="179" y="0"/>
                  </a:lnTo>
                  <a:lnTo>
                    <a:pt x="318" y="246"/>
                  </a:lnTo>
                  <a:lnTo>
                    <a:pt x="332" y="246"/>
                  </a:lnTo>
                  <a:lnTo>
                    <a:pt x="446" y="0"/>
                  </a:lnTo>
                  <a:lnTo>
                    <a:pt x="614" y="0"/>
                  </a:lnTo>
                  <a:lnTo>
                    <a:pt x="621" y="42"/>
                  </a:lnTo>
                  <a:lnTo>
                    <a:pt x="614" y="110"/>
                  </a:lnTo>
                  <a:lnTo>
                    <a:pt x="614" y="498"/>
                  </a:lnTo>
                  <a:lnTo>
                    <a:pt x="458" y="498"/>
                  </a:lnTo>
                  <a:lnTo>
                    <a:pt x="460" y="438"/>
                  </a:lnTo>
                  <a:lnTo>
                    <a:pt x="460" y="242"/>
                  </a:lnTo>
                  <a:lnTo>
                    <a:pt x="452" y="242"/>
                  </a:lnTo>
                  <a:lnTo>
                    <a:pt x="426" y="316"/>
                  </a:lnTo>
                  <a:lnTo>
                    <a:pt x="375" y="428"/>
                  </a:lnTo>
                  <a:lnTo>
                    <a:pt x="262" y="428"/>
                  </a:lnTo>
                  <a:lnTo>
                    <a:pt x="179" y="242"/>
                  </a:lnTo>
                  <a:lnTo>
                    <a:pt x="172" y="242"/>
                  </a:lnTo>
                  <a:lnTo>
                    <a:pt x="172" y="299"/>
                  </a:lnTo>
                  <a:lnTo>
                    <a:pt x="179" y="498"/>
                  </a:lnTo>
                  <a:lnTo>
                    <a:pt x="14" y="498"/>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33" name="Google Shape;2633;p58"/>
            <p:cNvSpPr/>
            <p:nvPr/>
          </p:nvSpPr>
          <p:spPr>
            <a:xfrm>
              <a:off x="8281080" y="3804120"/>
              <a:ext cx="205920" cy="179280"/>
            </a:xfrm>
            <a:custGeom>
              <a:avLst/>
              <a:gdLst/>
              <a:ahLst/>
              <a:cxnLst/>
              <a:rect l="l" t="t" r="r" b="b"/>
              <a:pathLst>
                <a:path w="572" h="498" extrusionOk="0">
                  <a:moveTo>
                    <a:pt x="0" y="498"/>
                  </a:moveTo>
                  <a:lnTo>
                    <a:pt x="34" y="379"/>
                  </a:lnTo>
                  <a:lnTo>
                    <a:pt x="34" y="290"/>
                  </a:lnTo>
                  <a:lnTo>
                    <a:pt x="86" y="268"/>
                  </a:lnTo>
                  <a:lnTo>
                    <a:pt x="185" y="0"/>
                  </a:lnTo>
                  <a:lnTo>
                    <a:pt x="397" y="0"/>
                  </a:lnTo>
                  <a:lnTo>
                    <a:pt x="517" y="315"/>
                  </a:lnTo>
                  <a:lnTo>
                    <a:pt x="572" y="415"/>
                  </a:lnTo>
                  <a:lnTo>
                    <a:pt x="572" y="498"/>
                  </a:lnTo>
                  <a:lnTo>
                    <a:pt x="419" y="498"/>
                  </a:lnTo>
                  <a:lnTo>
                    <a:pt x="384" y="393"/>
                  </a:lnTo>
                  <a:lnTo>
                    <a:pt x="193" y="393"/>
                  </a:lnTo>
                  <a:lnTo>
                    <a:pt x="162" y="498"/>
                  </a:lnTo>
                  <a:lnTo>
                    <a:pt x="0" y="498"/>
                  </a:lnTo>
                  <a:moveTo>
                    <a:pt x="239" y="270"/>
                  </a:moveTo>
                  <a:lnTo>
                    <a:pt x="345" y="270"/>
                  </a:lnTo>
                  <a:lnTo>
                    <a:pt x="298" y="130"/>
                  </a:lnTo>
                  <a:lnTo>
                    <a:pt x="284" y="130"/>
                  </a:lnTo>
                  <a:lnTo>
                    <a:pt x="239" y="270"/>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34" name="Google Shape;2634;p58"/>
            <p:cNvSpPr/>
            <p:nvPr/>
          </p:nvSpPr>
          <p:spPr>
            <a:xfrm>
              <a:off x="8504640" y="3803760"/>
              <a:ext cx="182160" cy="179640"/>
            </a:xfrm>
            <a:custGeom>
              <a:avLst/>
              <a:gdLst/>
              <a:ahLst/>
              <a:cxnLst/>
              <a:rect l="l" t="t" r="r" b="b"/>
              <a:pathLst>
                <a:path w="506" h="499" extrusionOk="0">
                  <a:moveTo>
                    <a:pt x="14" y="499"/>
                  </a:moveTo>
                  <a:lnTo>
                    <a:pt x="14" y="116"/>
                  </a:lnTo>
                  <a:lnTo>
                    <a:pt x="0" y="45"/>
                  </a:lnTo>
                  <a:lnTo>
                    <a:pt x="14" y="0"/>
                  </a:lnTo>
                  <a:lnTo>
                    <a:pt x="169" y="0"/>
                  </a:lnTo>
                  <a:lnTo>
                    <a:pt x="169" y="85"/>
                  </a:lnTo>
                  <a:lnTo>
                    <a:pt x="162" y="197"/>
                  </a:lnTo>
                  <a:lnTo>
                    <a:pt x="183" y="197"/>
                  </a:lnTo>
                  <a:lnTo>
                    <a:pt x="289" y="0"/>
                  </a:lnTo>
                  <a:lnTo>
                    <a:pt x="457" y="0"/>
                  </a:lnTo>
                  <a:lnTo>
                    <a:pt x="457" y="42"/>
                  </a:lnTo>
                  <a:lnTo>
                    <a:pt x="318" y="240"/>
                  </a:lnTo>
                  <a:lnTo>
                    <a:pt x="436" y="387"/>
                  </a:lnTo>
                  <a:lnTo>
                    <a:pt x="506" y="457"/>
                  </a:lnTo>
                  <a:lnTo>
                    <a:pt x="506" y="499"/>
                  </a:lnTo>
                  <a:lnTo>
                    <a:pt x="319" y="499"/>
                  </a:lnTo>
                  <a:lnTo>
                    <a:pt x="198" y="326"/>
                  </a:lnTo>
                  <a:lnTo>
                    <a:pt x="169" y="333"/>
                  </a:lnTo>
                  <a:lnTo>
                    <a:pt x="169" y="414"/>
                  </a:lnTo>
                  <a:lnTo>
                    <a:pt x="176" y="457"/>
                  </a:lnTo>
                  <a:lnTo>
                    <a:pt x="169" y="499"/>
                  </a:lnTo>
                  <a:lnTo>
                    <a:pt x="14"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35" name="Google Shape;2635;p58"/>
            <p:cNvSpPr/>
            <p:nvPr/>
          </p:nvSpPr>
          <p:spPr>
            <a:xfrm>
              <a:off x="8704440" y="3803760"/>
              <a:ext cx="162000" cy="179640"/>
            </a:xfrm>
            <a:custGeom>
              <a:avLst/>
              <a:gdLst/>
              <a:ahLst/>
              <a:cxnLst/>
              <a:rect l="l" t="t" r="r" b="b"/>
              <a:pathLst>
                <a:path w="450" h="499" extrusionOk="0">
                  <a:moveTo>
                    <a:pt x="14" y="499"/>
                  </a:moveTo>
                  <a:lnTo>
                    <a:pt x="0" y="457"/>
                  </a:lnTo>
                  <a:lnTo>
                    <a:pt x="14" y="386"/>
                  </a:lnTo>
                  <a:lnTo>
                    <a:pt x="14" y="0"/>
                  </a:lnTo>
                  <a:lnTo>
                    <a:pt x="377" y="0"/>
                  </a:lnTo>
                  <a:lnTo>
                    <a:pt x="412" y="22"/>
                  </a:lnTo>
                  <a:lnTo>
                    <a:pt x="366" y="141"/>
                  </a:lnTo>
                  <a:lnTo>
                    <a:pt x="302" y="134"/>
                  </a:lnTo>
                  <a:lnTo>
                    <a:pt x="170" y="134"/>
                  </a:lnTo>
                  <a:lnTo>
                    <a:pt x="170" y="191"/>
                  </a:lnTo>
                  <a:lnTo>
                    <a:pt x="344" y="191"/>
                  </a:lnTo>
                  <a:lnTo>
                    <a:pt x="344" y="307"/>
                  </a:lnTo>
                  <a:lnTo>
                    <a:pt x="247" y="307"/>
                  </a:lnTo>
                  <a:lnTo>
                    <a:pt x="171" y="300"/>
                  </a:lnTo>
                  <a:lnTo>
                    <a:pt x="171" y="365"/>
                  </a:lnTo>
                  <a:lnTo>
                    <a:pt x="366" y="365"/>
                  </a:lnTo>
                  <a:lnTo>
                    <a:pt x="450" y="454"/>
                  </a:lnTo>
                  <a:lnTo>
                    <a:pt x="408" y="499"/>
                  </a:lnTo>
                  <a:lnTo>
                    <a:pt x="14"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36" name="Google Shape;2636;p58"/>
            <p:cNvSpPr/>
            <p:nvPr/>
          </p:nvSpPr>
          <p:spPr>
            <a:xfrm>
              <a:off x="8942400" y="3803760"/>
              <a:ext cx="58680" cy="179640"/>
            </a:xfrm>
            <a:custGeom>
              <a:avLst/>
              <a:gdLst/>
              <a:ahLst/>
              <a:cxnLst/>
              <a:rect l="l" t="t" r="r" b="b"/>
              <a:pathLst>
                <a:path w="163" h="499" extrusionOk="0">
                  <a:moveTo>
                    <a:pt x="7" y="499"/>
                  </a:moveTo>
                  <a:lnTo>
                    <a:pt x="7" y="113"/>
                  </a:lnTo>
                  <a:lnTo>
                    <a:pt x="0" y="43"/>
                  </a:lnTo>
                  <a:lnTo>
                    <a:pt x="7" y="0"/>
                  </a:lnTo>
                  <a:lnTo>
                    <a:pt x="163" y="0"/>
                  </a:lnTo>
                  <a:lnTo>
                    <a:pt x="163" y="499"/>
                  </a:lnTo>
                  <a:lnTo>
                    <a:pt x="7"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37" name="Google Shape;2637;p58"/>
            <p:cNvSpPr/>
            <p:nvPr/>
          </p:nvSpPr>
          <p:spPr>
            <a:xfrm>
              <a:off x="9021240" y="3803760"/>
              <a:ext cx="158400" cy="179640"/>
            </a:xfrm>
            <a:custGeom>
              <a:avLst/>
              <a:gdLst/>
              <a:ahLst/>
              <a:cxnLst/>
              <a:rect l="l" t="t" r="r" b="b"/>
              <a:pathLst>
                <a:path w="440" h="499" extrusionOk="0">
                  <a:moveTo>
                    <a:pt x="141" y="499"/>
                  </a:moveTo>
                  <a:lnTo>
                    <a:pt x="141" y="135"/>
                  </a:lnTo>
                  <a:lnTo>
                    <a:pt x="0" y="142"/>
                  </a:lnTo>
                  <a:lnTo>
                    <a:pt x="0" y="0"/>
                  </a:lnTo>
                  <a:lnTo>
                    <a:pt x="440" y="0"/>
                  </a:lnTo>
                  <a:lnTo>
                    <a:pt x="440" y="142"/>
                  </a:lnTo>
                  <a:lnTo>
                    <a:pt x="296" y="135"/>
                  </a:lnTo>
                  <a:lnTo>
                    <a:pt x="296" y="386"/>
                  </a:lnTo>
                  <a:lnTo>
                    <a:pt x="304" y="457"/>
                  </a:lnTo>
                  <a:lnTo>
                    <a:pt x="296" y="499"/>
                  </a:lnTo>
                  <a:lnTo>
                    <a:pt x="141"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38" name="Google Shape;2638;p58"/>
            <p:cNvSpPr/>
            <p:nvPr/>
          </p:nvSpPr>
          <p:spPr>
            <a:xfrm>
              <a:off x="8040600" y="4107960"/>
              <a:ext cx="169920" cy="179640"/>
            </a:xfrm>
            <a:custGeom>
              <a:avLst/>
              <a:gdLst/>
              <a:ahLst/>
              <a:cxnLst/>
              <a:rect l="l" t="t" r="r" b="b"/>
              <a:pathLst>
                <a:path w="472" h="499" extrusionOk="0">
                  <a:moveTo>
                    <a:pt x="8" y="499"/>
                  </a:moveTo>
                  <a:lnTo>
                    <a:pt x="8" y="113"/>
                  </a:lnTo>
                  <a:lnTo>
                    <a:pt x="0" y="43"/>
                  </a:lnTo>
                  <a:lnTo>
                    <a:pt x="8" y="0"/>
                  </a:lnTo>
                  <a:lnTo>
                    <a:pt x="163" y="0"/>
                  </a:lnTo>
                  <a:lnTo>
                    <a:pt x="163" y="191"/>
                  </a:lnTo>
                  <a:lnTo>
                    <a:pt x="310" y="191"/>
                  </a:lnTo>
                  <a:lnTo>
                    <a:pt x="310" y="0"/>
                  </a:lnTo>
                  <a:lnTo>
                    <a:pt x="465" y="0"/>
                  </a:lnTo>
                  <a:lnTo>
                    <a:pt x="465" y="265"/>
                  </a:lnTo>
                  <a:lnTo>
                    <a:pt x="472" y="313"/>
                  </a:lnTo>
                  <a:lnTo>
                    <a:pt x="472" y="499"/>
                  </a:lnTo>
                  <a:lnTo>
                    <a:pt x="310" y="499"/>
                  </a:lnTo>
                  <a:lnTo>
                    <a:pt x="310" y="320"/>
                  </a:lnTo>
                  <a:lnTo>
                    <a:pt x="163" y="320"/>
                  </a:lnTo>
                  <a:lnTo>
                    <a:pt x="163" y="369"/>
                  </a:lnTo>
                  <a:lnTo>
                    <a:pt x="170" y="499"/>
                  </a:lnTo>
                  <a:lnTo>
                    <a:pt x="8"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39" name="Google Shape;2639;p58"/>
            <p:cNvSpPr/>
            <p:nvPr/>
          </p:nvSpPr>
          <p:spPr>
            <a:xfrm>
              <a:off x="8228160" y="4107960"/>
              <a:ext cx="205920" cy="179640"/>
            </a:xfrm>
            <a:custGeom>
              <a:avLst/>
              <a:gdLst/>
              <a:ahLst/>
              <a:cxnLst/>
              <a:rect l="l" t="t" r="r" b="b"/>
              <a:pathLst>
                <a:path w="572" h="499" extrusionOk="0">
                  <a:moveTo>
                    <a:pt x="0" y="499"/>
                  </a:moveTo>
                  <a:lnTo>
                    <a:pt x="34" y="379"/>
                  </a:lnTo>
                  <a:lnTo>
                    <a:pt x="34" y="290"/>
                  </a:lnTo>
                  <a:lnTo>
                    <a:pt x="86" y="269"/>
                  </a:lnTo>
                  <a:lnTo>
                    <a:pt x="185" y="0"/>
                  </a:lnTo>
                  <a:lnTo>
                    <a:pt x="397" y="0"/>
                  </a:lnTo>
                  <a:lnTo>
                    <a:pt x="518" y="316"/>
                  </a:lnTo>
                  <a:lnTo>
                    <a:pt x="572" y="416"/>
                  </a:lnTo>
                  <a:lnTo>
                    <a:pt x="572" y="499"/>
                  </a:lnTo>
                  <a:lnTo>
                    <a:pt x="419" y="499"/>
                  </a:lnTo>
                  <a:lnTo>
                    <a:pt x="384" y="393"/>
                  </a:lnTo>
                  <a:lnTo>
                    <a:pt x="193" y="393"/>
                  </a:lnTo>
                  <a:lnTo>
                    <a:pt x="162" y="499"/>
                  </a:lnTo>
                  <a:lnTo>
                    <a:pt x="0" y="499"/>
                  </a:lnTo>
                  <a:moveTo>
                    <a:pt x="239" y="270"/>
                  </a:moveTo>
                  <a:lnTo>
                    <a:pt x="345" y="270"/>
                  </a:lnTo>
                  <a:lnTo>
                    <a:pt x="299" y="130"/>
                  </a:lnTo>
                  <a:lnTo>
                    <a:pt x="284" y="130"/>
                  </a:lnTo>
                  <a:lnTo>
                    <a:pt x="239" y="270"/>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40" name="Google Shape;2640;p58"/>
            <p:cNvSpPr/>
            <p:nvPr/>
          </p:nvSpPr>
          <p:spPr>
            <a:xfrm>
              <a:off x="8451720" y="4107960"/>
              <a:ext cx="161640" cy="179280"/>
            </a:xfrm>
            <a:custGeom>
              <a:avLst/>
              <a:gdLst/>
              <a:ahLst/>
              <a:cxnLst/>
              <a:rect l="l" t="t" r="r" b="b"/>
              <a:pathLst>
                <a:path w="449" h="498" extrusionOk="0">
                  <a:moveTo>
                    <a:pt x="14" y="113"/>
                  </a:moveTo>
                  <a:lnTo>
                    <a:pt x="0" y="42"/>
                  </a:lnTo>
                  <a:lnTo>
                    <a:pt x="14" y="0"/>
                  </a:lnTo>
                  <a:lnTo>
                    <a:pt x="268" y="0"/>
                  </a:lnTo>
                  <a:cubicBezTo>
                    <a:pt x="306" y="0"/>
                    <a:pt x="338" y="6"/>
                    <a:pt x="365" y="18"/>
                  </a:cubicBezTo>
                  <a:cubicBezTo>
                    <a:pt x="393" y="30"/>
                    <a:pt x="413" y="50"/>
                    <a:pt x="427" y="77"/>
                  </a:cubicBezTo>
                  <a:cubicBezTo>
                    <a:pt x="442" y="104"/>
                    <a:pt x="449" y="139"/>
                    <a:pt x="449" y="183"/>
                  </a:cubicBezTo>
                  <a:cubicBezTo>
                    <a:pt x="449" y="249"/>
                    <a:pt x="432" y="297"/>
                    <a:pt x="396" y="326"/>
                  </a:cubicBezTo>
                  <a:cubicBezTo>
                    <a:pt x="361" y="355"/>
                    <a:pt x="311" y="369"/>
                    <a:pt x="247" y="369"/>
                  </a:cubicBezTo>
                  <a:lnTo>
                    <a:pt x="169" y="369"/>
                  </a:lnTo>
                  <a:lnTo>
                    <a:pt x="169" y="385"/>
                  </a:lnTo>
                  <a:lnTo>
                    <a:pt x="176" y="455"/>
                  </a:lnTo>
                  <a:lnTo>
                    <a:pt x="169" y="498"/>
                  </a:lnTo>
                  <a:lnTo>
                    <a:pt x="14" y="498"/>
                  </a:lnTo>
                  <a:lnTo>
                    <a:pt x="14" y="113"/>
                  </a:lnTo>
                  <a:moveTo>
                    <a:pt x="169" y="238"/>
                  </a:moveTo>
                  <a:lnTo>
                    <a:pt x="210" y="238"/>
                  </a:lnTo>
                  <a:cubicBezTo>
                    <a:pt x="226" y="238"/>
                    <a:pt x="240" y="238"/>
                    <a:pt x="252" y="236"/>
                  </a:cubicBezTo>
                  <a:cubicBezTo>
                    <a:pt x="263" y="235"/>
                    <a:pt x="274" y="230"/>
                    <a:pt x="280" y="223"/>
                  </a:cubicBezTo>
                  <a:cubicBezTo>
                    <a:pt x="287" y="215"/>
                    <a:pt x="290" y="204"/>
                    <a:pt x="290" y="187"/>
                  </a:cubicBezTo>
                  <a:cubicBezTo>
                    <a:pt x="290" y="170"/>
                    <a:pt x="286" y="158"/>
                    <a:pt x="279" y="150"/>
                  </a:cubicBezTo>
                  <a:cubicBezTo>
                    <a:pt x="271" y="143"/>
                    <a:pt x="263" y="138"/>
                    <a:pt x="250" y="136"/>
                  </a:cubicBezTo>
                  <a:cubicBezTo>
                    <a:pt x="238" y="135"/>
                    <a:pt x="223" y="134"/>
                    <a:pt x="207" y="134"/>
                  </a:cubicBezTo>
                  <a:lnTo>
                    <a:pt x="162" y="134"/>
                  </a:lnTo>
                  <a:lnTo>
                    <a:pt x="169" y="238"/>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41" name="Google Shape;2641;p58"/>
            <p:cNvSpPr/>
            <p:nvPr/>
          </p:nvSpPr>
          <p:spPr>
            <a:xfrm>
              <a:off x="8631360" y="4107960"/>
              <a:ext cx="162000" cy="179280"/>
            </a:xfrm>
            <a:custGeom>
              <a:avLst/>
              <a:gdLst/>
              <a:ahLst/>
              <a:cxnLst/>
              <a:rect l="l" t="t" r="r" b="b"/>
              <a:pathLst>
                <a:path w="450" h="498" extrusionOk="0">
                  <a:moveTo>
                    <a:pt x="14" y="113"/>
                  </a:moveTo>
                  <a:lnTo>
                    <a:pt x="0" y="42"/>
                  </a:lnTo>
                  <a:lnTo>
                    <a:pt x="14" y="0"/>
                  </a:lnTo>
                  <a:lnTo>
                    <a:pt x="268" y="0"/>
                  </a:lnTo>
                  <a:cubicBezTo>
                    <a:pt x="306" y="0"/>
                    <a:pt x="338" y="6"/>
                    <a:pt x="365" y="18"/>
                  </a:cubicBezTo>
                  <a:cubicBezTo>
                    <a:pt x="393" y="30"/>
                    <a:pt x="414" y="50"/>
                    <a:pt x="428" y="77"/>
                  </a:cubicBezTo>
                  <a:cubicBezTo>
                    <a:pt x="443" y="104"/>
                    <a:pt x="450" y="139"/>
                    <a:pt x="450" y="183"/>
                  </a:cubicBezTo>
                  <a:cubicBezTo>
                    <a:pt x="450" y="249"/>
                    <a:pt x="433" y="297"/>
                    <a:pt x="397" y="326"/>
                  </a:cubicBezTo>
                  <a:cubicBezTo>
                    <a:pt x="362" y="355"/>
                    <a:pt x="311" y="369"/>
                    <a:pt x="246" y="369"/>
                  </a:cubicBezTo>
                  <a:lnTo>
                    <a:pt x="169" y="369"/>
                  </a:lnTo>
                  <a:lnTo>
                    <a:pt x="169" y="385"/>
                  </a:lnTo>
                  <a:lnTo>
                    <a:pt x="176" y="455"/>
                  </a:lnTo>
                  <a:lnTo>
                    <a:pt x="169" y="498"/>
                  </a:lnTo>
                  <a:lnTo>
                    <a:pt x="14" y="498"/>
                  </a:lnTo>
                  <a:lnTo>
                    <a:pt x="14" y="113"/>
                  </a:lnTo>
                  <a:moveTo>
                    <a:pt x="169" y="238"/>
                  </a:moveTo>
                  <a:lnTo>
                    <a:pt x="209" y="238"/>
                  </a:lnTo>
                  <a:cubicBezTo>
                    <a:pt x="226" y="238"/>
                    <a:pt x="240" y="237"/>
                    <a:pt x="252" y="236"/>
                  </a:cubicBezTo>
                  <a:cubicBezTo>
                    <a:pt x="264" y="234"/>
                    <a:pt x="273" y="230"/>
                    <a:pt x="280" y="223"/>
                  </a:cubicBezTo>
                  <a:cubicBezTo>
                    <a:pt x="286" y="215"/>
                    <a:pt x="290" y="204"/>
                    <a:pt x="290" y="187"/>
                  </a:cubicBezTo>
                  <a:cubicBezTo>
                    <a:pt x="290" y="170"/>
                    <a:pt x="286" y="158"/>
                    <a:pt x="279" y="150"/>
                  </a:cubicBezTo>
                  <a:cubicBezTo>
                    <a:pt x="272" y="143"/>
                    <a:pt x="263" y="138"/>
                    <a:pt x="250" y="136"/>
                  </a:cubicBezTo>
                  <a:cubicBezTo>
                    <a:pt x="238" y="135"/>
                    <a:pt x="223" y="134"/>
                    <a:pt x="206" y="134"/>
                  </a:cubicBezTo>
                  <a:lnTo>
                    <a:pt x="161" y="134"/>
                  </a:lnTo>
                  <a:lnTo>
                    <a:pt x="169" y="238"/>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42" name="Google Shape;2642;p58"/>
            <p:cNvSpPr/>
            <p:nvPr/>
          </p:nvSpPr>
          <p:spPr>
            <a:xfrm>
              <a:off x="8811000" y="4107960"/>
              <a:ext cx="162000" cy="179640"/>
            </a:xfrm>
            <a:custGeom>
              <a:avLst/>
              <a:gdLst/>
              <a:ahLst/>
              <a:cxnLst/>
              <a:rect l="l" t="t" r="r" b="b"/>
              <a:pathLst>
                <a:path w="450" h="499" extrusionOk="0">
                  <a:moveTo>
                    <a:pt x="14" y="499"/>
                  </a:moveTo>
                  <a:lnTo>
                    <a:pt x="0" y="456"/>
                  </a:lnTo>
                  <a:lnTo>
                    <a:pt x="14" y="386"/>
                  </a:lnTo>
                  <a:lnTo>
                    <a:pt x="14" y="0"/>
                  </a:lnTo>
                  <a:lnTo>
                    <a:pt x="377" y="0"/>
                  </a:lnTo>
                  <a:lnTo>
                    <a:pt x="412" y="21"/>
                  </a:lnTo>
                  <a:lnTo>
                    <a:pt x="366" y="141"/>
                  </a:lnTo>
                  <a:lnTo>
                    <a:pt x="302" y="134"/>
                  </a:lnTo>
                  <a:lnTo>
                    <a:pt x="171" y="134"/>
                  </a:lnTo>
                  <a:lnTo>
                    <a:pt x="171" y="190"/>
                  </a:lnTo>
                  <a:lnTo>
                    <a:pt x="345" y="190"/>
                  </a:lnTo>
                  <a:lnTo>
                    <a:pt x="345" y="306"/>
                  </a:lnTo>
                  <a:lnTo>
                    <a:pt x="248" y="306"/>
                  </a:lnTo>
                  <a:lnTo>
                    <a:pt x="171" y="299"/>
                  </a:lnTo>
                  <a:lnTo>
                    <a:pt x="171" y="365"/>
                  </a:lnTo>
                  <a:lnTo>
                    <a:pt x="366" y="365"/>
                  </a:lnTo>
                  <a:lnTo>
                    <a:pt x="450" y="454"/>
                  </a:lnTo>
                  <a:lnTo>
                    <a:pt x="409" y="499"/>
                  </a:lnTo>
                  <a:lnTo>
                    <a:pt x="14"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43" name="Google Shape;2643;p58"/>
            <p:cNvSpPr/>
            <p:nvPr/>
          </p:nvSpPr>
          <p:spPr>
            <a:xfrm>
              <a:off x="8988120" y="4107960"/>
              <a:ext cx="180720" cy="179640"/>
            </a:xfrm>
            <a:custGeom>
              <a:avLst/>
              <a:gdLst/>
              <a:ahLst/>
              <a:cxnLst/>
              <a:rect l="l" t="t" r="r" b="b"/>
              <a:pathLst>
                <a:path w="502" h="499" extrusionOk="0">
                  <a:moveTo>
                    <a:pt x="14" y="499"/>
                  </a:moveTo>
                  <a:lnTo>
                    <a:pt x="14" y="113"/>
                  </a:lnTo>
                  <a:lnTo>
                    <a:pt x="0" y="43"/>
                  </a:lnTo>
                  <a:lnTo>
                    <a:pt x="14" y="0"/>
                  </a:lnTo>
                  <a:lnTo>
                    <a:pt x="156" y="0"/>
                  </a:lnTo>
                  <a:lnTo>
                    <a:pt x="298" y="178"/>
                  </a:lnTo>
                  <a:lnTo>
                    <a:pt x="332" y="236"/>
                  </a:lnTo>
                  <a:lnTo>
                    <a:pt x="339" y="236"/>
                  </a:lnTo>
                  <a:lnTo>
                    <a:pt x="339" y="0"/>
                  </a:lnTo>
                  <a:lnTo>
                    <a:pt x="502" y="0"/>
                  </a:lnTo>
                  <a:lnTo>
                    <a:pt x="502" y="43"/>
                  </a:lnTo>
                  <a:lnTo>
                    <a:pt x="495" y="113"/>
                  </a:lnTo>
                  <a:lnTo>
                    <a:pt x="495" y="499"/>
                  </a:lnTo>
                  <a:lnTo>
                    <a:pt x="354" y="499"/>
                  </a:lnTo>
                  <a:lnTo>
                    <a:pt x="178" y="258"/>
                  </a:lnTo>
                  <a:lnTo>
                    <a:pt x="171" y="258"/>
                  </a:lnTo>
                  <a:lnTo>
                    <a:pt x="171" y="300"/>
                  </a:lnTo>
                  <a:lnTo>
                    <a:pt x="178" y="499"/>
                  </a:lnTo>
                  <a:lnTo>
                    <a:pt x="14"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44" name="Google Shape;2644;p58"/>
            <p:cNvSpPr/>
            <p:nvPr/>
          </p:nvSpPr>
          <p:spPr>
            <a:xfrm>
              <a:off x="8058960" y="3804120"/>
              <a:ext cx="223560" cy="179280"/>
            </a:xfrm>
            <a:custGeom>
              <a:avLst/>
              <a:gdLst/>
              <a:ahLst/>
              <a:cxnLst/>
              <a:rect l="l" t="t" r="r" b="b"/>
              <a:pathLst>
                <a:path w="621" h="498" extrusionOk="0">
                  <a:moveTo>
                    <a:pt x="14" y="498"/>
                  </a:moveTo>
                  <a:lnTo>
                    <a:pt x="14" y="113"/>
                  </a:lnTo>
                  <a:lnTo>
                    <a:pt x="0" y="42"/>
                  </a:lnTo>
                  <a:lnTo>
                    <a:pt x="15" y="0"/>
                  </a:lnTo>
                  <a:lnTo>
                    <a:pt x="179" y="0"/>
                  </a:lnTo>
                  <a:lnTo>
                    <a:pt x="317" y="246"/>
                  </a:lnTo>
                  <a:lnTo>
                    <a:pt x="331" y="246"/>
                  </a:lnTo>
                  <a:lnTo>
                    <a:pt x="446" y="0"/>
                  </a:lnTo>
                  <a:lnTo>
                    <a:pt x="614" y="0"/>
                  </a:lnTo>
                  <a:lnTo>
                    <a:pt x="621" y="42"/>
                  </a:lnTo>
                  <a:lnTo>
                    <a:pt x="614" y="110"/>
                  </a:lnTo>
                  <a:lnTo>
                    <a:pt x="614" y="498"/>
                  </a:lnTo>
                  <a:lnTo>
                    <a:pt x="458" y="498"/>
                  </a:lnTo>
                  <a:lnTo>
                    <a:pt x="460" y="438"/>
                  </a:lnTo>
                  <a:lnTo>
                    <a:pt x="460" y="242"/>
                  </a:lnTo>
                  <a:lnTo>
                    <a:pt x="452" y="242"/>
                  </a:lnTo>
                  <a:lnTo>
                    <a:pt x="426" y="316"/>
                  </a:lnTo>
                  <a:lnTo>
                    <a:pt x="375" y="428"/>
                  </a:lnTo>
                  <a:lnTo>
                    <a:pt x="262" y="428"/>
                  </a:lnTo>
                  <a:lnTo>
                    <a:pt x="179" y="242"/>
                  </a:lnTo>
                  <a:lnTo>
                    <a:pt x="172" y="242"/>
                  </a:lnTo>
                  <a:lnTo>
                    <a:pt x="172" y="299"/>
                  </a:lnTo>
                  <a:lnTo>
                    <a:pt x="179" y="498"/>
                  </a:lnTo>
                  <a:lnTo>
                    <a:pt x="14" y="49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45" name="Google Shape;2645;p58"/>
            <p:cNvSpPr/>
            <p:nvPr/>
          </p:nvSpPr>
          <p:spPr>
            <a:xfrm>
              <a:off x="8300160" y="3804120"/>
              <a:ext cx="205920" cy="179280"/>
            </a:xfrm>
            <a:custGeom>
              <a:avLst/>
              <a:gdLst/>
              <a:ahLst/>
              <a:cxnLst/>
              <a:rect l="l" t="t" r="r" b="b"/>
              <a:pathLst>
                <a:path w="572" h="498" extrusionOk="0">
                  <a:moveTo>
                    <a:pt x="0" y="498"/>
                  </a:moveTo>
                  <a:lnTo>
                    <a:pt x="34" y="379"/>
                  </a:lnTo>
                  <a:lnTo>
                    <a:pt x="34" y="290"/>
                  </a:lnTo>
                  <a:lnTo>
                    <a:pt x="86" y="268"/>
                  </a:lnTo>
                  <a:lnTo>
                    <a:pt x="185" y="0"/>
                  </a:lnTo>
                  <a:lnTo>
                    <a:pt x="397" y="0"/>
                  </a:lnTo>
                  <a:lnTo>
                    <a:pt x="517" y="315"/>
                  </a:lnTo>
                  <a:lnTo>
                    <a:pt x="572" y="415"/>
                  </a:lnTo>
                  <a:lnTo>
                    <a:pt x="572" y="498"/>
                  </a:lnTo>
                  <a:lnTo>
                    <a:pt x="419" y="498"/>
                  </a:lnTo>
                  <a:lnTo>
                    <a:pt x="383" y="393"/>
                  </a:lnTo>
                  <a:lnTo>
                    <a:pt x="192" y="393"/>
                  </a:lnTo>
                  <a:lnTo>
                    <a:pt x="162" y="498"/>
                  </a:lnTo>
                  <a:lnTo>
                    <a:pt x="0" y="498"/>
                  </a:lnTo>
                  <a:moveTo>
                    <a:pt x="239" y="270"/>
                  </a:moveTo>
                  <a:lnTo>
                    <a:pt x="345" y="270"/>
                  </a:lnTo>
                  <a:lnTo>
                    <a:pt x="298" y="130"/>
                  </a:lnTo>
                  <a:lnTo>
                    <a:pt x="283" y="130"/>
                  </a:lnTo>
                  <a:lnTo>
                    <a:pt x="239" y="270"/>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46" name="Google Shape;2646;p58"/>
            <p:cNvSpPr/>
            <p:nvPr/>
          </p:nvSpPr>
          <p:spPr>
            <a:xfrm>
              <a:off x="8523720" y="3803760"/>
              <a:ext cx="182160" cy="179640"/>
            </a:xfrm>
            <a:custGeom>
              <a:avLst/>
              <a:gdLst/>
              <a:ahLst/>
              <a:cxnLst/>
              <a:rect l="l" t="t" r="r" b="b"/>
              <a:pathLst>
                <a:path w="506" h="499" extrusionOk="0">
                  <a:moveTo>
                    <a:pt x="14" y="499"/>
                  </a:moveTo>
                  <a:lnTo>
                    <a:pt x="14" y="116"/>
                  </a:lnTo>
                  <a:lnTo>
                    <a:pt x="0" y="45"/>
                  </a:lnTo>
                  <a:lnTo>
                    <a:pt x="14" y="0"/>
                  </a:lnTo>
                  <a:lnTo>
                    <a:pt x="168" y="0"/>
                  </a:lnTo>
                  <a:lnTo>
                    <a:pt x="168" y="85"/>
                  </a:lnTo>
                  <a:lnTo>
                    <a:pt x="161" y="197"/>
                  </a:lnTo>
                  <a:lnTo>
                    <a:pt x="182" y="197"/>
                  </a:lnTo>
                  <a:lnTo>
                    <a:pt x="288" y="0"/>
                  </a:lnTo>
                  <a:lnTo>
                    <a:pt x="457" y="0"/>
                  </a:lnTo>
                  <a:lnTo>
                    <a:pt x="457" y="42"/>
                  </a:lnTo>
                  <a:lnTo>
                    <a:pt x="318" y="240"/>
                  </a:lnTo>
                  <a:lnTo>
                    <a:pt x="436" y="387"/>
                  </a:lnTo>
                  <a:lnTo>
                    <a:pt x="506" y="457"/>
                  </a:lnTo>
                  <a:lnTo>
                    <a:pt x="506" y="499"/>
                  </a:lnTo>
                  <a:lnTo>
                    <a:pt x="319" y="499"/>
                  </a:lnTo>
                  <a:lnTo>
                    <a:pt x="198" y="326"/>
                  </a:lnTo>
                  <a:lnTo>
                    <a:pt x="168" y="333"/>
                  </a:lnTo>
                  <a:lnTo>
                    <a:pt x="168" y="414"/>
                  </a:lnTo>
                  <a:lnTo>
                    <a:pt x="175" y="457"/>
                  </a:lnTo>
                  <a:lnTo>
                    <a:pt x="168" y="499"/>
                  </a:lnTo>
                  <a:lnTo>
                    <a:pt x="14"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47" name="Google Shape;2647;p58"/>
            <p:cNvSpPr/>
            <p:nvPr/>
          </p:nvSpPr>
          <p:spPr>
            <a:xfrm>
              <a:off x="8723520" y="3803760"/>
              <a:ext cx="162000" cy="179640"/>
            </a:xfrm>
            <a:custGeom>
              <a:avLst/>
              <a:gdLst/>
              <a:ahLst/>
              <a:cxnLst/>
              <a:rect l="l" t="t" r="r" b="b"/>
              <a:pathLst>
                <a:path w="450" h="499" extrusionOk="0">
                  <a:moveTo>
                    <a:pt x="14" y="499"/>
                  </a:moveTo>
                  <a:lnTo>
                    <a:pt x="0" y="457"/>
                  </a:lnTo>
                  <a:lnTo>
                    <a:pt x="14" y="386"/>
                  </a:lnTo>
                  <a:lnTo>
                    <a:pt x="14" y="0"/>
                  </a:lnTo>
                  <a:lnTo>
                    <a:pt x="377" y="0"/>
                  </a:lnTo>
                  <a:lnTo>
                    <a:pt x="412" y="22"/>
                  </a:lnTo>
                  <a:lnTo>
                    <a:pt x="366" y="141"/>
                  </a:lnTo>
                  <a:lnTo>
                    <a:pt x="302" y="134"/>
                  </a:lnTo>
                  <a:lnTo>
                    <a:pt x="170" y="134"/>
                  </a:lnTo>
                  <a:lnTo>
                    <a:pt x="170" y="191"/>
                  </a:lnTo>
                  <a:lnTo>
                    <a:pt x="344" y="191"/>
                  </a:lnTo>
                  <a:lnTo>
                    <a:pt x="344" y="307"/>
                  </a:lnTo>
                  <a:lnTo>
                    <a:pt x="247" y="307"/>
                  </a:lnTo>
                  <a:lnTo>
                    <a:pt x="171" y="300"/>
                  </a:lnTo>
                  <a:lnTo>
                    <a:pt x="171" y="365"/>
                  </a:lnTo>
                  <a:lnTo>
                    <a:pt x="366" y="365"/>
                  </a:lnTo>
                  <a:lnTo>
                    <a:pt x="450" y="454"/>
                  </a:lnTo>
                  <a:lnTo>
                    <a:pt x="408" y="499"/>
                  </a:lnTo>
                  <a:lnTo>
                    <a:pt x="14"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48" name="Google Shape;2648;p58"/>
            <p:cNvSpPr/>
            <p:nvPr/>
          </p:nvSpPr>
          <p:spPr>
            <a:xfrm>
              <a:off x="8961480" y="3803760"/>
              <a:ext cx="58320" cy="179640"/>
            </a:xfrm>
            <a:custGeom>
              <a:avLst/>
              <a:gdLst/>
              <a:ahLst/>
              <a:cxnLst/>
              <a:rect l="l" t="t" r="r" b="b"/>
              <a:pathLst>
                <a:path w="162" h="499" extrusionOk="0">
                  <a:moveTo>
                    <a:pt x="7" y="499"/>
                  </a:moveTo>
                  <a:lnTo>
                    <a:pt x="7" y="113"/>
                  </a:lnTo>
                  <a:lnTo>
                    <a:pt x="0" y="43"/>
                  </a:lnTo>
                  <a:lnTo>
                    <a:pt x="7" y="0"/>
                  </a:lnTo>
                  <a:lnTo>
                    <a:pt x="162" y="0"/>
                  </a:lnTo>
                  <a:lnTo>
                    <a:pt x="162" y="499"/>
                  </a:lnTo>
                  <a:lnTo>
                    <a:pt x="7"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49" name="Google Shape;2649;p58"/>
            <p:cNvSpPr/>
            <p:nvPr/>
          </p:nvSpPr>
          <p:spPr>
            <a:xfrm>
              <a:off x="9040320" y="3803760"/>
              <a:ext cx="158400" cy="179640"/>
            </a:xfrm>
            <a:custGeom>
              <a:avLst/>
              <a:gdLst/>
              <a:ahLst/>
              <a:cxnLst/>
              <a:rect l="l" t="t" r="r" b="b"/>
              <a:pathLst>
                <a:path w="440" h="499" extrusionOk="0">
                  <a:moveTo>
                    <a:pt x="141" y="499"/>
                  </a:moveTo>
                  <a:lnTo>
                    <a:pt x="141" y="135"/>
                  </a:lnTo>
                  <a:lnTo>
                    <a:pt x="0" y="142"/>
                  </a:lnTo>
                  <a:lnTo>
                    <a:pt x="0" y="0"/>
                  </a:lnTo>
                  <a:lnTo>
                    <a:pt x="440" y="0"/>
                  </a:lnTo>
                  <a:lnTo>
                    <a:pt x="440" y="142"/>
                  </a:lnTo>
                  <a:lnTo>
                    <a:pt x="296" y="135"/>
                  </a:lnTo>
                  <a:lnTo>
                    <a:pt x="296" y="386"/>
                  </a:lnTo>
                  <a:lnTo>
                    <a:pt x="304" y="457"/>
                  </a:lnTo>
                  <a:lnTo>
                    <a:pt x="296" y="499"/>
                  </a:lnTo>
                  <a:lnTo>
                    <a:pt x="141"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50" name="Google Shape;2650;p58"/>
            <p:cNvSpPr/>
            <p:nvPr/>
          </p:nvSpPr>
          <p:spPr>
            <a:xfrm>
              <a:off x="8059680" y="4107960"/>
              <a:ext cx="169920" cy="179640"/>
            </a:xfrm>
            <a:custGeom>
              <a:avLst/>
              <a:gdLst/>
              <a:ahLst/>
              <a:cxnLst/>
              <a:rect l="l" t="t" r="r" b="b"/>
              <a:pathLst>
                <a:path w="472" h="499" extrusionOk="0">
                  <a:moveTo>
                    <a:pt x="8" y="499"/>
                  </a:moveTo>
                  <a:lnTo>
                    <a:pt x="8" y="113"/>
                  </a:lnTo>
                  <a:lnTo>
                    <a:pt x="0" y="43"/>
                  </a:lnTo>
                  <a:lnTo>
                    <a:pt x="8" y="0"/>
                  </a:lnTo>
                  <a:lnTo>
                    <a:pt x="163" y="0"/>
                  </a:lnTo>
                  <a:lnTo>
                    <a:pt x="163" y="191"/>
                  </a:lnTo>
                  <a:lnTo>
                    <a:pt x="310" y="191"/>
                  </a:lnTo>
                  <a:lnTo>
                    <a:pt x="310" y="0"/>
                  </a:lnTo>
                  <a:lnTo>
                    <a:pt x="465" y="0"/>
                  </a:lnTo>
                  <a:lnTo>
                    <a:pt x="465" y="265"/>
                  </a:lnTo>
                  <a:lnTo>
                    <a:pt x="472" y="313"/>
                  </a:lnTo>
                  <a:lnTo>
                    <a:pt x="472" y="499"/>
                  </a:lnTo>
                  <a:lnTo>
                    <a:pt x="310" y="499"/>
                  </a:lnTo>
                  <a:lnTo>
                    <a:pt x="310" y="320"/>
                  </a:lnTo>
                  <a:lnTo>
                    <a:pt x="163" y="320"/>
                  </a:lnTo>
                  <a:lnTo>
                    <a:pt x="163" y="369"/>
                  </a:lnTo>
                  <a:lnTo>
                    <a:pt x="170" y="499"/>
                  </a:lnTo>
                  <a:lnTo>
                    <a:pt x="8"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51" name="Google Shape;2651;p58"/>
            <p:cNvSpPr/>
            <p:nvPr/>
          </p:nvSpPr>
          <p:spPr>
            <a:xfrm>
              <a:off x="8247240" y="4107960"/>
              <a:ext cx="205920" cy="179640"/>
            </a:xfrm>
            <a:custGeom>
              <a:avLst/>
              <a:gdLst/>
              <a:ahLst/>
              <a:cxnLst/>
              <a:rect l="l" t="t" r="r" b="b"/>
              <a:pathLst>
                <a:path w="572" h="499" extrusionOk="0">
                  <a:moveTo>
                    <a:pt x="0" y="499"/>
                  </a:moveTo>
                  <a:lnTo>
                    <a:pt x="34" y="379"/>
                  </a:lnTo>
                  <a:lnTo>
                    <a:pt x="34" y="290"/>
                  </a:lnTo>
                  <a:lnTo>
                    <a:pt x="86" y="269"/>
                  </a:lnTo>
                  <a:lnTo>
                    <a:pt x="185" y="0"/>
                  </a:lnTo>
                  <a:lnTo>
                    <a:pt x="397" y="0"/>
                  </a:lnTo>
                  <a:lnTo>
                    <a:pt x="518" y="316"/>
                  </a:lnTo>
                  <a:lnTo>
                    <a:pt x="572" y="416"/>
                  </a:lnTo>
                  <a:lnTo>
                    <a:pt x="572" y="499"/>
                  </a:lnTo>
                  <a:lnTo>
                    <a:pt x="419" y="499"/>
                  </a:lnTo>
                  <a:lnTo>
                    <a:pt x="384" y="393"/>
                  </a:lnTo>
                  <a:lnTo>
                    <a:pt x="193" y="393"/>
                  </a:lnTo>
                  <a:lnTo>
                    <a:pt x="162" y="499"/>
                  </a:lnTo>
                  <a:lnTo>
                    <a:pt x="0" y="499"/>
                  </a:lnTo>
                  <a:moveTo>
                    <a:pt x="239" y="270"/>
                  </a:moveTo>
                  <a:lnTo>
                    <a:pt x="345" y="270"/>
                  </a:lnTo>
                  <a:lnTo>
                    <a:pt x="298" y="130"/>
                  </a:lnTo>
                  <a:lnTo>
                    <a:pt x="284" y="130"/>
                  </a:lnTo>
                  <a:lnTo>
                    <a:pt x="239" y="270"/>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52" name="Google Shape;2652;p58"/>
            <p:cNvSpPr/>
            <p:nvPr/>
          </p:nvSpPr>
          <p:spPr>
            <a:xfrm>
              <a:off x="8470800" y="4107960"/>
              <a:ext cx="161640" cy="179280"/>
            </a:xfrm>
            <a:custGeom>
              <a:avLst/>
              <a:gdLst/>
              <a:ahLst/>
              <a:cxnLst/>
              <a:rect l="l" t="t" r="r" b="b"/>
              <a:pathLst>
                <a:path w="449" h="498" extrusionOk="0">
                  <a:moveTo>
                    <a:pt x="14" y="113"/>
                  </a:moveTo>
                  <a:lnTo>
                    <a:pt x="0" y="42"/>
                  </a:lnTo>
                  <a:lnTo>
                    <a:pt x="14" y="0"/>
                  </a:lnTo>
                  <a:lnTo>
                    <a:pt x="268" y="0"/>
                  </a:lnTo>
                  <a:cubicBezTo>
                    <a:pt x="305" y="0"/>
                    <a:pt x="338" y="6"/>
                    <a:pt x="365" y="18"/>
                  </a:cubicBezTo>
                  <a:cubicBezTo>
                    <a:pt x="393" y="30"/>
                    <a:pt x="413" y="50"/>
                    <a:pt x="427" y="77"/>
                  </a:cubicBezTo>
                  <a:cubicBezTo>
                    <a:pt x="442" y="104"/>
                    <a:pt x="449" y="139"/>
                    <a:pt x="449" y="183"/>
                  </a:cubicBezTo>
                  <a:cubicBezTo>
                    <a:pt x="449" y="249"/>
                    <a:pt x="432" y="297"/>
                    <a:pt x="396" y="326"/>
                  </a:cubicBezTo>
                  <a:cubicBezTo>
                    <a:pt x="361" y="355"/>
                    <a:pt x="310" y="369"/>
                    <a:pt x="247" y="369"/>
                  </a:cubicBezTo>
                  <a:lnTo>
                    <a:pt x="169" y="369"/>
                  </a:lnTo>
                  <a:lnTo>
                    <a:pt x="169" y="385"/>
                  </a:lnTo>
                  <a:lnTo>
                    <a:pt x="176" y="455"/>
                  </a:lnTo>
                  <a:lnTo>
                    <a:pt x="169" y="498"/>
                  </a:lnTo>
                  <a:lnTo>
                    <a:pt x="14" y="498"/>
                  </a:lnTo>
                  <a:lnTo>
                    <a:pt x="14" y="113"/>
                  </a:lnTo>
                  <a:moveTo>
                    <a:pt x="169" y="238"/>
                  </a:moveTo>
                  <a:lnTo>
                    <a:pt x="210" y="238"/>
                  </a:lnTo>
                  <a:cubicBezTo>
                    <a:pt x="226" y="238"/>
                    <a:pt x="240" y="237"/>
                    <a:pt x="252" y="236"/>
                  </a:cubicBezTo>
                  <a:cubicBezTo>
                    <a:pt x="264" y="234"/>
                    <a:pt x="274" y="230"/>
                    <a:pt x="280" y="223"/>
                  </a:cubicBezTo>
                  <a:cubicBezTo>
                    <a:pt x="287" y="215"/>
                    <a:pt x="289" y="204"/>
                    <a:pt x="289" y="187"/>
                  </a:cubicBezTo>
                  <a:cubicBezTo>
                    <a:pt x="289" y="170"/>
                    <a:pt x="286" y="158"/>
                    <a:pt x="279" y="150"/>
                  </a:cubicBezTo>
                  <a:cubicBezTo>
                    <a:pt x="271" y="143"/>
                    <a:pt x="263" y="138"/>
                    <a:pt x="250" y="136"/>
                  </a:cubicBezTo>
                  <a:cubicBezTo>
                    <a:pt x="236" y="135"/>
                    <a:pt x="223" y="134"/>
                    <a:pt x="207" y="134"/>
                  </a:cubicBezTo>
                  <a:lnTo>
                    <a:pt x="162" y="134"/>
                  </a:lnTo>
                  <a:lnTo>
                    <a:pt x="169" y="23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53" name="Google Shape;2653;p58"/>
            <p:cNvSpPr/>
            <p:nvPr/>
          </p:nvSpPr>
          <p:spPr>
            <a:xfrm>
              <a:off x="8650440" y="4107960"/>
              <a:ext cx="162000" cy="179280"/>
            </a:xfrm>
            <a:custGeom>
              <a:avLst/>
              <a:gdLst/>
              <a:ahLst/>
              <a:cxnLst/>
              <a:rect l="l" t="t" r="r" b="b"/>
              <a:pathLst>
                <a:path w="450" h="498" extrusionOk="0">
                  <a:moveTo>
                    <a:pt x="14" y="113"/>
                  </a:moveTo>
                  <a:lnTo>
                    <a:pt x="0" y="42"/>
                  </a:lnTo>
                  <a:lnTo>
                    <a:pt x="14" y="0"/>
                  </a:lnTo>
                  <a:lnTo>
                    <a:pt x="267" y="0"/>
                  </a:lnTo>
                  <a:cubicBezTo>
                    <a:pt x="306" y="0"/>
                    <a:pt x="338" y="6"/>
                    <a:pt x="365" y="18"/>
                  </a:cubicBezTo>
                  <a:cubicBezTo>
                    <a:pt x="393" y="30"/>
                    <a:pt x="413" y="50"/>
                    <a:pt x="428" y="77"/>
                  </a:cubicBezTo>
                  <a:cubicBezTo>
                    <a:pt x="443" y="104"/>
                    <a:pt x="450" y="139"/>
                    <a:pt x="450" y="183"/>
                  </a:cubicBezTo>
                  <a:cubicBezTo>
                    <a:pt x="450" y="249"/>
                    <a:pt x="433" y="297"/>
                    <a:pt x="397" y="326"/>
                  </a:cubicBezTo>
                  <a:cubicBezTo>
                    <a:pt x="362" y="355"/>
                    <a:pt x="311" y="369"/>
                    <a:pt x="246" y="369"/>
                  </a:cubicBezTo>
                  <a:lnTo>
                    <a:pt x="169" y="369"/>
                  </a:lnTo>
                  <a:lnTo>
                    <a:pt x="169" y="385"/>
                  </a:lnTo>
                  <a:lnTo>
                    <a:pt x="176" y="455"/>
                  </a:lnTo>
                  <a:lnTo>
                    <a:pt x="169" y="498"/>
                  </a:lnTo>
                  <a:lnTo>
                    <a:pt x="14" y="498"/>
                  </a:lnTo>
                  <a:lnTo>
                    <a:pt x="14" y="113"/>
                  </a:lnTo>
                  <a:moveTo>
                    <a:pt x="169" y="238"/>
                  </a:moveTo>
                  <a:lnTo>
                    <a:pt x="209" y="238"/>
                  </a:lnTo>
                  <a:cubicBezTo>
                    <a:pt x="226" y="238"/>
                    <a:pt x="240" y="237"/>
                    <a:pt x="252" y="236"/>
                  </a:cubicBezTo>
                  <a:cubicBezTo>
                    <a:pt x="264" y="234"/>
                    <a:pt x="273" y="230"/>
                    <a:pt x="280" y="223"/>
                  </a:cubicBezTo>
                  <a:cubicBezTo>
                    <a:pt x="286" y="215"/>
                    <a:pt x="289" y="204"/>
                    <a:pt x="289" y="187"/>
                  </a:cubicBezTo>
                  <a:cubicBezTo>
                    <a:pt x="289" y="170"/>
                    <a:pt x="286" y="158"/>
                    <a:pt x="279" y="150"/>
                  </a:cubicBezTo>
                  <a:cubicBezTo>
                    <a:pt x="272" y="143"/>
                    <a:pt x="262" y="138"/>
                    <a:pt x="249" y="136"/>
                  </a:cubicBezTo>
                  <a:cubicBezTo>
                    <a:pt x="237" y="135"/>
                    <a:pt x="222" y="134"/>
                    <a:pt x="206" y="134"/>
                  </a:cubicBezTo>
                  <a:lnTo>
                    <a:pt x="161" y="134"/>
                  </a:lnTo>
                  <a:lnTo>
                    <a:pt x="169" y="23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54" name="Google Shape;2654;p58"/>
            <p:cNvSpPr/>
            <p:nvPr/>
          </p:nvSpPr>
          <p:spPr>
            <a:xfrm>
              <a:off x="8830080" y="4107960"/>
              <a:ext cx="162000" cy="179640"/>
            </a:xfrm>
            <a:custGeom>
              <a:avLst/>
              <a:gdLst/>
              <a:ahLst/>
              <a:cxnLst/>
              <a:rect l="l" t="t" r="r" b="b"/>
              <a:pathLst>
                <a:path w="450" h="499" extrusionOk="0">
                  <a:moveTo>
                    <a:pt x="14" y="499"/>
                  </a:moveTo>
                  <a:lnTo>
                    <a:pt x="0" y="456"/>
                  </a:lnTo>
                  <a:lnTo>
                    <a:pt x="14" y="386"/>
                  </a:lnTo>
                  <a:lnTo>
                    <a:pt x="14" y="0"/>
                  </a:lnTo>
                  <a:lnTo>
                    <a:pt x="377" y="0"/>
                  </a:lnTo>
                  <a:lnTo>
                    <a:pt x="412" y="21"/>
                  </a:lnTo>
                  <a:lnTo>
                    <a:pt x="366" y="141"/>
                  </a:lnTo>
                  <a:lnTo>
                    <a:pt x="302" y="134"/>
                  </a:lnTo>
                  <a:lnTo>
                    <a:pt x="171" y="134"/>
                  </a:lnTo>
                  <a:lnTo>
                    <a:pt x="171" y="190"/>
                  </a:lnTo>
                  <a:lnTo>
                    <a:pt x="345" y="190"/>
                  </a:lnTo>
                  <a:lnTo>
                    <a:pt x="345" y="306"/>
                  </a:lnTo>
                  <a:lnTo>
                    <a:pt x="248" y="306"/>
                  </a:lnTo>
                  <a:lnTo>
                    <a:pt x="171" y="299"/>
                  </a:lnTo>
                  <a:lnTo>
                    <a:pt x="171" y="365"/>
                  </a:lnTo>
                  <a:lnTo>
                    <a:pt x="366" y="365"/>
                  </a:lnTo>
                  <a:lnTo>
                    <a:pt x="450" y="454"/>
                  </a:lnTo>
                  <a:lnTo>
                    <a:pt x="408" y="499"/>
                  </a:lnTo>
                  <a:lnTo>
                    <a:pt x="14"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55" name="Google Shape;2655;p58"/>
            <p:cNvSpPr/>
            <p:nvPr/>
          </p:nvSpPr>
          <p:spPr>
            <a:xfrm>
              <a:off x="9007200" y="4107960"/>
              <a:ext cx="180720" cy="179640"/>
            </a:xfrm>
            <a:custGeom>
              <a:avLst/>
              <a:gdLst/>
              <a:ahLst/>
              <a:cxnLst/>
              <a:rect l="l" t="t" r="r" b="b"/>
              <a:pathLst>
                <a:path w="502" h="499" extrusionOk="0">
                  <a:moveTo>
                    <a:pt x="14" y="499"/>
                  </a:moveTo>
                  <a:lnTo>
                    <a:pt x="14" y="113"/>
                  </a:lnTo>
                  <a:lnTo>
                    <a:pt x="0" y="43"/>
                  </a:lnTo>
                  <a:lnTo>
                    <a:pt x="14" y="0"/>
                  </a:lnTo>
                  <a:lnTo>
                    <a:pt x="156" y="0"/>
                  </a:lnTo>
                  <a:lnTo>
                    <a:pt x="298" y="178"/>
                  </a:lnTo>
                  <a:lnTo>
                    <a:pt x="332" y="236"/>
                  </a:lnTo>
                  <a:lnTo>
                    <a:pt x="339" y="236"/>
                  </a:lnTo>
                  <a:lnTo>
                    <a:pt x="339" y="0"/>
                  </a:lnTo>
                  <a:lnTo>
                    <a:pt x="502" y="0"/>
                  </a:lnTo>
                  <a:lnTo>
                    <a:pt x="502" y="43"/>
                  </a:lnTo>
                  <a:lnTo>
                    <a:pt x="495" y="113"/>
                  </a:lnTo>
                  <a:lnTo>
                    <a:pt x="495" y="499"/>
                  </a:lnTo>
                  <a:lnTo>
                    <a:pt x="354" y="499"/>
                  </a:lnTo>
                  <a:lnTo>
                    <a:pt x="178" y="258"/>
                  </a:lnTo>
                  <a:lnTo>
                    <a:pt x="170" y="258"/>
                  </a:lnTo>
                  <a:lnTo>
                    <a:pt x="170" y="300"/>
                  </a:lnTo>
                  <a:lnTo>
                    <a:pt x="178" y="499"/>
                  </a:lnTo>
                  <a:lnTo>
                    <a:pt x="14"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656" name="Google Shape;2656;p58"/>
            <p:cNvSpPr/>
            <p:nvPr/>
          </p:nvSpPr>
          <p:spPr>
            <a:xfrm>
              <a:off x="8039880" y="3804120"/>
              <a:ext cx="223560" cy="179280"/>
            </a:xfrm>
            <a:custGeom>
              <a:avLst/>
              <a:gdLst/>
              <a:ahLst/>
              <a:cxnLst/>
              <a:rect l="l" t="t" r="r" b="b"/>
              <a:pathLst>
                <a:path w="621" h="498" extrusionOk="0">
                  <a:moveTo>
                    <a:pt x="14" y="498"/>
                  </a:moveTo>
                  <a:lnTo>
                    <a:pt x="14" y="113"/>
                  </a:lnTo>
                  <a:lnTo>
                    <a:pt x="0" y="42"/>
                  </a:lnTo>
                  <a:lnTo>
                    <a:pt x="15" y="0"/>
                  </a:lnTo>
                  <a:lnTo>
                    <a:pt x="179" y="0"/>
                  </a:lnTo>
                  <a:lnTo>
                    <a:pt x="318" y="246"/>
                  </a:lnTo>
                  <a:lnTo>
                    <a:pt x="332" y="246"/>
                  </a:lnTo>
                  <a:lnTo>
                    <a:pt x="446" y="0"/>
                  </a:lnTo>
                  <a:lnTo>
                    <a:pt x="614" y="0"/>
                  </a:lnTo>
                  <a:lnTo>
                    <a:pt x="621" y="42"/>
                  </a:lnTo>
                  <a:lnTo>
                    <a:pt x="614" y="110"/>
                  </a:lnTo>
                  <a:lnTo>
                    <a:pt x="614" y="498"/>
                  </a:lnTo>
                  <a:lnTo>
                    <a:pt x="458" y="498"/>
                  </a:lnTo>
                  <a:lnTo>
                    <a:pt x="460" y="438"/>
                  </a:lnTo>
                  <a:lnTo>
                    <a:pt x="460" y="242"/>
                  </a:lnTo>
                  <a:lnTo>
                    <a:pt x="452" y="242"/>
                  </a:lnTo>
                  <a:lnTo>
                    <a:pt x="426" y="316"/>
                  </a:lnTo>
                  <a:lnTo>
                    <a:pt x="375" y="428"/>
                  </a:lnTo>
                  <a:lnTo>
                    <a:pt x="262" y="428"/>
                  </a:lnTo>
                  <a:lnTo>
                    <a:pt x="179" y="242"/>
                  </a:lnTo>
                  <a:lnTo>
                    <a:pt x="172" y="242"/>
                  </a:lnTo>
                  <a:lnTo>
                    <a:pt x="172" y="299"/>
                  </a:lnTo>
                  <a:lnTo>
                    <a:pt x="179" y="498"/>
                  </a:lnTo>
                  <a:lnTo>
                    <a:pt x="14" y="498"/>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57" name="Google Shape;2657;p58"/>
            <p:cNvSpPr/>
            <p:nvPr/>
          </p:nvSpPr>
          <p:spPr>
            <a:xfrm>
              <a:off x="8281080" y="3804120"/>
              <a:ext cx="205920" cy="179280"/>
            </a:xfrm>
            <a:custGeom>
              <a:avLst/>
              <a:gdLst/>
              <a:ahLst/>
              <a:cxnLst/>
              <a:rect l="l" t="t" r="r" b="b"/>
              <a:pathLst>
                <a:path w="572" h="498" extrusionOk="0">
                  <a:moveTo>
                    <a:pt x="0" y="498"/>
                  </a:moveTo>
                  <a:lnTo>
                    <a:pt x="34" y="379"/>
                  </a:lnTo>
                  <a:lnTo>
                    <a:pt x="34" y="290"/>
                  </a:lnTo>
                  <a:lnTo>
                    <a:pt x="86" y="268"/>
                  </a:lnTo>
                  <a:lnTo>
                    <a:pt x="185" y="0"/>
                  </a:lnTo>
                  <a:lnTo>
                    <a:pt x="397" y="0"/>
                  </a:lnTo>
                  <a:lnTo>
                    <a:pt x="517" y="315"/>
                  </a:lnTo>
                  <a:lnTo>
                    <a:pt x="572" y="415"/>
                  </a:lnTo>
                  <a:lnTo>
                    <a:pt x="572" y="498"/>
                  </a:lnTo>
                  <a:lnTo>
                    <a:pt x="419" y="498"/>
                  </a:lnTo>
                  <a:lnTo>
                    <a:pt x="384" y="393"/>
                  </a:lnTo>
                  <a:lnTo>
                    <a:pt x="193" y="393"/>
                  </a:lnTo>
                  <a:lnTo>
                    <a:pt x="162" y="498"/>
                  </a:lnTo>
                  <a:lnTo>
                    <a:pt x="0" y="498"/>
                  </a:lnTo>
                  <a:moveTo>
                    <a:pt x="239" y="270"/>
                  </a:moveTo>
                  <a:lnTo>
                    <a:pt x="345" y="270"/>
                  </a:lnTo>
                  <a:lnTo>
                    <a:pt x="298" y="130"/>
                  </a:lnTo>
                  <a:lnTo>
                    <a:pt x="284" y="130"/>
                  </a:lnTo>
                  <a:lnTo>
                    <a:pt x="239" y="27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58" name="Google Shape;2658;p58"/>
            <p:cNvSpPr/>
            <p:nvPr/>
          </p:nvSpPr>
          <p:spPr>
            <a:xfrm>
              <a:off x="8504640" y="3803760"/>
              <a:ext cx="182160" cy="179640"/>
            </a:xfrm>
            <a:custGeom>
              <a:avLst/>
              <a:gdLst/>
              <a:ahLst/>
              <a:cxnLst/>
              <a:rect l="l" t="t" r="r" b="b"/>
              <a:pathLst>
                <a:path w="506" h="499" extrusionOk="0">
                  <a:moveTo>
                    <a:pt x="14" y="499"/>
                  </a:moveTo>
                  <a:lnTo>
                    <a:pt x="14" y="116"/>
                  </a:lnTo>
                  <a:lnTo>
                    <a:pt x="0" y="45"/>
                  </a:lnTo>
                  <a:lnTo>
                    <a:pt x="14" y="0"/>
                  </a:lnTo>
                  <a:lnTo>
                    <a:pt x="169" y="0"/>
                  </a:lnTo>
                  <a:lnTo>
                    <a:pt x="169" y="85"/>
                  </a:lnTo>
                  <a:lnTo>
                    <a:pt x="162" y="197"/>
                  </a:lnTo>
                  <a:lnTo>
                    <a:pt x="183" y="197"/>
                  </a:lnTo>
                  <a:lnTo>
                    <a:pt x="289" y="0"/>
                  </a:lnTo>
                  <a:lnTo>
                    <a:pt x="457" y="0"/>
                  </a:lnTo>
                  <a:lnTo>
                    <a:pt x="457" y="42"/>
                  </a:lnTo>
                  <a:lnTo>
                    <a:pt x="318" y="240"/>
                  </a:lnTo>
                  <a:lnTo>
                    <a:pt x="436" y="387"/>
                  </a:lnTo>
                  <a:lnTo>
                    <a:pt x="506" y="457"/>
                  </a:lnTo>
                  <a:lnTo>
                    <a:pt x="506" y="499"/>
                  </a:lnTo>
                  <a:lnTo>
                    <a:pt x="319" y="499"/>
                  </a:lnTo>
                  <a:lnTo>
                    <a:pt x="198" y="326"/>
                  </a:lnTo>
                  <a:lnTo>
                    <a:pt x="169" y="333"/>
                  </a:lnTo>
                  <a:lnTo>
                    <a:pt x="169" y="414"/>
                  </a:lnTo>
                  <a:lnTo>
                    <a:pt x="176" y="457"/>
                  </a:lnTo>
                  <a:lnTo>
                    <a:pt x="169" y="499"/>
                  </a:lnTo>
                  <a:lnTo>
                    <a:pt x="14"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59" name="Google Shape;2659;p58"/>
            <p:cNvSpPr/>
            <p:nvPr/>
          </p:nvSpPr>
          <p:spPr>
            <a:xfrm>
              <a:off x="8704440" y="3803760"/>
              <a:ext cx="162000" cy="179640"/>
            </a:xfrm>
            <a:custGeom>
              <a:avLst/>
              <a:gdLst/>
              <a:ahLst/>
              <a:cxnLst/>
              <a:rect l="l" t="t" r="r" b="b"/>
              <a:pathLst>
                <a:path w="450" h="499" extrusionOk="0">
                  <a:moveTo>
                    <a:pt x="14" y="499"/>
                  </a:moveTo>
                  <a:lnTo>
                    <a:pt x="0" y="457"/>
                  </a:lnTo>
                  <a:lnTo>
                    <a:pt x="14" y="386"/>
                  </a:lnTo>
                  <a:lnTo>
                    <a:pt x="14" y="0"/>
                  </a:lnTo>
                  <a:lnTo>
                    <a:pt x="377" y="0"/>
                  </a:lnTo>
                  <a:lnTo>
                    <a:pt x="412" y="22"/>
                  </a:lnTo>
                  <a:lnTo>
                    <a:pt x="366" y="141"/>
                  </a:lnTo>
                  <a:lnTo>
                    <a:pt x="302" y="134"/>
                  </a:lnTo>
                  <a:lnTo>
                    <a:pt x="170" y="134"/>
                  </a:lnTo>
                  <a:lnTo>
                    <a:pt x="170" y="191"/>
                  </a:lnTo>
                  <a:lnTo>
                    <a:pt x="344" y="191"/>
                  </a:lnTo>
                  <a:lnTo>
                    <a:pt x="344" y="307"/>
                  </a:lnTo>
                  <a:lnTo>
                    <a:pt x="247" y="307"/>
                  </a:lnTo>
                  <a:lnTo>
                    <a:pt x="171" y="300"/>
                  </a:lnTo>
                  <a:lnTo>
                    <a:pt x="171" y="365"/>
                  </a:lnTo>
                  <a:lnTo>
                    <a:pt x="366" y="365"/>
                  </a:lnTo>
                  <a:lnTo>
                    <a:pt x="450" y="454"/>
                  </a:lnTo>
                  <a:lnTo>
                    <a:pt x="408" y="499"/>
                  </a:lnTo>
                  <a:lnTo>
                    <a:pt x="14"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60" name="Google Shape;2660;p58"/>
            <p:cNvSpPr/>
            <p:nvPr/>
          </p:nvSpPr>
          <p:spPr>
            <a:xfrm>
              <a:off x="8942400" y="3803760"/>
              <a:ext cx="58680" cy="179640"/>
            </a:xfrm>
            <a:custGeom>
              <a:avLst/>
              <a:gdLst/>
              <a:ahLst/>
              <a:cxnLst/>
              <a:rect l="l" t="t" r="r" b="b"/>
              <a:pathLst>
                <a:path w="163" h="499" extrusionOk="0">
                  <a:moveTo>
                    <a:pt x="7" y="499"/>
                  </a:moveTo>
                  <a:lnTo>
                    <a:pt x="7" y="113"/>
                  </a:lnTo>
                  <a:lnTo>
                    <a:pt x="0" y="43"/>
                  </a:lnTo>
                  <a:lnTo>
                    <a:pt x="7" y="0"/>
                  </a:lnTo>
                  <a:lnTo>
                    <a:pt x="163" y="0"/>
                  </a:lnTo>
                  <a:lnTo>
                    <a:pt x="163" y="499"/>
                  </a:lnTo>
                  <a:lnTo>
                    <a:pt x="7"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61" name="Google Shape;2661;p58"/>
            <p:cNvSpPr/>
            <p:nvPr/>
          </p:nvSpPr>
          <p:spPr>
            <a:xfrm>
              <a:off x="9021240" y="3803760"/>
              <a:ext cx="158400" cy="179640"/>
            </a:xfrm>
            <a:custGeom>
              <a:avLst/>
              <a:gdLst/>
              <a:ahLst/>
              <a:cxnLst/>
              <a:rect l="l" t="t" r="r" b="b"/>
              <a:pathLst>
                <a:path w="440" h="499" extrusionOk="0">
                  <a:moveTo>
                    <a:pt x="141" y="499"/>
                  </a:moveTo>
                  <a:lnTo>
                    <a:pt x="141" y="135"/>
                  </a:lnTo>
                  <a:lnTo>
                    <a:pt x="0" y="142"/>
                  </a:lnTo>
                  <a:lnTo>
                    <a:pt x="0" y="0"/>
                  </a:lnTo>
                  <a:lnTo>
                    <a:pt x="440" y="0"/>
                  </a:lnTo>
                  <a:lnTo>
                    <a:pt x="440" y="142"/>
                  </a:lnTo>
                  <a:lnTo>
                    <a:pt x="296" y="135"/>
                  </a:lnTo>
                  <a:lnTo>
                    <a:pt x="296" y="386"/>
                  </a:lnTo>
                  <a:lnTo>
                    <a:pt x="304" y="457"/>
                  </a:lnTo>
                  <a:lnTo>
                    <a:pt x="296" y="499"/>
                  </a:lnTo>
                  <a:lnTo>
                    <a:pt x="141"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62" name="Google Shape;2662;p58"/>
            <p:cNvSpPr/>
            <p:nvPr/>
          </p:nvSpPr>
          <p:spPr>
            <a:xfrm>
              <a:off x="8040600" y="4107960"/>
              <a:ext cx="169920" cy="179640"/>
            </a:xfrm>
            <a:custGeom>
              <a:avLst/>
              <a:gdLst/>
              <a:ahLst/>
              <a:cxnLst/>
              <a:rect l="l" t="t" r="r" b="b"/>
              <a:pathLst>
                <a:path w="472" h="499" extrusionOk="0">
                  <a:moveTo>
                    <a:pt x="8" y="499"/>
                  </a:moveTo>
                  <a:lnTo>
                    <a:pt x="8" y="113"/>
                  </a:lnTo>
                  <a:lnTo>
                    <a:pt x="0" y="43"/>
                  </a:lnTo>
                  <a:lnTo>
                    <a:pt x="8" y="0"/>
                  </a:lnTo>
                  <a:lnTo>
                    <a:pt x="163" y="0"/>
                  </a:lnTo>
                  <a:lnTo>
                    <a:pt x="163" y="191"/>
                  </a:lnTo>
                  <a:lnTo>
                    <a:pt x="310" y="191"/>
                  </a:lnTo>
                  <a:lnTo>
                    <a:pt x="310" y="0"/>
                  </a:lnTo>
                  <a:lnTo>
                    <a:pt x="465" y="0"/>
                  </a:lnTo>
                  <a:lnTo>
                    <a:pt x="465" y="265"/>
                  </a:lnTo>
                  <a:lnTo>
                    <a:pt x="472" y="313"/>
                  </a:lnTo>
                  <a:lnTo>
                    <a:pt x="472" y="499"/>
                  </a:lnTo>
                  <a:lnTo>
                    <a:pt x="310" y="499"/>
                  </a:lnTo>
                  <a:lnTo>
                    <a:pt x="310" y="320"/>
                  </a:lnTo>
                  <a:lnTo>
                    <a:pt x="163" y="320"/>
                  </a:lnTo>
                  <a:lnTo>
                    <a:pt x="163" y="369"/>
                  </a:lnTo>
                  <a:lnTo>
                    <a:pt x="170" y="499"/>
                  </a:lnTo>
                  <a:lnTo>
                    <a:pt x="8"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63" name="Google Shape;2663;p58"/>
            <p:cNvSpPr/>
            <p:nvPr/>
          </p:nvSpPr>
          <p:spPr>
            <a:xfrm>
              <a:off x="8228160" y="4107960"/>
              <a:ext cx="205920" cy="179640"/>
            </a:xfrm>
            <a:custGeom>
              <a:avLst/>
              <a:gdLst/>
              <a:ahLst/>
              <a:cxnLst/>
              <a:rect l="l" t="t" r="r" b="b"/>
              <a:pathLst>
                <a:path w="572" h="499" extrusionOk="0">
                  <a:moveTo>
                    <a:pt x="0" y="499"/>
                  </a:moveTo>
                  <a:lnTo>
                    <a:pt x="34" y="379"/>
                  </a:lnTo>
                  <a:lnTo>
                    <a:pt x="34" y="290"/>
                  </a:lnTo>
                  <a:lnTo>
                    <a:pt x="86" y="269"/>
                  </a:lnTo>
                  <a:lnTo>
                    <a:pt x="185" y="0"/>
                  </a:lnTo>
                  <a:lnTo>
                    <a:pt x="397" y="0"/>
                  </a:lnTo>
                  <a:lnTo>
                    <a:pt x="518" y="316"/>
                  </a:lnTo>
                  <a:lnTo>
                    <a:pt x="572" y="416"/>
                  </a:lnTo>
                  <a:lnTo>
                    <a:pt x="572" y="499"/>
                  </a:lnTo>
                  <a:lnTo>
                    <a:pt x="419" y="499"/>
                  </a:lnTo>
                  <a:lnTo>
                    <a:pt x="384" y="393"/>
                  </a:lnTo>
                  <a:lnTo>
                    <a:pt x="193" y="393"/>
                  </a:lnTo>
                  <a:lnTo>
                    <a:pt x="162" y="499"/>
                  </a:lnTo>
                  <a:lnTo>
                    <a:pt x="0" y="499"/>
                  </a:lnTo>
                  <a:moveTo>
                    <a:pt x="239" y="270"/>
                  </a:moveTo>
                  <a:lnTo>
                    <a:pt x="345" y="270"/>
                  </a:lnTo>
                  <a:lnTo>
                    <a:pt x="299" y="130"/>
                  </a:lnTo>
                  <a:lnTo>
                    <a:pt x="284" y="130"/>
                  </a:lnTo>
                  <a:lnTo>
                    <a:pt x="239" y="27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64" name="Google Shape;2664;p58"/>
            <p:cNvSpPr/>
            <p:nvPr/>
          </p:nvSpPr>
          <p:spPr>
            <a:xfrm>
              <a:off x="8451720" y="4107960"/>
              <a:ext cx="161640" cy="179280"/>
            </a:xfrm>
            <a:custGeom>
              <a:avLst/>
              <a:gdLst/>
              <a:ahLst/>
              <a:cxnLst/>
              <a:rect l="l" t="t" r="r" b="b"/>
              <a:pathLst>
                <a:path w="449" h="498" extrusionOk="0">
                  <a:moveTo>
                    <a:pt x="14" y="113"/>
                  </a:moveTo>
                  <a:lnTo>
                    <a:pt x="0" y="42"/>
                  </a:lnTo>
                  <a:lnTo>
                    <a:pt x="14" y="0"/>
                  </a:lnTo>
                  <a:lnTo>
                    <a:pt x="268" y="0"/>
                  </a:lnTo>
                  <a:cubicBezTo>
                    <a:pt x="306" y="0"/>
                    <a:pt x="338" y="6"/>
                    <a:pt x="365" y="18"/>
                  </a:cubicBezTo>
                  <a:cubicBezTo>
                    <a:pt x="393" y="30"/>
                    <a:pt x="413" y="50"/>
                    <a:pt x="427" y="77"/>
                  </a:cubicBezTo>
                  <a:cubicBezTo>
                    <a:pt x="442" y="104"/>
                    <a:pt x="449" y="139"/>
                    <a:pt x="449" y="183"/>
                  </a:cubicBezTo>
                  <a:cubicBezTo>
                    <a:pt x="449" y="249"/>
                    <a:pt x="432" y="297"/>
                    <a:pt x="396" y="326"/>
                  </a:cubicBezTo>
                  <a:cubicBezTo>
                    <a:pt x="361" y="355"/>
                    <a:pt x="311" y="369"/>
                    <a:pt x="247" y="369"/>
                  </a:cubicBezTo>
                  <a:lnTo>
                    <a:pt x="169" y="369"/>
                  </a:lnTo>
                  <a:lnTo>
                    <a:pt x="169" y="385"/>
                  </a:lnTo>
                  <a:lnTo>
                    <a:pt x="176" y="455"/>
                  </a:lnTo>
                  <a:lnTo>
                    <a:pt x="169" y="498"/>
                  </a:lnTo>
                  <a:lnTo>
                    <a:pt x="14" y="498"/>
                  </a:lnTo>
                  <a:lnTo>
                    <a:pt x="14" y="113"/>
                  </a:lnTo>
                  <a:moveTo>
                    <a:pt x="169" y="238"/>
                  </a:moveTo>
                  <a:lnTo>
                    <a:pt x="210" y="238"/>
                  </a:lnTo>
                  <a:cubicBezTo>
                    <a:pt x="226" y="238"/>
                    <a:pt x="240" y="238"/>
                    <a:pt x="252" y="236"/>
                  </a:cubicBezTo>
                  <a:cubicBezTo>
                    <a:pt x="263" y="235"/>
                    <a:pt x="274" y="230"/>
                    <a:pt x="280" y="223"/>
                  </a:cubicBezTo>
                  <a:cubicBezTo>
                    <a:pt x="287" y="215"/>
                    <a:pt x="290" y="204"/>
                    <a:pt x="290" y="187"/>
                  </a:cubicBezTo>
                  <a:cubicBezTo>
                    <a:pt x="290" y="170"/>
                    <a:pt x="286" y="158"/>
                    <a:pt x="279" y="150"/>
                  </a:cubicBezTo>
                  <a:cubicBezTo>
                    <a:pt x="271" y="143"/>
                    <a:pt x="263" y="138"/>
                    <a:pt x="250" y="136"/>
                  </a:cubicBezTo>
                  <a:cubicBezTo>
                    <a:pt x="238" y="135"/>
                    <a:pt x="223" y="134"/>
                    <a:pt x="207" y="134"/>
                  </a:cubicBezTo>
                  <a:lnTo>
                    <a:pt x="162" y="134"/>
                  </a:lnTo>
                  <a:lnTo>
                    <a:pt x="169" y="238"/>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65" name="Google Shape;2665;p58"/>
            <p:cNvSpPr/>
            <p:nvPr/>
          </p:nvSpPr>
          <p:spPr>
            <a:xfrm>
              <a:off x="8631360" y="4107960"/>
              <a:ext cx="162000" cy="179280"/>
            </a:xfrm>
            <a:custGeom>
              <a:avLst/>
              <a:gdLst/>
              <a:ahLst/>
              <a:cxnLst/>
              <a:rect l="l" t="t" r="r" b="b"/>
              <a:pathLst>
                <a:path w="450" h="498" extrusionOk="0">
                  <a:moveTo>
                    <a:pt x="14" y="113"/>
                  </a:moveTo>
                  <a:lnTo>
                    <a:pt x="0" y="42"/>
                  </a:lnTo>
                  <a:lnTo>
                    <a:pt x="14" y="0"/>
                  </a:lnTo>
                  <a:lnTo>
                    <a:pt x="268" y="0"/>
                  </a:lnTo>
                  <a:cubicBezTo>
                    <a:pt x="306" y="0"/>
                    <a:pt x="338" y="6"/>
                    <a:pt x="365" y="18"/>
                  </a:cubicBezTo>
                  <a:cubicBezTo>
                    <a:pt x="393" y="30"/>
                    <a:pt x="414" y="50"/>
                    <a:pt x="428" y="77"/>
                  </a:cubicBezTo>
                  <a:cubicBezTo>
                    <a:pt x="443" y="104"/>
                    <a:pt x="450" y="139"/>
                    <a:pt x="450" y="183"/>
                  </a:cubicBezTo>
                  <a:cubicBezTo>
                    <a:pt x="450" y="249"/>
                    <a:pt x="433" y="297"/>
                    <a:pt x="397" y="326"/>
                  </a:cubicBezTo>
                  <a:cubicBezTo>
                    <a:pt x="362" y="355"/>
                    <a:pt x="311" y="369"/>
                    <a:pt x="246" y="369"/>
                  </a:cubicBezTo>
                  <a:lnTo>
                    <a:pt x="169" y="369"/>
                  </a:lnTo>
                  <a:lnTo>
                    <a:pt x="169" y="385"/>
                  </a:lnTo>
                  <a:lnTo>
                    <a:pt x="176" y="455"/>
                  </a:lnTo>
                  <a:lnTo>
                    <a:pt x="169" y="498"/>
                  </a:lnTo>
                  <a:lnTo>
                    <a:pt x="14" y="498"/>
                  </a:lnTo>
                  <a:lnTo>
                    <a:pt x="14" y="113"/>
                  </a:lnTo>
                  <a:moveTo>
                    <a:pt x="169" y="238"/>
                  </a:moveTo>
                  <a:lnTo>
                    <a:pt x="209" y="238"/>
                  </a:lnTo>
                  <a:cubicBezTo>
                    <a:pt x="226" y="238"/>
                    <a:pt x="240" y="237"/>
                    <a:pt x="252" y="236"/>
                  </a:cubicBezTo>
                  <a:cubicBezTo>
                    <a:pt x="264" y="234"/>
                    <a:pt x="273" y="230"/>
                    <a:pt x="280" y="223"/>
                  </a:cubicBezTo>
                  <a:cubicBezTo>
                    <a:pt x="286" y="215"/>
                    <a:pt x="290" y="204"/>
                    <a:pt x="290" y="187"/>
                  </a:cubicBezTo>
                  <a:cubicBezTo>
                    <a:pt x="290" y="170"/>
                    <a:pt x="286" y="158"/>
                    <a:pt x="279" y="150"/>
                  </a:cubicBezTo>
                  <a:cubicBezTo>
                    <a:pt x="272" y="143"/>
                    <a:pt x="263" y="138"/>
                    <a:pt x="250" y="136"/>
                  </a:cubicBezTo>
                  <a:cubicBezTo>
                    <a:pt x="238" y="135"/>
                    <a:pt x="223" y="134"/>
                    <a:pt x="206" y="134"/>
                  </a:cubicBezTo>
                  <a:lnTo>
                    <a:pt x="161" y="134"/>
                  </a:lnTo>
                  <a:lnTo>
                    <a:pt x="169" y="238"/>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66" name="Google Shape;2666;p58"/>
            <p:cNvSpPr/>
            <p:nvPr/>
          </p:nvSpPr>
          <p:spPr>
            <a:xfrm>
              <a:off x="8811000" y="4107960"/>
              <a:ext cx="162000" cy="179640"/>
            </a:xfrm>
            <a:custGeom>
              <a:avLst/>
              <a:gdLst/>
              <a:ahLst/>
              <a:cxnLst/>
              <a:rect l="l" t="t" r="r" b="b"/>
              <a:pathLst>
                <a:path w="450" h="499" extrusionOk="0">
                  <a:moveTo>
                    <a:pt x="14" y="499"/>
                  </a:moveTo>
                  <a:lnTo>
                    <a:pt x="0" y="456"/>
                  </a:lnTo>
                  <a:lnTo>
                    <a:pt x="14" y="386"/>
                  </a:lnTo>
                  <a:lnTo>
                    <a:pt x="14" y="0"/>
                  </a:lnTo>
                  <a:lnTo>
                    <a:pt x="377" y="0"/>
                  </a:lnTo>
                  <a:lnTo>
                    <a:pt x="412" y="21"/>
                  </a:lnTo>
                  <a:lnTo>
                    <a:pt x="366" y="141"/>
                  </a:lnTo>
                  <a:lnTo>
                    <a:pt x="302" y="134"/>
                  </a:lnTo>
                  <a:lnTo>
                    <a:pt x="171" y="134"/>
                  </a:lnTo>
                  <a:lnTo>
                    <a:pt x="171" y="190"/>
                  </a:lnTo>
                  <a:lnTo>
                    <a:pt x="345" y="190"/>
                  </a:lnTo>
                  <a:lnTo>
                    <a:pt x="345" y="306"/>
                  </a:lnTo>
                  <a:lnTo>
                    <a:pt x="248" y="306"/>
                  </a:lnTo>
                  <a:lnTo>
                    <a:pt x="171" y="299"/>
                  </a:lnTo>
                  <a:lnTo>
                    <a:pt x="171" y="365"/>
                  </a:lnTo>
                  <a:lnTo>
                    <a:pt x="366" y="365"/>
                  </a:lnTo>
                  <a:lnTo>
                    <a:pt x="450" y="454"/>
                  </a:lnTo>
                  <a:lnTo>
                    <a:pt x="409" y="499"/>
                  </a:lnTo>
                  <a:lnTo>
                    <a:pt x="14"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67" name="Google Shape;2667;p58"/>
            <p:cNvSpPr/>
            <p:nvPr/>
          </p:nvSpPr>
          <p:spPr>
            <a:xfrm>
              <a:off x="8988120" y="4107960"/>
              <a:ext cx="180720" cy="179640"/>
            </a:xfrm>
            <a:custGeom>
              <a:avLst/>
              <a:gdLst/>
              <a:ahLst/>
              <a:cxnLst/>
              <a:rect l="l" t="t" r="r" b="b"/>
              <a:pathLst>
                <a:path w="502" h="499" extrusionOk="0">
                  <a:moveTo>
                    <a:pt x="14" y="499"/>
                  </a:moveTo>
                  <a:lnTo>
                    <a:pt x="14" y="113"/>
                  </a:lnTo>
                  <a:lnTo>
                    <a:pt x="0" y="43"/>
                  </a:lnTo>
                  <a:lnTo>
                    <a:pt x="14" y="0"/>
                  </a:lnTo>
                  <a:lnTo>
                    <a:pt x="156" y="0"/>
                  </a:lnTo>
                  <a:lnTo>
                    <a:pt x="298" y="178"/>
                  </a:lnTo>
                  <a:lnTo>
                    <a:pt x="332" y="236"/>
                  </a:lnTo>
                  <a:lnTo>
                    <a:pt x="339" y="236"/>
                  </a:lnTo>
                  <a:lnTo>
                    <a:pt x="339" y="0"/>
                  </a:lnTo>
                  <a:lnTo>
                    <a:pt x="502" y="0"/>
                  </a:lnTo>
                  <a:lnTo>
                    <a:pt x="502" y="43"/>
                  </a:lnTo>
                  <a:lnTo>
                    <a:pt x="495" y="113"/>
                  </a:lnTo>
                  <a:lnTo>
                    <a:pt x="495" y="499"/>
                  </a:lnTo>
                  <a:lnTo>
                    <a:pt x="354" y="499"/>
                  </a:lnTo>
                  <a:lnTo>
                    <a:pt x="178" y="258"/>
                  </a:lnTo>
                  <a:lnTo>
                    <a:pt x="171" y="258"/>
                  </a:lnTo>
                  <a:lnTo>
                    <a:pt x="171" y="300"/>
                  </a:lnTo>
                  <a:lnTo>
                    <a:pt x="178" y="499"/>
                  </a:lnTo>
                  <a:lnTo>
                    <a:pt x="14"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
        <p:nvSpPr>
          <p:cNvPr id="8" name="Metin kutusu 7">
            <a:extLst>
              <a:ext uri="{FF2B5EF4-FFF2-40B4-BE49-F238E27FC236}">
                <a16:creationId xmlns:a16="http://schemas.microsoft.com/office/drawing/2014/main" id="{027A6931-65AF-2C03-44A2-C0FACC1E2464}"/>
              </a:ext>
            </a:extLst>
          </p:cNvPr>
          <p:cNvSpPr txBox="1"/>
          <p:nvPr/>
        </p:nvSpPr>
        <p:spPr>
          <a:xfrm>
            <a:off x="1687641" y="1248311"/>
            <a:ext cx="6190815" cy="1323439"/>
          </a:xfrm>
          <a:prstGeom prst="rect">
            <a:avLst/>
          </a:prstGeom>
          <a:noFill/>
        </p:spPr>
        <p:txBody>
          <a:bodyPr wrap="square" rtlCol="0">
            <a:spAutoFit/>
          </a:bodyPr>
          <a:lstStyle/>
          <a:p>
            <a:pPr algn="ctr"/>
            <a:r>
              <a:rPr lang="tr-TR" sz="4000" dirty="0">
                <a:solidFill>
                  <a:schemeClr val="accent1"/>
                </a:solidFill>
                <a:latin typeface="Dela Gothic One" pitchFamily="2" charset="-128"/>
                <a:ea typeface="Dela Gothic One" pitchFamily="2" charset="-128"/>
              </a:rPr>
              <a:t>Bazı derslerde zorlanabilirsiniz…</a:t>
            </a:r>
          </a:p>
        </p:txBody>
      </p:sp>
      <p:sp>
        <p:nvSpPr>
          <p:cNvPr id="9" name="Metin kutusu 8">
            <a:extLst>
              <a:ext uri="{FF2B5EF4-FFF2-40B4-BE49-F238E27FC236}">
                <a16:creationId xmlns:a16="http://schemas.microsoft.com/office/drawing/2014/main" id="{4C1ED557-F154-22C8-6C79-6694D1011F0D}"/>
              </a:ext>
            </a:extLst>
          </p:cNvPr>
          <p:cNvSpPr txBox="1"/>
          <p:nvPr/>
        </p:nvSpPr>
        <p:spPr>
          <a:xfrm>
            <a:off x="1687641" y="3140433"/>
            <a:ext cx="6190815" cy="584775"/>
          </a:xfrm>
          <a:prstGeom prst="rect">
            <a:avLst/>
          </a:prstGeom>
          <a:noFill/>
        </p:spPr>
        <p:txBody>
          <a:bodyPr wrap="square" rtlCol="0">
            <a:spAutoFit/>
          </a:bodyPr>
          <a:lstStyle/>
          <a:p>
            <a:pPr algn="ctr"/>
            <a:r>
              <a:rPr lang="tr-TR" sz="1600" dirty="0">
                <a:latin typeface="Work Sans Medium" pitchFamily="2" charset="0"/>
              </a:rPr>
              <a:t>Her şeyi yaptım ama yine de yapamıyorum diyorsanız bolca çözümlü sorulardan yaralanın.</a:t>
            </a:r>
          </a:p>
        </p:txBody>
      </p:sp>
      <p:grpSp>
        <p:nvGrpSpPr>
          <p:cNvPr id="10" name="Google Shape;3556;p69">
            <a:extLst>
              <a:ext uri="{FF2B5EF4-FFF2-40B4-BE49-F238E27FC236}">
                <a16:creationId xmlns:a16="http://schemas.microsoft.com/office/drawing/2014/main" id="{9276B2CB-A452-A26D-8494-D103A30B1751}"/>
              </a:ext>
            </a:extLst>
          </p:cNvPr>
          <p:cNvGrpSpPr/>
          <p:nvPr/>
        </p:nvGrpSpPr>
        <p:grpSpPr>
          <a:xfrm rot="760040">
            <a:off x="856640" y="3891912"/>
            <a:ext cx="918375" cy="918628"/>
            <a:chOff x="3179880" y="630000"/>
            <a:chExt cx="1505160" cy="1505520"/>
          </a:xfrm>
        </p:grpSpPr>
        <p:sp>
          <p:nvSpPr>
            <p:cNvPr id="11" name="Google Shape;3557;p69">
              <a:extLst>
                <a:ext uri="{FF2B5EF4-FFF2-40B4-BE49-F238E27FC236}">
                  <a16:creationId xmlns:a16="http://schemas.microsoft.com/office/drawing/2014/main" id="{6F75DBBD-3ED1-778E-6C62-A0532E068938}"/>
                </a:ext>
              </a:extLst>
            </p:cNvPr>
            <p:cNvSpPr/>
            <p:nvPr/>
          </p:nvSpPr>
          <p:spPr>
            <a:xfrm>
              <a:off x="3179880" y="630000"/>
              <a:ext cx="1505160" cy="1505520"/>
            </a:xfrm>
            <a:custGeom>
              <a:avLst/>
              <a:gdLst/>
              <a:ahLst/>
              <a:cxnLst/>
              <a:rect l="l" t="t" r="r" b="b"/>
              <a:pathLst>
                <a:path w="4181" h="4182" extrusionOk="0">
                  <a:moveTo>
                    <a:pt x="2135" y="3434"/>
                  </a:moveTo>
                  <a:lnTo>
                    <a:pt x="1603" y="4182"/>
                  </a:lnTo>
                  <a:lnTo>
                    <a:pt x="1457" y="3276"/>
                  </a:lnTo>
                  <a:lnTo>
                    <a:pt x="622" y="3656"/>
                  </a:lnTo>
                  <a:lnTo>
                    <a:pt x="949" y="2800"/>
                  </a:lnTo>
                  <a:lnTo>
                    <a:pt x="37" y="2713"/>
                  </a:lnTo>
                  <a:lnTo>
                    <a:pt x="747" y="2135"/>
                  </a:lnTo>
                  <a:lnTo>
                    <a:pt x="0" y="1603"/>
                  </a:lnTo>
                  <a:lnTo>
                    <a:pt x="906" y="1457"/>
                  </a:lnTo>
                  <a:lnTo>
                    <a:pt x="525" y="622"/>
                  </a:lnTo>
                  <a:lnTo>
                    <a:pt x="1382" y="949"/>
                  </a:lnTo>
                  <a:lnTo>
                    <a:pt x="1468" y="36"/>
                  </a:lnTo>
                  <a:lnTo>
                    <a:pt x="2048" y="747"/>
                  </a:lnTo>
                  <a:lnTo>
                    <a:pt x="2579" y="0"/>
                  </a:lnTo>
                  <a:lnTo>
                    <a:pt x="2725" y="905"/>
                  </a:lnTo>
                  <a:lnTo>
                    <a:pt x="3559" y="525"/>
                  </a:lnTo>
                  <a:lnTo>
                    <a:pt x="3232" y="1382"/>
                  </a:lnTo>
                  <a:lnTo>
                    <a:pt x="4145" y="1468"/>
                  </a:lnTo>
                  <a:lnTo>
                    <a:pt x="3434" y="2048"/>
                  </a:lnTo>
                  <a:lnTo>
                    <a:pt x="4181" y="2579"/>
                  </a:lnTo>
                  <a:lnTo>
                    <a:pt x="3276" y="2725"/>
                  </a:lnTo>
                  <a:lnTo>
                    <a:pt x="3656" y="3560"/>
                  </a:lnTo>
                  <a:lnTo>
                    <a:pt x="2800" y="3232"/>
                  </a:lnTo>
                  <a:lnTo>
                    <a:pt x="2713" y="4145"/>
                  </a:lnTo>
                  <a:lnTo>
                    <a:pt x="2135" y="3434"/>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 name="Google Shape;3558;p69">
              <a:extLst>
                <a:ext uri="{FF2B5EF4-FFF2-40B4-BE49-F238E27FC236}">
                  <a16:creationId xmlns:a16="http://schemas.microsoft.com/office/drawing/2014/main" id="{5F689F08-5D87-0005-2543-BD9C66DBD6B8}"/>
                </a:ext>
              </a:extLst>
            </p:cNvPr>
            <p:cNvSpPr/>
            <p:nvPr/>
          </p:nvSpPr>
          <p:spPr>
            <a:xfrm>
              <a:off x="3340080" y="790200"/>
              <a:ext cx="1185120" cy="1185120"/>
            </a:xfrm>
            <a:custGeom>
              <a:avLst/>
              <a:gdLst/>
              <a:ahLst/>
              <a:cxnLst/>
              <a:rect l="l" t="t" r="r" b="b"/>
              <a:pathLst>
                <a:path w="3292" h="3292" extrusionOk="0">
                  <a:moveTo>
                    <a:pt x="1262" y="3292"/>
                  </a:moveTo>
                  <a:lnTo>
                    <a:pt x="1147" y="2579"/>
                  </a:lnTo>
                  <a:lnTo>
                    <a:pt x="490" y="2878"/>
                  </a:lnTo>
                  <a:lnTo>
                    <a:pt x="748" y="2204"/>
                  </a:lnTo>
                  <a:lnTo>
                    <a:pt x="29" y="2136"/>
                  </a:lnTo>
                  <a:lnTo>
                    <a:pt x="588" y="1680"/>
                  </a:lnTo>
                  <a:lnTo>
                    <a:pt x="0" y="1262"/>
                  </a:lnTo>
                  <a:lnTo>
                    <a:pt x="712" y="1147"/>
                  </a:lnTo>
                  <a:lnTo>
                    <a:pt x="413" y="490"/>
                  </a:lnTo>
                  <a:lnTo>
                    <a:pt x="1088" y="747"/>
                  </a:lnTo>
                  <a:lnTo>
                    <a:pt x="1156" y="28"/>
                  </a:lnTo>
                  <a:lnTo>
                    <a:pt x="1612" y="588"/>
                  </a:lnTo>
                  <a:lnTo>
                    <a:pt x="2030" y="0"/>
                  </a:lnTo>
                  <a:lnTo>
                    <a:pt x="2145" y="712"/>
                  </a:lnTo>
                  <a:lnTo>
                    <a:pt x="2802" y="413"/>
                  </a:lnTo>
                  <a:lnTo>
                    <a:pt x="2544" y="1088"/>
                  </a:lnTo>
                  <a:lnTo>
                    <a:pt x="3263" y="1156"/>
                  </a:lnTo>
                  <a:lnTo>
                    <a:pt x="2704" y="1612"/>
                  </a:lnTo>
                  <a:lnTo>
                    <a:pt x="3292" y="2030"/>
                  </a:lnTo>
                  <a:lnTo>
                    <a:pt x="2579" y="2145"/>
                  </a:lnTo>
                  <a:lnTo>
                    <a:pt x="2878" y="2802"/>
                  </a:lnTo>
                  <a:lnTo>
                    <a:pt x="2203" y="2544"/>
                  </a:lnTo>
                  <a:lnTo>
                    <a:pt x="2136" y="3263"/>
                  </a:lnTo>
                  <a:lnTo>
                    <a:pt x="1680" y="2704"/>
                  </a:lnTo>
                  <a:lnTo>
                    <a:pt x="1262" y="3292"/>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 name="Google Shape;3559;p69">
              <a:extLst>
                <a:ext uri="{FF2B5EF4-FFF2-40B4-BE49-F238E27FC236}">
                  <a16:creationId xmlns:a16="http://schemas.microsoft.com/office/drawing/2014/main" id="{F4A7F37E-B592-60C9-1DF3-D46EF57FD2DD}"/>
                </a:ext>
              </a:extLst>
            </p:cNvPr>
            <p:cNvSpPr/>
            <p:nvPr/>
          </p:nvSpPr>
          <p:spPr>
            <a:xfrm>
              <a:off x="3340080" y="790200"/>
              <a:ext cx="1185120" cy="1185120"/>
            </a:xfrm>
            <a:custGeom>
              <a:avLst/>
              <a:gdLst/>
              <a:ahLst/>
              <a:cxnLst/>
              <a:rect l="l" t="t" r="r" b="b"/>
              <a:pathLst>
                <a:path w="3292" h="3292" extrusionOk="0">
                  <a:moveTo>
                    <a:pt x="1262" y="3292"/>
                  </a:moveTo>
                  <a:lnTo>
                    <a:pt x="1147" y="2579"/>
                  </a:lnTo>
                  <a:lnTo>
                    <a:pt x="490" y="2878"/>
                  </a:lnTo>
                  <a:lnTo>
                    <a:pt x="748" y="2204"/>
                  </a:lnTo>
                  <a:lnTo>
                    <a:pt x="29" y="2136"/>
                  </a:lnTo>
                  <a:lnTo>
                    <a:pt x="588" y="1680"/>
                  </a:lnTo>
                  <a:lnTo>
                    <a:pt x="0" y="1262"/>
                  </a:lnTo>
                  <a:lnTo>
                    <a:pt x="712" y="1147"/>
                  </a:lnTo>
                  <a:lnTo>
                    <a:pt x="413" y="490"/>
                  </a:lnTo>
                  <a:lnTo>
                    <a:pt x="1088" y="747"/>
                  </a:lnTo>
                  <a:lnTo>
                    <a:pt x="1156" y="28"/>
                  </a:lnTo>
                  <a:lnTo>
                    <a:pt x="1612" y="588"/>
                  </a:lnTo>
                  <a:lnTo>
                    <a:pt x="2030" y="0"/>
                  </a:lnTo>
                  <a:lnTo>
                    <a:pt x="2145" y="712"/>
                  </a:lnTo>
                  <a:lnTo>
                    <a:pt x="2802" y="413"/>
                  </a:lnTo>
                  <a:lnTo>
                    <a:pt x="2544" y="1088"/>
                  </a:lnTo>
                  <a:lnTo>
                    <a:pt x="3263" y="1156"/>
                  </a:lnTo>
                  <a:lnTo>
                    <a:pt x="2704" y="1612"/>
                  </a:lnTo>
                  <a:lnTo>
                    <a:pt x="3292" y="2030"/>
                  </a:lnTo>
                  <a:lnTo>
                    <a:pt x="2579" y="2145"/>
                  </a:lnTo>
                  <a:lnTo>
                    <a:pt x="2878" y="2802"/>
                  </a:lnTo>
                  <a:lnTo>
                    <a:pt x="2203" y="2544"/>
                  </a:lnTo>
                  <a:lnTo>
                    <a:pt x="2136" y="3263"/>
                  </a:lnTo>
                  <a:lnTo>
                    <a:pt x="1680" y="2704"/>
                  </a:lnTo>
                  <a:lnTo>
                    <a:pt x="1262" y="3292"/>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 name="Google Shape;3560;p69">
              <a:extLst>
                <a:ext uri="{FF2B5EF4-FFF2-40B4-BE49-F238E27FC236}">
                  <a16:creationId xmlns:a16="http://schemas.microsoft.com/office/drawing/2014/main" id="{18C6DD1A-431D-1DE0-FF57-F367647F5431}"/>
                </a:ext>
              </a:extLst>
            </p:cNvPr>
            <p:cNvSpPr/>
            <p:nvPr/>
          </p:nvSpPr>
          <p:spPr>
            <a:xfrm>
              <a:off x="3984480" y="1299240"/>
              <a:ext cx="164160" cy="85680"/>
            </a:xfrm>
            <a:custGeom>
              <a:avLst/>
              <a:gdLst/>
              <a:ahLst/>
              <a:cxnLst/>
              <a:rect l="l" t="t" r="r" b="b"/>
              <a:pathLst>
                <a:path w="456" h="238" extrusionOk="0">
                  <a:moveTo>
                    <a:pt x="185" y="233"/>
                  </a:moveTo>
                  <a:cubicBezTo>
                    <a:pt x="180" y="232"/>
                    <a:pt x="175" y="230"/>
                    <a:pt x="170" y="229"/>
                  </a:cubicBezTo>
                  <a:cubicBezTo>
                    <a:pt x="49" y="191"/>
                    <a:pt x="3" y="52"/>
                    <a:pt x="1" y="46"/>
                  </a:cubicBezTo>
                  <a:cubicBezTo>
                    <a:pt x="-5" y="27"/>
                    <a:pt x="5" y="7"/>
                    <a:pt x="24" y="2"/>
                  </a:cubicBezTo>
                  <a:cubicBezTo>
                    <a:pt x="42" y="-4"/>
                    <a:pt x="62" y="6"/>
                    <a:pt x="68" y="24"/>
                  </a:cubicBezTo>
                  <a:lnTo>
                    <a:pt x="68" y="24"/>
                  </a:lnTo>
                  <a:cubicBezTo>
                    <a:pt x="68" y="25"/>
                    <a:pt x="105" y="135"/>
                    <a:pt x="191" y="162"/>
                  </a:cubicBezTo>
                  <a:cubicBezTo>
                    <a:pt x="250" y="180"/>
                    <a:pt x="319" y="158"/>
                    <a:pt x="399" y="97"/>
                  </a:cubicBezTo>
                  <a:cubicBezTo>
                    <a:pt x="414" y="86"/>
                    <a:pt x="436" y="89"/>
                    <a:pt x="448" y="104"/>
                  </a:cubicBezTo>
                  <a:cubicBezTo>
                    <a:pt x="460" y="119"/>
                    <a:pt x="457" y="142"/>
                    <a:pt x="441" y="153"/>
                  </a:cubicBezTo>
                  <a:cubicBezTo>
                    <a:pt x="348" y="224"/>
                    <a:pt x="262" y="251"/>
                    <a:pt x="185" y="233"/>
                  </a:cubicBezTo>
                  <a:close/>
                </a:path>
              </a:pathLst>
            </a:custGeom>
            <a:solidFill>
              <a:schemeClr val="dk1"/>
            </a:solidFill>
            <a:ln>
              <a:noFill/>
            </a:ln>
          </p:spPr>
          <p:txBody>
            <a:bodyPr spcFirstLastPara="1" wrap="square" lIns="90000" tIns="40675" rIns="90000" bIns="4067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5" name="Google Shape;3561;p69">
              <a:extLst>
                <a:ext uri="{FF2B5EF4-FFF2-40B4-BE49-F238E27FC236}">
                  <a16:creationId xmlns:a16="http://schemas.microsoft.com/office/drawing/2014/main" id="{9E3FCB2F-A71D-3971-8A52-0F9D1D7A1204}"/>
                </a:ext>
              </a:extLst>
            </p:cNvPr>
            <p:cNvSpPr/>
            <p:nvPr/>
          </p:nvSpPr>
          <p:spPr>
            <a:xfrm>
              <a:off x="3725428" y="1235018"/>
              <a:ext cx="164160" cy="85680"/>
            </a:xfrm>
            <a:custGeom>
              <a:avLst/>
              <a:gdLst/>
              <a:ahLst/>
              <a:cxnLst/>
              <a:rect l="l" t="t" r="r" b="b"/>
              <a:pathLst>
                <a:path w="456" h="238" extrusionOk="0">
                  <a:moveTo>
                    <a:pt x="187" y="233"/>
                  </a:moveTo>
                  <a:cubicBezTo>
                    <a:pt x="181" y="232"/>
                    <a:pt x="177" y="230"/>
                    <a:pt x="172" y="229"/>
                  </a:cubicBezTo>
                  <a:cubicBezTo>
                    <a:pt x="51" y="191"/>
                    <a:pt x="4" y="52"/>
                    <a:pt x="2" y="46"/>
                  </a:cubicBezTo>
                  <a:cubicBezTo>
                    <a:pt x="-3" y="27"/>
                    <a:pt x="7" y="7"/>
                    <a:pt x="25" y="2"/>
                  </a:cubicBezTo>
                  <a:cubicBezTo>
                    <a:pt x="44" y="-4"/>
                    <a:pt x="63" y="6"/>
                    <a:pt x="69" y="24"/>
                  </a:cubicBezTo>
                  <a:cubicBezTo>
                    <a:pt x="70" y="26"/>
                    <a:pt x="107" y="135"/>
                    <a:pt x="193" y="162"/>
                  </a:cubicBezTo>
                  <a:cubicBezTo>
                    <a:pt x="251" y="179"/>
                    <a:pt x="321" y="158"/>
                    <a:pt x="400" y="97"/>
                  </a:cubicBezTo>
                  <a:cubicBezTo>
                    <a:pt x="416" y="86"/>
                    <a:pt x="438" y="89"/>
                    <a:pt x="450" y="104"/>
                  </a:cubicBezTo>
                  <a:cubicBezTo>
                    <a:pt x="461" y="119"/>
                    <a:pt x="458" y="141"/>
                    <a:pt x="443" y="153"/>
                  </a:cubicBezTo>
                  <a:cubicBezTo>
                    <a:pt x="350" y="224"/>
                    <a:pt x="263" y="251"/>
                    <a:pt x="187" y="233"/>
                  </a:cubicBezTo>
                  <a:close/>
                </a:path>
              </a:pathLst>
            </a:custGeom>
            <a:solidFill>
              <a:schemeClr val="dk1"/>
            </a:solidFill>
            <a:ln>
              <a:noFill/>
            </a:ln>
          </p:spPr>
          <p:txBody>
            <a:bodyPr spcFirstLastPara="1" wrap="square" lIns="90000" tIns="40675" rIns="90000" bIns="4067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6" name="Google Shape;3562;p69">
              <a:extLst>
                <a:ext uri="{FF2B5EF4-FFF2-40B4-BE49-F238E27FC236}">
                  <a16:creationId xmlns:a16="http://schemas.microsoft.com/office/drawing/2014/main" id="{BE22A79F-AC8E-541F-192A-81F265CE6A5A}"/>
                </a:ext>
              </a:extLst>
            </p:cNvPr>
            <p:cNvSpPr/>
            <p:nvPr/>
          </p:nvSpPr>
          <p:spPr>
            <a:xfrm>
              <a:off x="3810960" y="1298160"/>
              <a:ext cx="124920" cy="195480"/>
            </a:xfrm>
            <a:custGeom>
              <a:avLst/>
              <a:gdLst/>
              <a:ahLst/>
              <a:cxnLst/>
              <a:rect l="l" t="t" r="r" b="b"/>
              <a:pathLst>
                <a:path w="347" h="543" extrusionOk="0">
                  <a:moveTo>
                    <a:pt x="244" y="541"/>
                  </a:moveTo>
                  <a:lnTo>
                    <a:pt x="28" y="491"/>
                  </a:lnTo>
                  <a:cubicBezTo>
                    <a:pt x="17" y="488"/>
                    <a:pt x="8" y="480"/>
                    <a:pt x="3" y="470"/>
                  </a:cubicBezTo>
                  <a:cubicBezTo>
                    <a:pt x="-1" y="459"/>
                    <a:pt x="0" y="447"/>
                    <a:pt x="7" y="438"/>
                  </a:cubicBezTo>
                  <a:lnTo>
                    <a:pt x="283" y="17"/>
                  </a:lnTo>
                  <a:cubicBezTo>
                    <a:pt x="294" y="0"/>
                    <a:pt x="316" y="-4"/>
                    <a:pt x="332" y="7"/>
                  </a:cubicBezTo>
                  <a:cubicBezTo>
                    <a:pt x="348" y="17"/>
                    <a:pt x="353" y="39"/>
                    <a:pt x="342" y="55"/>
                  </a:cubicBezTo>
                  <a:lnTo>
                    <a:pt x="93" y="434"/>
                  </a:lnTo>
                  <a:lnTo>
                    <a:pt x="260" y="473"/>
                  </a:lnTo>
                  <a:cubicBezTo>
                    <a:pt x="279" y="478"/>
                    <a:pt x="290" y="496"/>
                    <a:pt x="286" y="515"/>
                  </a:cubicBezTo>
                  <a:cubicBezTo>
                    <a:pt x="281" y="534"/>
                    <a:pt x="263" y="546"/>
                    <a:pt x="244" y="541"/>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7" name="Google Shape;3563;p69">
              <a:extLst>
                <a:ext uri="{FF2B5EF4-FFF2-40B4-BE49-F238E27FC236}">
                  <a16:creationId xmlns:a16="http://schemas.microsoft.com/office/drawing/2014/main" id="{32224F37-4BBD-FE3B-ED61-375878D5732F}"/>
                </a:ext>
              </a:extLst>
            </p:cNvPr>
            <p:cNvSpPr/>
            <p:nvPr/>
          </p:nvSpPr>
          <p:spPr>
            <a:xfrm>
              <a:off x="3894268" y="1489898"/>
              <a:ext cx="129240" cy="64440"/>
            </a:xfrm>
            <a:custGeom>
              <a:avLst/>
              <a:gdLst/>
              <a:ahLst/>
              <a:cxnLst/>
              <a:rect l="l" t="t" r="r" b="b"/>
              <a:pathLst>
                <a:path w="359" h="179" extrusionOk="0">
                  <a:moveTo>
                    <a:pt x="27" y="171"/>
                  </a:moveTo>
                  <a:lnTo>
                    <a:pt x="26" y="171"/>
                  </a:lnTo>
                  <a:cubicBezTo>
                    <a:pt x="8" y="167"/>
                    <a:pt x="-4" y="148"/>
                    <a:pt x="1" y="129"/>
                  </a:cubicBezTo>
                  <a:cubicBezTo>
                    <a:pt x="5" y="110"/>
                    <a:pt x="24" y="99"/>
                    <a:pt x="43" y="103"/>
                  </a:cubicBezTo>
                  <a:lnTo>
                    <a:pt x="43" y="103"/>
                  </a:lnTo>
                  <a:lnTo>
                    <a:pt x="43" y="103"/>
                  </a:lnTo>
                  <a:cubicBezTo>
                    <a:pt x="51" y="105"/>
                    <a:pt x="199" y="138"/>
                    <a:pt x="295" y="13"/>
                  </a:cubicBezTo>
                  <a:cubicBezTo>
                    <a:pt x="307" y="-2"/>
                    <a:pt x="329" y="-5"/>
                    <a:pt x="345" y="7"/>
                  </a:cubicBezTo>
                  <a:cubicBezTo>
                    <a:pt x="360" y="19"/>
                    <a:pt x="363" y="41"/>
                    <a:pt x="351" y="57"/>
                  </a:cubicBezTo>
                  <a:cubicBezTo>
                    <a:pt x="228" y="215"/>
                    <a:pt x="42" y="175"/>
                    <a:pt x="27" y="171"/>
                  </a:cubicBezTo>
                  <a:close/>
                </a:path>
              </a:pathLst>
            </a:custGeom>
            <a:solidFill>
              <a:schemeClr val="dk1"/>
            </a:solidFill>
            <a:ln>
              <a:noFill/>
            </a:ln>
          </p:spPr>
          <p:txBody>
            <a:bodyPr spcFirstLastPara="1" wrap="square" lIns="90000" tIns="19425" rIns="90000" bIns="1942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2" name="Google Shape;8790;p89">
            <a:extLst>
              <a:ext uri="{FF2B5EF4-FFF2-40B4-BE49-F238E27FC236}">
                <a16:creationId xmlns:a16="http://schemas.microsoft.com/office/drawing/2014/main" id="{658DDB75-013B-2149-4BA8-9FD26A3F2B69}"/>
              </a:ext>
            </a:extLst>
          </p:cNvPr>
          <p:cNvGrpSpPr/>
          <p:nvPr/>
        </p:nvGrpSpPr>
        <p:grpSpPr>
          <a:xfrm>
            <a:off x="966651" y="1632601"/>
            <a:ext cx="978088" cy="978088"/>
            <a:chOff x="899850" y="4992125"/>
            <a:chExt cx="481825" cy="481825"/>
          </a:xfrm>
          <a:solidFill>
            <a:schemeClr val="tx1"/>
          </a:solidFill>
        </p:grpSpPr>
        <p:sp>
          <p:nvSpPr>
            <p:cNvPr id="3" name="Google Shape;8791;p89">
              <a:extLst>
                <a:ext uri="{FF2B5EF4-FFF2-40B4-BE49-F238E27FC236}">
                  <a16:creationId xmlns:a16="http://schemas.microsoft.com/office/drawing/2014/main" id="{791FA0AA-44BA-EC64-94D4-C7F13905B443}"/>
                </a:ext>
              </a:extLst>
            </p:cNvPr>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4" name="Google Shape;8792;p89">
              <a:extLst>
                <a:ext uri="{FF2B5EF4-FFF2-40B4-BE49-F238E27FC236}">
                  <a16:creationId xmlns:a16="http://schemas.microsoft.com/office/drawing/2014/main" id="{4D2D472C-D00D-EFCB-B0CB-8030B5AB5C9F}"/>
                </a:ext>
              </a:extLst>
            </p:cNvPr>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5" name="Google Shape;8793;p89">
              <a:extLst>
                <a:ext uri="{FF2B5EF4-FFF2-40B4-BE49-F238E27FC236}">
                  <a16:creationId xmlns:a16="http://schemas.microsoft.com/office/drawing/2014/main" id="{B3E43A0E-DD0B-CDD4-A98A-367F4B4F234C}"/>
                </a:ext>
              </a:extLst>
            </p:cNvPr>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grp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2202"/>
        <p:cNvGrpSpPr/>
        <p:nvPr/>
      </p:nvGrpSpPr>
      <p:grpSpPr>
        <a:xfrm>
          <a:off x="0" y="0"/>
          <a:ext cx="0" cy="0"/>
          <a:chOff x="0" y="0"/>
          <a:chExt cx="0" cy="0"/>
        </a:xfrm>
      </p:grpSpPr>
      <p:grpSp>
        <p:nvGrpSpPr>
          <p:cNvPr id="2204" name="Google Shape;2204;p55"/>
          <p:cNvGrpSpPr/>
          <p:nvPr/>
        </p:nvGrpSpPr>
        <p:grpSpPr>
          <a:xfrm>
            <a:off x="973372" y="502999"/>
            <a:ext cx="413420" cy="413517"/>
            <a:chOff x="1020960" y="2953800"/>
            <a:chExt cx="973440" cy="973440"/>
          </a:xfrm>
        </p:grpSpPr>
        <p:sp>
          <p:nvSpPr>
            <p:cNvPr id="2205" name="Google Shape;2205;p55"/>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206" name="Google Shape;2206;p55"/>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207" name="Google Shape;2207;p55"/>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2208" name="Google Shape;2208;p55"/>
          <p:cNvGrpSpPr/>
          <p:nvPr/>
        </p:nvGrpSpPr>
        <p:grpSpPr>
          <a:xfrm>
            <a:off x="1284355" y="4066077"/>
            <a:ext cx="413420" cy="413517"/>
            <a:chOff x="1020960" y="2953800"/>
            <a:chExt cx="973440" cy="973440"/>
          </a:xfrm>
        </p:grpSpPr>
        <p:sp>
          <p:nvSpPr>
            <p:cNvPr id="2209" name="Google Shape;2209;p55"/>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210" name="Google Shape;2210;p55"/>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211" name="Google Shape;2211;p55"/>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2212" name="Google Shape;2212;p55"/>
          <p:cNvGrpSpPr/>
          <p:nvPr/>
        </p:nvGrpSpPr>
        <p:grpSpPr>
          <a:xfrm>
            <a:off x="7265762" y="502999"/>
            <a:ext cx="413420" cy="413517"/>
            <a:chOff x="1020960" y="2953800"/>
            <a:chExt cx="973440" cy="973440"/>
          </a:xfrm>
        </p:grpSpPr>
        <p:sp>
          <p:nvSpPr>
            <p:cNvPr id="2213" name="Google Shape;2213;p55"/>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214" name="Google Shape;2214;p55"/>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215" name="Google Shape;2215;p55"/>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2" name="Google Shape;4335;p77">
            <a:extLst>
              <a:ext uri="{FF2B5EF4-FFF2-40B4-BE49-F238E27FC236}">
                <a16:creationId xmlns:a16="http://schemas.microsoft.com/office/drawing/2014/main" id="{AC0DC856-69BA-B51F-86F3-FD491A22A26E}"/>
              </a:ext>
            </a:extLst>
          </p:cNvPr>
          <p:cNvGrpSpPr/>
          <p:nvPr/>
        </p:nvGrpSpPr>
        <p:grpSpPr>
          <a:xfrm>
            <a:off x="7342624" y="3861903"/>
            <a:ext cx="1034042" cy="1030459"/>
            <a:chOff x="5463000" y="569880"/>
            <a:chExt cx="1765077" cy="1758959"/>
          </a:xfrm>
        </p:grpSpPr>
        <p:sp>
          <p:nvSpPr>
            <p:cNvPr id="3" name="Google Shape;4336;p77">
              <a:extLst>
                <a:ext uri="{FF2B5EF4-FFF2-40B4-BE49-F238E27FC236}">
                  <a16:creationId xmlns:a16="http://schemas.microsoft.com/office/drawing/2014/main" id="{F07CA6D2-19AB-A297-72B4-F8471BAF15F9}"/>
                </a:ext>
              </a:extLst>
            </p:cNvPr>
            <p:cNvSpPr/>
            <p:nvPr/>
          </p:nvSpPr>
          <p:spPr>
            <a:xfrm>
              <a:off x="5463000" y="569880"/>
              <a:ext cx="1765077" cy="1758959"/>
            </a:xfrm>
            <a:custGeom>
              <a:avLst/>
              <a:gdLst/>
              <a:ahLst/>
              <a:cxnLst/>
              <a:rect l="l" t="t" r="r" b="b"/>
              <a:pathLst>
                <a:path w="4905" h="4888" extrusionOk="0">
                  <a:moveTo>
                    <a:pt x="2657" y="4888"/>
                  </a:moveTo>
                  <a:cubicBezTo>
                    <a:pt x="2577" y="4888"/>
                    <a:pt x="2514" y="4847"/>
                    <a:pt x="2468" y="4817"/>
                  </a:cubicBezTo>
                  <a:cubicBezTo>
                    <a:pt x="2463" y="4814"/>
                    <a:pt x="2457" y="4810"/>
                    <a:pt x="2451" y="4806"/>
                  </a:cubicBezTo>
                  <a:cubicBezTo>
                    <a:pt x="2446" y="4810"/>
                    <a:pt x="2441" y="4814"/>
                    <a:pt x="2436" y="4817"/>
                  </a:cubicBezTo>
                  <a:cubicBezTo>
                    <a:pt x="2390" y="4847"/>
                    <a:pt x="2327" y="4888"/>
                    <a:pt x="2247" y="4888"/>
                  </a:cubicBezTo>
                  <a:cubicBezTo>
                    <a:pt x="2240" y="4888"/>
                    <a:pt x="2233" y="4888"/>
                    <a:pt x="2226" y="4887"/>
                  </a:cubicBezTo>
                  <a:cubicBezTo>
                    <a:pt x="2135" y="4879"/>
                    <a:pt x="2073" y="4819"/>
                    <a:pt x="2031" y="4779"/>
                  </a:cubicBezTo>
                  <a:cubicBezTo>
                    <a:pt x="2027" y="4776"/>
                    <a:pt x="2023" y="4771"/>
                    <a:pt x="2018" y="4767"/>
                  </a:cubicBezTo>
                  <a:cubicBezTo>
                    <a:pt x="2012" y="4769"/>
                    <a:pt x="2005" y="4772"/>
                    <a:pt x="2000" y="4774"/>
                  </a:cubicBezTo>
                  <a:cubicBezTo>
                    <a:pt x="1958" y="4791"/>
                    <a:pt x="1906" y="4813"/>
                    <a:pt x="1846" y="4813"/>
                  </a:cubicBezTo>
                  <a:cubicBezTo>
                    <a:pt x="1824" y="4813"/>
                    <a:pt x="1802" y="4810"/>
                    <a:pt x="1781" y="4804"/>
                  </a:cubicBezTo>
                  <a:cubicBezTo>
                    <a:pt x="1693" y="4779"/>
                    <a:pt x="1643" y="4709"/>
                    <a:pt x="1609" y="4662"/>
                  </a:cubicBezTo>
                  <a:cubicBezTo>
                    <a:pt x="1606" y="4658"/>
                    <a:pt x="1602" y="4653"/>
                    <a:pt x="1599" y="4647"/>
                  </a:cubicBezTo>
                  <a:cubicBezTo>
                    <a:pt x="1592" y="4649"/>
                    <a:pt x="1585" y="4650"/>
                    <a:pt x="1580" y="4651"/>
                  </a:cubicBezTo>
                  <a:cubicBezTo>
                    <a:pt x="1548" y="4658"/>
                    <a:pt x="1512" y="4666"/>
                    <a:pt x="1472" y="4666"/>
                  </a:cubicBezTo>
                  <a:cubicBezTo>
                    <a:pt x="1431" y="4666"/>
                    <a:pt x="1392" y="4657"/>
                    <a:pt x="1359" y="4640"/>
                  </a:cubicBezTo>
                  <a:cubicBezTo>
                    <a:pt x="1277" y="4599"/>
                    <a:pt x="1242" y="4525"/>
                    <a:pt x="1216" y="4470"/>
                  </a:cubicBezTo>
                  <a:cubicBezTo>
                    <a:pt x="1214" y="4465"/>
                    <a:pt x="1211" y="4459"/>
                    <a:pt x="1208" y="4453"/>
                  </a:cubicBezTo>
                  <a:cubicBezTo>
                    <a:pt x="1202" y="4453"/>
                    <a:pt x="1196" y="4453"/>
                    <a:pt x="1189" y="4453"/>
                  </a:cubicBezTo>
                  <a:cubicBezTo>
                    <a:pt x="1179" y="4453"/>
                    <a:pt x="1169" y="4454"/>
                    <a:pt x="1159" y="4454"/>
                  </a:cubicBezTo>
                  <a:cubicBezTo>
                    <a:pt x="1105" y="4454"/>
                    <a:pt x="1035" y="4448"/>
                    <a:pt x="974" y="4402"/>
                  </a:cubicBezTo>
                  <a:cubicBezTo>
                    <a:pt x="901" y="4347"/>
                    <a:pt x="881" y="4267"/>
                    <a:pt x="865" y="4208"/>
                  </a:cubicBezTo>
                  <a:cubicBezTo>
                    <a:pt x="864" y="4203"/>
                    <a:pt x="862" y="4196"/>
                    <a:pt x="861" y="4190"/>
                  </a:cubicBezTo>
                  <a:cubicBezTo>
                    <a:pt x="854" y="4189"/>
                    <a:pt x="848" y="4188"/>
                    <a:pt x="842" y="4187"/>
                  </a:cubicBezTo>
                  <a:cubicBezTo>
                    <a:pt x="783" y="4177"/>
                    <a:pt x="701" y="4164"/>
                    <a:pt x="640" y="4097"/>
                  </a:cubicBezTo>
                  <a:cubicBezTo>
                    <a:pt x="578" y="4029"/>
                    <a:pt x="573" y="3947"/>
                    <a:pt x="568" y="3887"/>
                  </a:cubicBezTo>
                  <a:cubicBezTo>
                    <a:pt x="568" y="3881"/>
                    <a:pt x="568" y="3874"/>
                    <a:pt x="567" y="3868"/>
                  </a:cubicBezTo>
                  <a:cubicBezTo>
                    <a:pt x="561" y="3866"/>
                    <a:pt x="555" y="3863"/>
                    <a:pt x="549" y="3862"/>
                  </a:cubicBezTo>
                  <a:cubicBezTo>
                    <a:pt x="492" y="3841"/>
                    <a:pt x="415" y="3813"/>
                    <a:pt x="367" y="3736"/>
                  </a:cubicBezTo>
                  <a:cubicBezTo>
                    <a:pt x="319" y="3658"/>
                    <a:pt x="328" y="3576"/>
                    <a:pt x="335" y="3516"/>
                  </a:cubicBezTo>
                  <a:cubicBezTo>
                    <a:pt x="336" y="3511"/>
                    <a:pt x="336" y="3504"/>
                    <a:pt x="337" y="3497"/>
                  </a:cubicBezTo>
                  <a:cubicBezTo>
                    <a:pt x="332" y="3494"/>
                    <a:pt x="326" y="3491"/>
                    <a:pt x="321" y="3488"/>
                  </a:cubicBezTo>
                  <a:cubicBezTo>
                    <a:pt x="269" y="3457"/>
                    <a:pt x="197" y="3415"/>
                    <a:pt x="164" y="3330"/>
                  </a:cubicBezTo>
                  <a:cubicBezTo>
                    <a:pt x="132" y="3245"/>
                    <a:pt x="156" y="3167"/>
                    <a:pt x="174" y="3109"/>
                  </a:cubicBezTo>
                  <a:cubicBezTo>
                    <a:pt x="175" y="3103"/>
                    <a:pt x="178" y="3097"/>
                    <a:pt x="179" y="3090"/>
                  </a:cubicBezTo>
                  <a:cubicBezTo>
                    <a:pt x="175" y="3086"/>
                    <a:pt x="170" y="3082"/>
                    <a:pt x="166" y="3078"/>
                  </a:cubicBezTo>
                  <a:cubicBezTo>
                    <a:pt x="123" y="3041"/>
                    <a:pt x="58" y="2984"/>
                    <a:pt x="41" y="2894"/>
                  </a:cubicBezTo>
                  <a:cubicBezTo>
                    <a:pt x="24" y="2805"/>
                    <a:pt x="63" y="2732"/>
                    <a:pt x="91" y="2679"/>
                  </a:cubicBezTo>
                  <a:cubicBezTo>
                    <a:pt x="93" y="2674"/>
                    <a:pt x="97" y="2668"/>
                    <a:pt x="100" y="2662"/>
                  </a:cubicBezTo>
                  <a:cubicBezTo>
                    <a:pt x="96" y="2657"/>
                    <a:pt x="92" y="2652"/>
                    <a:pt x="89" y="2648"/>
                  </a:cubicBezTo>
                  <a:cubicBezTo>
                    <a:pt x="53" y="2603"/>
                    <a:pt x="0" y="2535"/>
                    <a:pt x="0" y="2443"/>
                  </a:cubicBezTo>
                  <a:cubicBezTo>
                    <a:pt x="0" y="2352"/>
                    <a:pt x="53" y="2285"/>
                    <a:pt x="89" y="2240"/>
                  </a:cubicBezTo>
                  <a:cubicBezTo>
                    <a:pt x="92" y="2236"/>
                    <a:pt x="96" y="2231"/>
                    <a:pt x="100" y="2226"/>
                  </a:cubicBezTo>
                  <a:cubicBezTo>
                    <a:pt x="97" y="2220"/>
                    <a:pt x="93" y="2214"/>
                    <a:pt x="91" y="2209"/>
                  </a:cubicBezTo>
                  <a:cubicBezTo>
                    <a:pt x="63" y="2156"/>
                    <a:pt x="24" y="2082"/>
                    <a:pt x="41" y="1994"/>
                  </a:cubicBezTo>
                  <a:cubicBezTo>
                    <a:pt x="58" y="1904"/>
                    <a:pt x="123" y="1847"/>
                    <a:pt x="166" y="1809"/>
                  </a:cubicBezTo>
                  <a:cubicBezTo>
                    <a:pt x="170" y="1806"/>
                    <a:pt x="175" y="1802"/>
                    <a:pt x="179" y="1797"/>
                  </a:cubicBezTo>
                  <a:cubicBezTo>
                    <a:pt x="178" y="1791"/>
                    <a:pt x="175" y="1784"/>
                    <a:pt x="174" y="1779"/>
                  </a:cubicBezTo>
                  <a:cubicBezTo>
                    <a:pt x="156" y="1721"/>
                    <a:pt x="132" y="1642"/>
                    <a:pt x="164" y="1558"/>
                  </a:cubicBezTo>
                  <a:cubicBezTo>
                    <a:pt x="197" y="1473"/>
                    <a:pt x="269" y="1431"/>
                    <a:pt x="321" y="1400"/>
                  </a:cubicBezTo>
                  <a:cubicBezTo>
                    <a:pt x="326" y="1397"/>
                    <a:pt x="332" y="1394"/>
                    <a:pt x="337" y="1390"/>
                  </a:cubicBezTo>
                  <a:cubicBezTo>
                    <a:pt x="337" y="1384"/>
                    <a:pt x="336" y="1377"/>
                    <a:pt x="335" y="1371"/>
                  </a:cubicBezTo>
                  <a:cubicBezTo>
                    <a:pt x="328" y="1311"/>
                    <a:pt x="319" y="1229"/>
                    <a:pt x="367" y="1152"/>
                  </a:cubicBezTo>
                  <a:cubicBezTo>
                    <a:pt x="414" y="1075"/>
                    <a:pt x="492" y="1047"/>
                    <a:pt x="549" y="1026"/>
                  </a:cubicBezTo>
                  <a:cubicBezTo>
                    <a:pt x="555" y="1024"/>
                    <a:pt x="561" y="1022"/>
                    <a:pt x="567" y="1020"/>
                  </a:cubicBezTo>
                  <a:cubicBezTo>
                    <a:pt x="568" y="1013"/>
                    <a:pt x="568" y="1007"/>
                    <a:pt x="568" y="1001"/>
                  </a:cubicBezTo>
                  <a:cubicBezTo>
                    <a:pt x="573" y="941"/>
                    <a:pt x="578" y="858"/>
                    <a:pt x="640" y="791"/>
                  </a:cubicBezTo>
                  <a:cubicBezTo>
                    <a:pt x="701" y="724"/>
                    <a:pt x="782" y="711"/>
                    <a:pt x="842" y="701"/>
                  </a:cubicBezTo>
                  <a:cubicBezTo>
                    <a:pt x="848" y="700"/>
                    <a:pt x="854" y="699"/>
                    <a:pt x="861" y="698"/>
                  </a:cubicBezTo>
                  <a:cubicBezTo>
                    <a:pt x="862" y="692"/>
                    <a:pt x="864" y="685"/>
                    <a:pt x="865" y="680"/>
                  </a:cubicBezTo>
                  <a:cubicBezTo>
                    <a:pt x="881" y="621"/>
                    <a:pt x="901" y="541"/>
                    <a:pt x="974" y="486"/>
                  </a:cubicBezTo>
                  <a:cubicBezTo>
                    <a:pt x="1035" y="440"/>
                    <a:pt x="1105" y="434"/>
                    <a:pt x="1159" y="434"/>
                  </a:cubicBezTo>
                  <a:cubicBezTo>
                    <a:pt x="1169" y="434"/>
                    <a:pt x="1179" y="434"/>
                    <a:pt x="1190" y="435"/>
                  </a:cubicBezTo>
                  <a:cubicBezTo>
                    <a:pt x="1196" y="435"/>
                    <a:pt x="1202" y="435"/>
                    <a:pt x="1209" y="435"/>
                  </a:cubicBezTo>
                  <a:cubicBezTo>
                    <a:pt x="1211" y="429"/>
                    <a:pt x="1214" y="423"/>
                    <a:pt x="1216" y="418"/>
                  </a:cubicBezTo>
                  <a:cubicBezTo>
                    <a:pt x="1242" y="363"/>
                    <a:pt x="1277" y="288"/>
                    <a:pt x="1359" y="247"/>
                  </a:cubicBezTo>
                  <a:cubicBezTo>
                    <a:pt x="1393" y="230"/>
                    <a:pt x="1431" y="222"/>
                    <a:pt x="1472" y="222"/>
                  </a:cubicBezTo>
                  <a:cubicBezTo>
                    <a:pt x="1512" y="222"/>
                    <a:pt x="1548" y="230"/>
                    <a:pt x="1580" y="236"/>
                  </a:cubicBezTo>
                  <a:cubicBezTo>
                    <a:pt x="1586" y="237"/>
                    <a:pt x="1592" y="239"/>
                    <a:pt x="1599" y="240"/>
                  </a:cubicBezTo>
                  <a:cubicBezTo>
                    <a:pt x="1602" y="235"/>
                    <a:pt x="1606" y="230"/>
                    <a:pt x="1610" y="225"/>
                  </a:cubicBezTo>
                  <a:cubicBezTo>
                    <a:pt x="1643" y="179"/>
                    <a:pt x="1693" y="108"/>
                    <a:pt x="1781" y="84"/>
                  </a:cubicBezTo>
                  <a:cubicBezTo>
                    <a:pt x="1802" y="78"/>
                    <a:pt x="1824" y="75"/>
                    <a:pt x="1846" y="75"/>
                  </a:cubicBezTo>
                  <a:cubicBezTo>
                    <a:pt x="1907" y="75"/>
                    <a:pt x="1959" y="96"/>
                    <a:pt x="2000" y="113"/>
                  </a:cubicBezTo>
                  <a:cubicBezTo>
                    <a:pt x="2006" y="116"/>
                    <a:pt x="2012" y="118"/>
                    <a:pt x="2018" y="121"/>
                  </a:cubicBezTo>
                  <a:cubicBezTo>
                    <a:pt x="2023" y="117"/>
                    <a:pt x="2028" y="112"/>
                    <a:pt x="2032" y="108"/>
                  </a:cubicBezTo>
                  <a:cubicBezTo>
                    <a:pt x="2073" y="69"/>
                    <a:pt x="2136" y="9"/>
                    <a:pt x="2227" y="1"/>
                  </a:cubicBezTo>
                  <a:cubicBezTo>
                    <a:pt x="2233" y="0"/>
                    <a:pt x="2241" y="0"/>
                    <a:pt x="2247" y="0"/>
                  </a:cubicBezTo>
                  <a:cubicBezTo>
                    <a:pt x="2328" y="0"/>
                    <a:pt x="2390" y="40"/>
                    <a:pt x="2436" y="70"/>
                  </a:cubicBezTo>
                  <a:cubicBezTo>
                    <a:pt x="2441" y="74"/>
                    <a:pt x="2446" y="78"/>
                    <a:pt x="2452" y="81"/>
                  </a:cubicBezTo>
                  <a:cubicBezTo>
                    <a:pt x="2458" y="78"/>
                    <a:pt x="2464" y="74"/>
                    <a:pt x="2469" y="70"/>
                  </a:cubicBezTo>
                  <a:cubicBezTo>
                    <a:pt x="2514" y="41"/>
                    <a:pt x="2577" y="0"/>
                    <a:pt x="2657" y="0"/>
                  </a:cubicBezTo>
                  <a:cubicBezTo>
                    <a:pt x="2664" y="0"/>
                    <a:pt x="2671" y="0"/>
                    <a:pt x="2678" y="1"/>
                  </a:cubicBezTo>
                  <a:cubicBezTo>
                    <a:pt x="2769" y="9"/>
                    <a:pt x="2832" y="69"/>
                    <a:pt x="2873" y="108"/>
                  </a:cubicBezTo>
                  <a:cubicBezTo>
                    <a:pt x="2877" y="112"/>
                    <a:pt x="2882" y="116"/>
                    <a:pt x="2886" y="121"/>
                  </a:cubicBezTo>
                  <a:cubicBezTo>
                    <a:pt x="2892" y="119"/>
                    <a:pt x="2899" y="116"/>
                    <a:pt x="2904" y="113"/>
                  </a:cubicBezTo>
                  <a:cubicBezTo>
                    <a:pt x="2946" y="96"/>
                    <a:pt x="2998" y="75"/>
                    <a:pt x="3058" y="75"/>
                  </a:cubicBezTo>
                  <a:cubicBezTo>
                    <a:pt x="3081" y="75"/>
                    <a:pt x="3103" y="78"/>
                    <a:pt x="3123" y="84"/>
                  </a:cubicBezTo>
                  <a:cubicBezTo>
                    <a:pt x="3211" y="108"/>
                    <a:pt x="3262" y="179"/>
                    <a:pt x="3295" y="225"/>
                  </a:cubicBezTo>
                  <a:cubicBezTo>
                    <a:pt x="3298" y="230"/>
                    <a:pt x="3302" y="235"/>
                    <a:pt x="3306" y="240"/>
                  </a:cubicBezTo>
                  <a:cubicBezTo>
                    <a:pt x="3312" y="239"/>
                    <a:pt x="3319" y="238"/>
                    <a:pt x="3324" y="236"/>
                  </a:cubicBezTo>
                  <a:cubicBezTo>
                    <a:pt x="3356" y="230"/>
                    <a:pt x="3392" y="222"/>
                    <a:pt x="3432" y="222"/>
                  </a:cubicBezTo>
                  <a:cubicBezTo>
                    <a:pt x="3474" y="222"/>
                    <a:pt x="3512" y="230"/>
                    <a:pt x="3546" y="247"/>
                  </a:cubicBezTo>
                  <a:cubicBezTo>
                    <a:pt x="3627" y="288"/>
                    <a:pt x="3662" y="363"/>
                    <a:pt x="3688" y="418"/>
                  </a:cubicBezTo>
                  <a:cubicBezTo>
                    <a:pt x="3690" y="423"/>
                    <a:pt x="3693" y="429"/>
                    <a:pt x="3696" y="435"/>
                  </a:cubicBezTo>
                  <a:cubicBezTo>
                    <a:pt x="3702" y="435"/>
                    <a:pt x="3709" y="434"/>
                    <a:pt x="3715" y="434"/>
                  </a:cubicBezTo>
                  <a:cubicBezTo>
                    <a:pt x="3725" y="434"/>
                    <a:pt x="3736" y="434"/>
                    <a:pt x="3746" y="434"/>
                  </a:cubicBezTo>
                  <a:cubicBezTo>
                    <a:pt x="3800" y="434"/>
                    <a:pt x="3869" y="440"/>
                    <a:pt x="3930" y="486"/>
                  </a:cubicBezTo>
                  <a:cubicBezTo>
                    <a:pt x="4003" y="541"/>
                    <a:pt x="4024" y="621"/>
                    <a:pt x="4039" y="680"/>
                  </a:cubicBezTo>
                  <a:cubicBezTo>
                    <a:pt x="4040" y="685"/>
                    <a:pt x="4042" y="692"/>
                    <a:pt x="4044" y="698"/>
                  </a:cubicBezTo>
                  <a:cubicBezTo>
                    <a:pt x="4050" y="699"/>
                    <a:pt x="4056" y="700"/>
                    <a:pt x="4062" y="701"/>
                  </a:cubicBezTo>
                  <a:cubicBezTo>
                    <a:pt x="4122" y="711"/>
                    <a:pt x="4203" y="724"/>
                    <a:pt x="4265" y="791"/>
                  </a:cubicBezTo>
                  <a:cubicBezTo>
                    <a:pt x="4326" y="858"/>
                    <a:pt x="4332" y="941"/>
                    <a:pt x="4336" y="1001"/>
                  </a:cubicBezTo>
                  <a:cubicBezTo>
                    <a:pt x="4336" y="1007"/>
                    <a:pt x="4337" y="1013"/>
                    <a:pt x="4337" y="1020"/>
                  </a:cubicBezTo>
                  <a:cubicBezTo>
                    <a:pt x="4343" y="1022"/>
                    <a:pt x="4350" y="1024"/>
                    <a:pt x="4355" y="1026"/>
                  </a:cubicBezTo>
                  <a:cubicBezTo>
                    <a:pt x="4412" y="1047"/>
                    <a:pt x="4490" y="1075"/>
                    <a:pt x="4538" y="1152"/>
                  </a:cubicBezTo>
                  <a:cubicBezTo>
                    <a:pt x="4586" y="1229"/>
                    <a:pt x="4576" y="1311"/>
                    <a:pt x="4569" y="1371"/>
                  </a:cubicBezTo>
                  <a:cubicBezTo>
                    <a:pt x="4569" y="1377"/>
                    <a:pt x="4568" y="1384"/>
                    <a:pt x="4567" y="1390"/>
                  </a:cubicBezTo>
                  <a:cubicBezTo>
                    <a:pt x="4573" y="1394"/>
                    <a:pt x="4578" y="1397"/>
                    <a:pt x="4583" y="1400"/>
                  </a:cubicBezTo>
                  <a:cubicBezTo>
                    <a:pt x="4635" y="1431"/>
                    <a:pt x="4707" y="1472"/>
                    <a:pt x="4740" y="1558"/>
                  </a:cubicBezTo>
                  <a:cubicBezTo>
                    <a:pt x="4773" y="1642"/>
                    <a:pt x="4748" y="1721"/>
                    <a:pt x="4730" y="1779"/>
                  </a:cubicBezTo>
                  <a:cubicBezTo>
                    <a:pt x="4729" y="1784"/>
                    <a:pt x="4727" y="1791"/>
                    <a:pt x="4725" y="1797"/>
                  </a:cubicBezTo>
                  <a:cubicBezTo>
                    <a:pt x="4729" y="1802"/>
                    <a:pt x="4735" y="1806"/>
                    <a:pt x="4738" y="1809"/>
                  </a:cubicBezTo>
                  <a:cubicBezTo>
                    <a:pt x="4782" y="1847"/>
                    <a:pt x="4847" y="1904"/>
                    <a:pt x="4863" y="1994"/>
                  </a:cubicBezTo>
                  <a:cubicBezTo>
                    <a:pt x="4880" y="2083"/>
                    <a:pt x="4841" y="2156"/>
                    <a:pt x="4813" y="2209"/>
                  </a:cubicBezTo>
                  <a:cubicBezTo>
                    <a:pt x="4811" y="2214"/>
                    <a:pt x="4808" y="2220"/>
                    <a:pt x="4804" y="2226"/>
                  </a:cubicBezTo>
                  <a:cubicBezTo>
                    <a:pt x="4808" y="2231"/>
                    <a:pt x="4812" y="2236"/>
                    <a:pt x="4815" y="2240"/>
                  </a:cubicBezTo>
                  <a:cubicBezTo>
                    <a:pt x="4851" y="2285"/>
                    <a:pt x="4905" y="2352"/>
                    <a:pt x="4905" y="2443"/>
                  </a:cubicBezTo>
                  <a:cubicBezTo>
                    <a:pt x="4905" y="2535"/>
                    <a:pt x="4851" y="2603"/>
                    <a:pt x="4815" y="2648"/>
                  </a:cubicBezTo>
                  <a:cubicBezTo>
                    <a:pt x="4812" y="2652"/>
                    <a:pt x="4808" y="2657"/>
                    <a:pt x="4804" y="2662"/>
                  </a:cubicBezTo>
                  <a:cubicBezTo>
                    <a:pt x="4808" y="2668"/>
                    <a:pt x="4811" y="2674"/>
                    <a:pt x="4813" y="2679"/>
                  </a:cubicBezTo>
                  <a:cubicBezTo>
                    <a:pt x="4841" y="2732"/>
                    <a:pt x="4880" y="2805"/>
                    <a:pt x="4863" y="2894"/>
                  </a:cubicBezTo>
                  <a:cubicBezTo>
                    <a:pt x="4847" y="2984"/>
                    <a:pt x="4782" y="3041"/>
                    <a:pt x="4738" y="3078"/>
                  </a:cubicBezTo>
                  <a:cubicBezTo>
                    <a:pt x="4734" y="3082"/>
                    <a:pt x="4729" y="3086"/>
                    <a:pt x="4725" y="3090"/>
                  </a:cubicBezTo>
                  <a:cubicBezTo>
                    <a:pt x="4727" y="3097"/>
                    <a:pt x="4729" y="3103"/>
                    <a:pt x="4730" y="3109"/>
                  </a:cubicBezTo>
                  <a:cubicBezTo>
                    <a:pt x="4748" y="3167"/>
                    <a:pt x="4773" y="3245"/>
                    <a:pt x="4740" y="3330"/>
                  </a:cubicBezTo>
                  <a:cubicBezTo>
                    <a:pt x="4707" y="3415"/>
                    <a:pt x="4635" y="3457"/>
                    <a:pt x="4583" y="3488"/>
                  </a:cubicBezTo>
                  <a:cubicBezTo>
                    <a:pt x="4578" y="3491"/>
                    <a:pt x="4573" y="3494"/>
                    <a:pt x="4567" y="3497"/>
                  </a:cubicBezTo>
                  <a:cubicBezTo>
                    <a:pt x="4568" y="3504"/>
                    <a:pt x="4568" y="3511"/>
                    <a:pt x="4569" y="3516"/>
                  </a:cubicBezTo>
                  <a:cubicBezTo>
                    <a:pt x="4576" y="3576"/>
                    <a:pt x="4586" y="3659"/>
                    <a:pt x="4538" y="3736"/>
                  </a:cubicBezTo>
                  <a:cubicBezTo>
                    <a:pt x="4490" y="3814"/>
                    <a:pt x="4412" y="3841"/>
                    <a:pt x="4355" y="3862"/>
                  </a:cubicBezTo>
                  <a:cubicBezTo>
                    <a:pt x="4350" y="3863"/>
                    <a:pt x="4343" y="3866"/>
                    <a:pt x="4337" y="3868"/>
                  </a:cubicBezTo>
                  <a:cubicBezTo>
                    <a:pt x="4337" y="3875"/>
                    <a:pt x="4336" y="3881"/>
                    <a:pt x="4336" y="3887"/>
                  </a:cubicBezTo>
                  <a:cubicBezTo>
                    <a:pt x="4332" y="3947"/>
                    <a:pt x="4326" y="4029"/>
                    <a:pt x="4265" y="4097"/>
                  </a:cubicBezTo>
                  <a:cubicBezTo>
                    <a:pt x="4203" y="4164"/>
                    <a:pt x="4122" y="4177"/>
                    <a:pt x="4062" y="4187"/>
                  </a:cubicBezTo>
                  <a:cubicBezTo>
                    <a:pt x="4056" y="4188"/>
                    <a:pt x="4050" y="4189"/>
                    <a:pt x="4044" y="4190"/>
                  </a:cubicBezTo>
                  <a:cubicBezTo>
                    <a:pt x="4042" y="4196"/>
                    <a:pt x="4040" y="4203"/>
                    <a:pt x="4039" y="4208"/>
                  </a:cubicBezTo>
                  <a:cubicBezTo>
                    <a:pt x="4024" y="4267"/>
                    <a:pt x="4003" y="4347"/>
                    <a:pt x="3930" y="4402"/>
                  </a:cubicBezTo>
                  <a:cubicBezTo>
                    <a:pt x="3869" y="4448"/>
                    <a:pt x="3800" y="4454"/>
                    <a:pt x="3746" y="4454"/>
                  </a:cubicBezTo>
                  <a:cubicBezTo>
                    <a:pt x="3736" y="4454"/>
                    <a:pt x="3725" y="4453"/>
                    <a:pt x="3715" y="4453"/>
                  </a:cubicBezTo>
                  <a:cubicBezTo>
                    <a:pt x="3709" y="4453"/>
                    <a:pt x="3702" y="4453"/>
                    <a:pt x="3696" y="4453"/>
                  </a:cubicBezTo>
                  <a:cubicBezTo>
                    <a:pt x="3693" y="4459"/>
                    <a:pt x="3690" y="4465"/>
                    <a:pt x="3688" y="4470"/>
                  </a:cubicBezTo>
                  <a:cubicBezTo>
                    <a:pt x="3662" y="4525"/>
                    <a:pt x="3627" y="4600"/>
                    <a:pt x="3546" y="4640"/>
                  </a:cubicBezTo>
                  <a:cubicBezTo>
                    <a:pt x="3512" y="4657"/>
                    <a:pt x="3474" y="4666"/>
                    <a:pt x="3432" y="4666"/>
                  </a:cubicBezTo>
                  <a:cubicBezTo>
                    <a:pt x="3392" y="4666"/>
                    <a:pt x="3356" y="4658"/>
                    <a:pt x="3324" y="4652"/>
                  </a:cubicBezTo>
                  <a:cubicBezTo>
                    <a:pt x="3319" y="4650"/>
                    <a:pt x="3312" y="4649"/>
                    <a:pt x="3306" y="4648"/>
                  </a:cubicBezTo>
                  <a:cubicBezTo>
                    <a:pt x="3302" y="4653"/>
                    <a:pt x="3298" y="4658"/>
                    <a:pt x="3295" y="4663"/>
                  </a:cubicBezTo>
                  <a:cubicBezTo>
                    <a:pt x="3262" y="4709"/>
                    <a:pt x="3211" y="4779"/>
                    <a:pt x="3123" y="4804"/>
                  </a:cubicBezTo>
                  <a:cubicBezTo>
                    <a:pt x="3103" y="4810"/>
                    <a:pt x="3081" y="4813"/>
                    <a:pt x="3058" y="4813"/>
                  </a:cubicBezTo>
                  <a:cubicBezTo>
                    <a:pt x="2998" y="4813"/>
                    <a:pt x="2946" y="4792"/>
                    <a:pt x="2904" y="4774"/>
                  </a:cubicBezTo>
                  <a:cubicBezTo>
                    <a:pt x="2899" y="4772"/>
                    <a:pt x="2892" y="4770"/>
                    <a:pt x="2886" y="4767"/>
                  </a:cubicBezTo>
                  <a:cubicBezTo>
                    <a:pt x="2882" y="4771"/>
                    <a:pt x="2877" y="4776"/>
                    <a:pt x="2873" y="4780"/>
                  </a:cubicBezTo>
                  <a:cubicBezTo>
                    <a:pt x="2832" y="4819"/>
                    <a:pt x="2769" y="4879"/>
                    <a:pt x="2678" y="4887"/>
                  </a:cubicBezTo>
                  <a:cubicBezTo>
                    <a:pt x="2671" y="4887"/>
                    <a:pt x="2664" y="4888"/>
                    <a:pt x="2657" y="4888"/>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 name="Google Shape;4337;p77">
              <a:extLst>
                <a:ext uri="{FF2B5EF4-FFF2-40B4-BE49-F238E27FC236}">
                  <a16:creationId xmlns:a16="http://schemas.microsoft.com/office/drawing/2014/main" id="{53D7ED46-355F-3BB7-CCB6-D00766969FCC}"/>
                </a:ext>
              </a:extLst>
            </p:cNvPr>
            <p:cNvSpPr/>
            <p:nvPr/>
          </p:nvSpPr>
          <p:spPr>
            <a:xfrm>
              <a:off x="5519880" y="627480"/>
              <a:ext cx="1650957" cy="1644120"/>
            </a:xfrm>
            <a:custGeom>
              <a:avLst/>
              <a:gdLst/>
              <a:ahLst/>
              <a:cxnLst/>
              <a:rect l="l" t="t" r="r" b="b"/>
              <a:pathLst>
                <a:path w="4588" h="4569" extrusionOk="0">
                  <a:moveTo>
                    <a:pt x="4588" y="2284"/>
                  </a:moveTo>
                  <a:cubicBezTo>
                    <a:pt x="4588" y="2354"/>
                    <a:pt x="4486" y="2418"/>
                    <a:pt x="4480" y="2486"/>
                  </a:cubicBezTo>
                  <a:cubicBezTo>
                    <a:pt x="4473" y="2556"/>
                    <a:pt x="4562" y="2638"/>
                    <a:pt x="4550" y="2705"/>
                  </a:cubicBezTo>
                  <a:cubicBezTo>
                    <a:pt x="4537" y="2774"/>
                    <a:pt x="4424" y="2819"/>
                    <a:pt x="4406" y="2885"/>
                  </a:cubicBezTo>
                  <a:cubicBezTo>
                    <a:pt x="4387" y="2952"/>
                    <a:pt x="4459" y="3049"/>
                    <a:pt x="4434" y="3113"/>
                  </a:cubicBezTo>
                  <a:cubicBezTo>
                    <a:pt x="4409" y="3178"/>
                    <a:pt x="4290" y="3201"/>
                    <a:pt x="4259" y="3262"/>
                  </a:cubicBezTo>
                  <a:cubicBezTo>
                    <a:pt x="4228" y="3325"/>
                    <a:pt x="4281" y="3433"/>
                    <a:pt x="4245" y="3492"/>
                  </a:cubicBezTo>
                  <a:cubicBezTo>
                    <a:pt x="4208" y="3551"/>
                    <a:pt x="4087" y="3552"/>
                    <a:pt x="4046" y="3607"/>
                  </a:cubicBezTo>
                  <a:cubicBezTo>
                    <a:pt x="4004" y="3662"/>
                    <a:pt x="4036" y="3779"/>
                    <a:pt x="3989" y="3830"/>
                  </a:cubicBezTo>
                  <a:cubicBezTo>
                    <a:pt x="3943" y="3881"/>
                    <a:pt x="3824" y="3860"/>
                    <a:pt x="3773" y="3906"/>
                  </a:cubicBezTo>
                  <a:cubicBezTo>
                    <a:pt x="3721" y="3953"/>
                    <a:pt x="3732" y="4074"/>
                    <a:pt x="3677" y="4115"/>
                  </a:cubicBezTo>
                  <a:cubicBezTo>
                    <a:pt x="3621" y="4157"/>
                    <a:pt x="3508" y="4114"/>
                    <a:pt x="3449" y="4151"/>
                  </a:cubicBezTo>
                  <a:cubicBezTo>
                    <a:pt x="3391" y="4187"/>
                    <a:pt x="3379" y="4308"/>
                    <a:pt x="3317" y="4339"/>
                  </a:cubicBezTo>
                  <a:cubicBezTo>
                    <a:pt x="3255" y="4369"/>
                    <a:pt x="3152" y="4307"/>
                    <a:pt x="3087" y="4331"/>
                  </a:cubicBezTo>
                  <a:cubicBezTo>
                    <a:pt x="3023" y="4356"/>
                    <a:pt x="2989" y="4473"/>
                    <a:pt x="2922" y="4492"/>
                  </a:cubicBezTo>
                  <a:cubicBezTo>
                    <a:pt x="2856" y="4510"/>
                    <a:pt x="2766" y="4429"/>
                    <a:pt x="2697" y="4442"/>
                  </a:cubicBezTo>
                  <a:cubicBezTo>
                    <a:pt x="2630" y="4455"/>
                    <a:pt x="2575" y="4563"/>
                    <a:pt x="2505" y="4569"/>
                  </a:cubicBezTo>
                  <a:cubicBezTo>
                    <a:pt x="2437" y="4575"/>
                    <a:pt x="2364" y="4479"/>
                    <a:pt x="2294" y="4479"/>
                  </a:cubicBezTo>
                  <a:cubicBezTo>
                    <a:pt x="2225" y="4479"/>
                    <a:pt x="2151" y="4575"/>
                    <a:pt x="2083" y="4569"/>
                  </a:cubicBezTo>
                  <a:cubicBezTo>
                    <a:pt x="2014" y="4563"/>
                    <a:pt x="1959" y="4455"/>
                    <a:pt x="1891" y="4442"/>
                  </a:cubicBezTo>
                  <a:cubicBezTo>
                    <a:pt x="1823" y="4429"/>
                    <a:pt x="1733" y="4510"/>
                    <a:pt x="1667" y="4492"/>
                  </a:cubicBezTo>
                  <a:cubicBezTo>
                    <a:pt x="1600" y="4472"/>
                    <a:pt x="1566" y="4356"/>
                    <a:pt x="1502" y="4331"/>
                  </a:cubicBezTo>
                  <a:cubicBezTo>
                    <a:pt x="1437" y="4306"/>
                    <a:pt x="1333" y="4369"/>
                    <a:pt x="1272" y="4339"/>
                  </a:cubicBezTo>
                  <a:cubicBezTo>
                    <a:pt x="1210" y="4308"/>
                    <a:pt x="1198" y="4187"/>
                    <a:pt x="1139" y="4151"/>
                  </a:cubicBezTo>
                  <a:cubicBezTo>
                    <a:pt x="1080" y="4114"/>
                    <a:pt x="967" y="4157"/>
                    <a:pt x="912" y="4115"/>
                  </a:cubicBezTo>
                  <a:cubicBezTo>
                    <a:pt x="857" y="4074"/>
                    <a:pt x="867" y="3953"/>
                    <a:pt x="816" y="3906"/>
                  </a:cubicBezTo>
                  <a:cubicBezTo>
                    <a:pt x="765" y="3860"/>
                    <a:pt x="646" y="3881"/>
                    <a:pt x="599" y="3830"/>
                  </a:cubicBezTo>
                  <a:cubicBezTo>
                    <a:pt x="552" y="3779"/>
                    <a:pt x="585" y="3662"/>
                    <a:pt x="543" y="3607"/>
                  </a:cubicBezTo>
                  <a:cubicBezTo>
                    <a:pt x="501" y="3552"/>
                    <a:pt x="380" y="3551"/>
                    <a:pt x="344" y="3492"/>
                  </a:cubicBezTo>
                  <a:cubicBezTo>
                    <a:pt x="307" y="3433"/>
                    <a:pt x="360" y="3325"/>
                    <a:pt x="329" y="3262"/>
                  </a:cubicBezTo>
                  <a:cubicBezTo>
                    <a:pt x="299" y="3201"/>
                    <a:pt x="180" y="3178"/>
                    <a:pt x="155" y="3113"/>
                  </a:cubicBezTo>
                  <a:cubicBezTo>
                    <a:pt x="130" y="3049"/>
                    <a:pt x="202" y="2952"/>
                    <a:pt x="183" y="2885"/>
                  </a:cubicBezTo>
                  <a:cubicBezTo>
                    <a:pt x="164" y="2819"/>
                    <a:pt x="51" y="2774"/>
                    <a:pt x="39" y="2706"/>
                  </a:cubicBezTo>
                  <a:cubicBezTo>
                    <a:pt x="26" y="2638"/>
                    <a:pt x="115" y="2556"/>
                    <a:pt x="109" y="2487"/>
                  </a:cubicBezTo>
                  <a:cubicBezTo>
                    <a:pt x="102" y="2418"/>
                    <a:pt x="0" y="2354"/>
                    <a:pt x="0" y="2284"/>
                  </a:cubicBezTo>
                  <a:cubicBezTo>
                    <a:pt x="0" y="2215"/>
                    <a:pt x="102" y="2151"/>
                    <a:pt x="109" y="2082"/>
                  </a:cubicBezTo>
                  <a:cubicBezTo>
                    <a:pt x="115" y="2013"/>
                    <a:pt x="26" y="1931"/>
                    <a:pt x="39" y="1863"/>
                  </a:cubicBezTo>
                  <a:cubicBezTo>
                    <a:pt x="51" y="1795"/>
                    <a:pt x="164" y="1750"/>
                    <a:pt x="183" y="1684"/>
                  </a:cubicBezTo>
                  <a:cubicBezTo>
                    <a:pt x="202" y="1617"/>
                    <a:pt x="130" y="1520"/>
                    <a:pt x="155" y="1456"/>
                  </a:cubicBezTo>
                  <a:cubicBezTo>
                    <a:pt x="180" y="1391"/>
                    <a:pt x="298" y="1368"/>
                    <a:pt x="329" y="1306"/>
                  </a:cubicBezTo>
                  <a:cubicBezTo>
                    <a:pt x="360" y="1244"/>
                    <a:pt x="307" y="1135"/>
                    <a:pt x="344" y="1076"/>
                  </a:cubicBezTo>
                  <a:cubicBezTo>
                    <a:pt x="380" y="1017"/>
                    <a:pt x="501" y="1017"/>
                    <a:pt x="543" y="962"/>
                  </a:cubicBezTo>
                  <a:cubicBezTo>
                    <a:pt x="585" y="906"/>
                    <a:pt x="552" y="790"/>
                    <a:pt x="599" y="739"/>
                  </a:cubicBezTo>
                  <a:cubicBezTo>
                    <a:pt x="646" y="688"/>
                    <a:pt x="765" y="709"/>
                    <a:pt x="816" y="662"/>
                  </a:cubicBezTo>
                  <a:cubicBezTo>
                    <a:pt x="867" y="616"/>
                    <a:pt x="857" y="495"/>
                    <a:pt x="912" y="453"/>
                  </a:cubicBezTo>
                  <a:cubicBezTo>
                    <a:pt x="967" y="412"/>
                    <a:pt x="1080" y="454"/>
                    <a:pt x="1139" y="418"/>
                  </a:cubicBezTo>
                  <a:cubicBezTo>
                    <a:pt x="1198" y="382"/>
                    <a:pt x="1210" y="261"/>
                    <a:pt x="1272" y="230"/>
                  </a:cubicBezTo>
                  <a:cubicBezTo>
                    <a:pt x="1333" y="199"/>
                    <a:pt x="1437" y="262"/>
                    <a:pt x="1502" y="237"/>
                  </a:cubicBezTo>
                  <a:cubicBezTo>
                    <a:pt x="1566" y="212"/>
                    <a:pt x="1600" y="96"/>
                    <a:pt x="1667" y="77"/>
                  </a:cubicBezTo>
                  <a:cubicBezTo>
                    <a:pt x="1733" y="58"/>
                    <a:pt x="1823" y="139"/>
                    <a:pt x="1891" y="127"/>
                  </a:cubicBezTo>
                  <a:cubicBezTo>
                    <a:pt x="1959" y="114"/>
                    <a:pt x="2014" y="6"/>
                    <a:pt x="2083" y="0"/>
                  </a:cubicBezTo>
                  <a:cubicBezTo>
                    <a:pt x="2151" y="-7"/>
                    <a:pt x="2225" y="89"/>
                    <a:pt x="2294" y="89"/>
                  </a:cubicBezTo>
                  <a:cubicBezTo>
                    <a:pt x="2364" y="89"/>
                    <a:pt x="2437" y="-7"/>
                    <a:pt x="2505" y="0"/>
                  </a:cubicBezTo>
                  <a:cubicBezTo>
                    <a:pt x="2575" y="6"/>
                    <a:pt x="2630" y="114"/>
                    <a:pt x="2697" y="127"/>
                  </a:cubicBezTo>
                  <a:cubicBezTo>
                    <a:pt x="2766" y="139"/>
                    <a:pt x="2856" y="58"/>
                    <a:pt x="2922" y="77"/>
                  </a:cubicBezTo>
                  <a:cubicBezTo>
                    <a:pt x="2989" y="96"/>
                    <a:pt x="3023" y="212"/>
                    <a:pt x="3087" y="237"/>
                  </a:cubicBezTo>
                  <a:cubicBezTo>
                    <a:pt x="3152" y="262"/>
                    <a:pt x="3255" y="199"/>
                    <a:pt x="3317" y="230"/>
                  </a:cubicBezTo>
                  <a:cubicBezTo>
                    <a:pt x="3379" y="261"/>
                    <a:pt x="3391" y="382"/>
                    <a:pt x="3449" y="418"/>
                  </a:cubicBezTo>
                  <a:cubicBezTo>
                    <a:pt x="3508" y="454"/>
                    <a:pt x="3621" y="411"/>
                    <a:pt x="3677" y="453"/>
                  </a:cubicBezTo>
                  <a:cubicBezTo>
                    <a:pt x="3732" y="495"/>
                    <a:pt x="3722" y="615"/>
                    <a:pt x="3773" y="662"/>
                  </a:cubicBezTo>
                  <a:cubicBezTo>
                    <a:pt x="3825" y="708"/>
                    <a:pt x="3943" y="687"/>
                    <a:pt x="3989" y="739"/>
                  </a:cubicBezTo>
                  <a:cubicBezTo>
                    <a:pt x="4036" y="790"/>
                    <a:pt x="4004" y="906"/>
                    <a:pt x="4046" y="962"/>
                  </a:cubicBezTo>
                  <a:cubicBezTo>
                    <a:pt x="4087" y="1017"/>
                    <a:pt x="4208" y="1017"/>
                    <a:pt x="4245" y="1076"/>
                  </a:cubicBezTo>
                  <a:cubicBezTo>
                    <a:pt x="4281" y="1135"/>
                    <a:pt x="4228" y="1244"/>
                    <a:pt x="4259" y="1306"/>
                  </a:cubicBezTo>
                  <a:cubicBezTo>
                    <a:pt x="4290" y="1368"/>
                    <a:pt x="4409" y="1391"/>
                    <a:pt x="4434" y="1456"/>
                  </a:cubicBezTo>
                  <a:cubicBezTo>
                    <a:pt x="4459" y="1520"/>
                    <a:pt x="4387" y="1617"/>
                    <a:pt x="4406" y="1684"/>
                  </a:cubicBezTo>
                  <a:cubicBezTo>
                    <a:pt x="4424" y="1750"/>
                    <a:pt x="4537" y="1795"/>
                    <a:pt x="4550" y="1863"/>
                  </a:cubicBezTo>
                  <a:cubicBezTo>
                    <a:pt x="4562" y="1931"/>
                    <a:pt x="4473" y="2013"/>
                    <a:pt x="4480" y="2082"/>
                  </a:cubicBezTo>
                  <a:cubicBezTo>
                    <a:pt x="4486" y="2150"/>
                    <a:pt x="4588" y="2215"/>
                    <a:pt x="4588" y="2284"/>
                  </a:cubicBezTo>
                  <a:close/>
                </a:path>
              </a:pathLst>
            </a:custGeom>
            <a:solidFill>
              <a:srgbClr val="487050"/>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5" name="Google Shape;4338;p77">
              <a:extLst>
                <a:ext uri="{FF2B5EF4-FFF2-40B4-BE49-F238E27FC236}">
                  <a16:creationId xmlns:a16="http://schemas.microsoft.com/office/drawing/2014/main" id="{51AEC392-1FF0-B803-417C-8BBACCC27C32}"/>
                </a:ext>
              </a:extLst>
            </p:cNvPr>
            <p:cNvSpPr/>
            <p:nvPr/>
          </p:nvSpPr>
          <p:spPr>
            <a:xfrm>
              <a:off x="5519880" y="627480"/>
              <a:ext cx="1650957" cy="1644120"/>
            </a:xfrm>
            <a:custGeom>
              <a:avLst/>
              <a:gdLst/>
              <a:ahLst/>
              <a:cxnLst/>
              <a:rect l="l" t="t" r="r" b="b"/>
              <a:pathLst>
                <a:path w="4588" h="4569" extrusionOk="0">
                  <a:moveTo>
                    <a:pt x="4588" y="2284"/>
                  </a:moveTo>
                  <a:cubicBezTo>
                    <a:pt x="4588" y="2354"/>
                    <a:pt x="4486" y="2418"/>
                    <a:pt x="4480" y="2486"/>
                  </a:cubicBezTo>
                  <a:cubicBezTo>
                    <a:pt x="4473" y="2556"/>
                    <a:pt x="4562" y="2638"/>
                    <a:pt x="4550" y="2705"/>
                  </a:cubicBezTo>
                  <a:cubicBezTo>
                    <a:pt x="4537" y="2774"/>
                    <a:pt x="4424" y="2819"/>
                    <a:pt x="4406" y="2885"/>
                  </a:cubicBezTo>
                  <a:cubicBezTo>
                    <a:pt x="4387" y="2952"/>
                    <a:pt x="4459" y="3049"/>
                    <a:pt x="4434" y="3113"/>
                  </a:cubicBezTo>
                  <a:cubicBezTo>
                    <a:pt x="4409" y="3178"/>
                    <a:pt x="4290" y="3201"/>
                    <a:pt x="4259" y="3262"/>
                  </a:cubicBezTo>
                  <a:cubicBezTo>
                    <a:pt x="4228" y="3325"/>
                    <a:pt x="4281" y="3433"/>
                    <a:pt x="4245" y="3492"/>
                  </a:cubicBezTo>
                  <a:cubicBezTo>
                    <a:pt x="4208" y="3551"/>
                    <a:pt x="4087" y="3552"/>
                    <a:pt x="4046" y="3607"/>
                  </a:cubicBezTo>
                  <a:cubicBezTo>
                    <a:pt x="4004" y="3662"/>
                    <a:pt x="4036" y="3779"/>
                    <a:pt x="3989" y="3830"/>
                  </a:cubicBezTo>
                  <a:cubicBezTo>
                    <a:pt x="3943" y="3881"/>
                    <a:pt x="3824" y="3860"/>
                    <a:pt x="3773" y="3906"/>
                  </a:cubicBezTo>
                  <a:cubicBezTo>
                    <a:pt x="3721" y="3953"/>
                    <a:pt x="3732" y="4074"/>
                    <a:pt x="3677" y="4115"/>
                  </a:cubicBezTo>
                  <a:cubicBezTo>
                    <a:pt x="3621" y="4157"/>
                    <a:pt x="3508" y="4114"/>
                    <a:pt x="3449" y="4151"/>
                  </a:cubicBezTo>
                  <a:cubicBezTo>
                    <a:pt x="3391" y="4187"/>
                    <a:pt x="3379" y="4308"/>
                    <a:pt x="3317" y="4339"/>
                  </a:cubicBezTo>
                  <a:cubicBezTo>
                    <a:pt x="3255" y="4369"/>
                    <a:pt x="3152" y="4307"/>
                    <a:pt x="3087" y="4331"/>
                  </a:cubicBezTo>
                  <a:cubicBezTo>
                    <a:pt x="3023" y="4356"/>
                    <a:pt x="2989" y="4473"/>
                    <a:pt x="2922" y="4492"/>
                  </a:cubicBezTo>
                  <a:cubicBezTo>
                    <a:pt x="2856" y="4510"/>
                    <a:pt x="2766" y="4429"/>
                    <a:pt x="2697" y="4442"/>
                  </a:cubicBezTo>
                  <a:cubicBezTo>
                    <a:pt x="2630" y="4455"/>
                    <a:pt x="2575" y="4563"/>
                    <a:pt x="2505" y="4569"/>
                  </a:cubicBezTo>
                  <a:cubicBezTo>
                    <a:pt x="2437" y="4575"/>
                    <a:pt x="2364" y="4479"/>
                    <a:pt x="2294" y="4479"/>
                  </a:cubicBezTo>
                  <a:cubicBezTo>
                    <a:pt x="2225" y="4479"/>
                    <a:pt x="2151" y="4575"/>
                    <a:pt x="2083" y="4569"/>
                  </a:cubicBezTo>
                  <a:cubicBezTo>
                    <a:pt x="2014" y="4563"/>
                    <a:pt x="1959" y="4455"/>
                    <a:pt x="1891" y="4442"/>
                  </a:cubicBezTo>
                  <a:cubicBezTo>
                    <a:pt x="1823" y="4429"/>
                    <a:pt x="1733" y="4510"/>
                    <a:pt x="1667" y="4492"/>
                  </a:cubicBezTo>
                  <a:cubicBezTo>
                    <a:pt x="1600" y="4472"/>
                    <a:pt x="1566" y="4356"/>
                    <a:pt x="1502" y="4331"/>
                  </a:cubicBezTo>
                  <a:cubicBezTo>
                    <a:pt x="1437" y="4306"/>
                    <a:pt x="1333" y="4369"/>
                    <a:pt x="1272" y="4339"/>
                  </a:cubicBezTo>
                  <a:cubicBezTo>
                    <a:pt x="1210" y="4308"/>
                    <a:pt x="1198" y="4187"/>
                    <a:pt x="1139" y="4151"/>
                  </a:cubicBezTo>
                  <a:cubicBezTo>
                    <a:pt x="1080" y="4114"/>
                    <a:pt x="967" y="4157"/>
                    <a:pt x="912" y="4115"/>
                  </a:cubicBezTo>
                  <a:cubicBezTo>
                    <a:pt x="857" y="4074"/>
                    <a:pt x="867" y="3953"/>
                    <a:pt x="816" y="3906"/>
                  </a:cubicBezTo>
                  <a:cubicBezTo>
                    <a:pt x="765" y="3860"/>
                    <a:pt x="646" y="3881"/>
                    <a:pt x="599" y="3830"/>
                  </a:cubicBezTo>
                  <a:cubicBezTo>
                    <a:pt x="552" y="3779"/>
                    <a:pt x="585" y="3662"/>
                    <a:pt x="543" y="3607"/>
                  </a:cubicBezTo>
                  <a:cubicBezTo>
                    <a:pt x="501" y="3552"/>
                    <a:pt x="380" y="3551"/>
                    <a:pt x="344" y="3492"/>
                  </a:cubicBezTo>
                  <a:cubicBezTo>
                    <a:pt x="307" y="3433"/>
                    <a:pt x="360" y="3325"/>
                    <a:pt x="329" y="3262"/>
                  </a:cubicBezTo>
                  <a:cubicBezTo>
                    <a:pt x="299" y="3201"/>
                    <a:pt x="180" y="3178"/>
                    <a:pt x="155" y="3113"/>
                  </a:cubicBezTo>
                  <a:cubicBezTo>
                    <a:pt x="130" y="3049"/>
                    <a:pt x="202" y="2952"/>
                    <a:pt x="183" y="2885"/>
                  </a:cubicBezTo>
                  <a:cubicBezTo>
                    <a:pt x="164" y="2819"/>
                    <a:pt x="51" y="2774"/>
                    <a:pt x="39" y="2706"/>
                  </a:cubicBezTo>
                  <a:cubicBezTo>
                    <a:pt x="26" y="2638"/>
                    <a:pt x="115" y="2556"/>
                    <a:pt x="109" y="2487"/>
                  </a:cubicBezTo>
                  <a:cubicBezTo>
                    <a:pt x="102" y="2418"/>
                    <a:pt x="0" y="2354"/>
                    <a:pt x="0" y="2284"/>
                  </a:cubicBezTo>
                  <a:cubicBezTo>
                    <a:pt x="0" y="2215"/>
                    <a:pt x="102" y="2151"/>
                    <a:pt x="109" y="2082"/>
                  </a:cubicBezTo>
                  <a:cubicBezTo>
                    <a:pt x="115" y="2013"/>
                    <a:pt x="26" y="1931"/>
                    <a:pt x="39" y="1863"/>
                  </a:cubicBezTo>
                  <a:cubicBezTo>
                    <a:pt x="51" y="1795"/>
                    <a:pt x="164" y="1750"/>
                    <a:pt x="183" y="1684"/>
                  </a:cubicBezTo>
                  <a:cubicBezTo>
                    <a:pt x="202" y="1617"/>
                    <a:pt x="130" y="1520"/>
                    <a:pt x="155" y="1456"/>
                  </a:cubicBezTo>
                  <a:cubicBezTo>
                    <a:pt x="180" y="1391"/>
                    <a:pt x="298" y="1368"/>
                    <a:pt x="329" y="1306"/>
                  </a:cubicBezTo>
                  <a:cubicBezTo>
                    <a:pt x="360" y="1244"/>
                    <a:pt x="307" y="1135"/>
                    <a:pt x="344" y="1076"/>
                  </a:cubicBezTo>
                  <a:cubicBezTo>
                    <a:pt x="380" y="1017"/>
                    <a:pt x="501" y="1017"/>
                    <a:pt x="543" y="962"/>
                  </a:cubicBezTo>
                  <a:cubicBezTo>
                    <a:pt x="585" y="906"/>
                    <a:pt x="552" y="790"/>
                    <a:pt x="599" y="739"/>
                  </a:cubicBezTo>
                  <a:cubicBezTo>
                    <a:pt x="646" y="688"/>
                    <a:pt x="765" y="709"/>
                    <a:pt x="816" y="662"/>
                  </a:cubicBezTo>
                  <a:cubicBezTo>
                    <a:pt x="867" y="616"/>
                    <a:pt x="857" y="495"/>
                    <a:pt x="912" y="453"/>
                  </a:cubicBezTo>
                  <a:cubicBezTo>
                    <a:pt x="967" y="412"/>
                    <a:pt x="1080" y="454"/>
                    <a:pt x="1139" y="418"/>
                  </a:cubicBezTo>
                  <a:cubicBezTo>
                    <a:pt x="1198" y="382"/>
                    <a:pt x="1210" y="261"/>
                    <a:pt x="1272" y="230"/>
                  </a:cubicBezTo>
                  <a:cubicBezTo>
                    <a:pt x="1333" y="199"/>
                    <a:pt x="1437" y="262"/>
                    <a:pt x="1502" y="237"/>
                  </a:cubicBezTo>
                  <a:cubicBezTo>
                    <a:pt x="1566" y="212"/>
                    <a:pt x="1600" y="96"/>
                    <a:pt x="1667" y="77"/>
                  </a:cubicBezTo>
                  <a:cubicBezTo>
                    <a:pt x="1733" y="58"/>
                    <a:pt x="1823" y="139"/>
                    <a:pt x="1891" y="127"/>
                  </a:cubicBezTo>
                  <a:cubicBezTo>
                    <a:pt x="1959" y="114"/>
                    <a:pt x="2014" y="6"/>
                    <a:pt x="2083" y="0"/>
                  </a:cubicBezTo>
                  <a:cubicBezTo>
                    <a:pt x="2151" y="-7"/>
                    <a:pt x="2225" y="89"/>
                    <a:pt x="2294" y="89"/>
                  </a:cubicBezTo>
                  <a:cubicBezTo>
                    <a:pt x="2364" y="89"/>
                    <a:pt x="2437" y="-7"/>
                    <a:pt x="2505" y="0"/>
                  </a:cubicBezTo>
                  <a:cubicBezTo>
                    <a:pt x="2575" y="6"/>
                    <a:pt x="2630" y="114"/>
                    <a:pt x="2697" y="127"/>
                  </a:cubicBezTo>
                  <a:cubicBezTo>
                    <a:pt x="2766" y="139"/>
                    <a:pt x="2856" y="58"/>
                    <a:pt x="2922" y="77"/>
                  </a:cubicBezTo>
                  <a:cubicBezTo>
                    <a:pt x="2989" y="96"/>
                    <a:pt x="3023" y="212"/>
                    <a:pt x="3087" y="237"/>
                  </a:cubicBezTo>
                  <a:cubicBezTo>
                    <a:pt x="3152" y="262"/>
                    <a:pt x="3255" y="199"/>
                    <a:pt x="3317" y="230"/>
                  </a:cubicBezTo>
                  <a:cubicBezTo>
                    <a:pt x="3379" y="261"/>
                    <a:pt x="3391" y="382"/>
                    <a:pt x="3449" y="418"/>
                  </a:cubicBezTo>
                  <a:cubicBezTo>
                    <a:pt x="3508" y="454"/>
                    <a:pt x="3621" y="411"/>
                    <a:pt x="3677" y="453"/>
                  </a:cubicBezTo>
                  <a:cubicBezTo>
                    <a:pt x="3732" y="495"/>
                    <a:pt x="3722" y="615"/>
                    <a:pt x="3773" y="662"/>
                  </a:cubicBezTo>
                  <a:cubicBezTo>
                    <a:pt x="3825" y="708"/>
                    <a:pt x="3943" y="687"/>
                    <a:pt x="3989" y="739"/>
                  </a:cubicBezTo>
                  <a:cubicBezTo>
                    <a:pt x="4036" y="790"/>
                    <a:pt x="4004" y="906"/>
                    <a:pt x="4046" y="962"/>
                  </a:cubicBezTo>
                  <a:cubicBezTo>
                    <a:pt x="4087" y="1017"/>
                    <a:pt x="4208" y="1017"/>
                    <a:pt x="4245" y="1076"/>
                  </a:cubicBezTo>
                  <a:cubicBezTo>
                    <a:pt x="4281" y="1135"/>
                    <a:pt x="4228" y="1244"/>
                    <a:pt x="4259" y="1306"/>
                  </a:cubicBezTo>
                  <a:cubicBezTo>
                    <a:pt x="4290" y="1368"/>
                    <a:pt x="4409" y="1391"/>
                    <a:pt x="4434" y="1456"/>
                  </a:cubicBezTo>
                  <a:cubicBezTo>
                    <a:pt x="4459" y="1520"/>
                    <a:pt x="4387" y="1617"/>
                    <a:pt x="4406" y="1684"/>
                  </a:cubicBezTo>
                  <a:cubicBezTo>
                    <a:pt x="4424" y="1750"/>
                    <a:pt x="4537" y="1795"/>
                    <a:pt x="4550" y="1863"/>
                  </a:cubicBezTo>
                  <a:cubicBezTo>
                    <a:pt x="4562" y="1931"/>
                    <a:pt x="4473" y="2013"/>
                    <a:pt x="4480" y="2082"/>
                  </a:cubicBezTo>
                  <a:cubicBezTo>
                    <a:pt x="4486" y="2150"/>
                    <a:pt x="4588" y="2215"/>
                    <a:pt x="4588" y="2284"/>
                  </a:cubicBezTo>
                  <a:close/>
                </a:path>
              </a:pathLst>
            </a:custGeom>
            <a:solidFill>
              <a:schemeClr val="lt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6" name="Google Shape;4339;p77">
              <a:extLst>
                <a:ext uri="{FF2B5EF4-FFF2-40B4-BE49-F238E27FC236}">
                  <a16:creationId xmlns:a16="http://schemas.microsoft.com/office/drawing/2014/main" id="{801C5080-14D7-F5CE-5463-A70FBD54C49A}"/>
                </a:ext>
              </a:extLst>
            </p:cNvPr>
            <p:cNvSpPr/>
            <p:nvPr/>
          </p:nvSpPr>
          <p:spPr>
            <a:xfrm>
              <a:off x="6900840" y="1400400"/>
              <a:ext cx="98640" cy="98280"/>
            </a:xfrm>
            <a:custGeom>
              <a:avLst/>
              <a:gdLst/>
              <a:ahLst/>
              <a:cxnLst/>
              <a:rect l="l" t="t" r="r" b="b"/>
              <a:pathLst>
                <a:path w="276" h="275" extrusionOk="0">
                  <a:moveTo>
                    <a:pt x="276" y="137"/>
                  </a:moveTo>
                  <a:cubicBezTo>
                    <a:pt x="276" y="213"/>
                    <a:pt x="214" y="275"/>
                    <a:pt x="138" y="275"/>
                  </a:cubicBezTo>
                  <a:cubicBezTo>
                    <a:pt x="62" y="275"/>
                    <a:pt x="0" y="214"/>
                    <a:pt x="0" y="137"/>
                  </a:cubicBezTo>
                  <a:cubicBezTo>
                    <a:pt x="0" y="61"/>
                    <a:pt x="62" y="0"/>
                    <a:pt x="138" y="0"/>
                  </a:cubicBezTo>
                  <a:cubicBezTo>
                    <a:pt x="214" y="-1"/>
                    <a:pt x="276" y="61"/>
                    <a:pt x="276" y="13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7" name="Google Shape;4340;p77">
              <a:extLst>
                <a:ext uri="{FF2B5EF4-FFF2-40B4-BE49-F238E27FC236}">
                  <a16:creationId xmlns:a16="http://schemas.microsoft.com/office/drawing/2014/main" id="{D9187FEB-3C84-D4A1-E1C6-4642C4C1B511}"/>
                </a:ext>
              </a:extLst>
            </p:cNvPr>
            <p:cNvSpPr/>
            <p:nvPr/>
          </p:nvSpPr>
          <p:spPr>
            <a:xfrm>
              <a:off x="5672880" y="1400400"/>
              <a:ext cx="98640" cy="98280"/>
            </a:xfrm>
            <a:custGeom>
              <a:avLst/>
              <a:gdLst/>
              <a:ahLst/>
              <a:cxnLst/>
              <a:rect l="l" t="t" r="r" b="b"/>
              <a:pathLst>
                <a:path w="276" h="275" extrusionOk="0">
                  <a:moveTo>
                    <a:pt x="276" y="137"/>
                  </a:moveTo>
                  <a:cubicBezTo>
                    <a:pt x="276" y="213"/>
                    <a:pt x="214" y="275"/>
                    <a:pt x="138" y="275"/>
                  </a:cubicBezTo>
                  <a:cubicBezTo>
                    <a:pt x="62" y="275"/>
                    <a:pt x="0" y="214"/>
                    <a:pt x="0" y="137"/>
                  </a:cubicBezTo>
                  <a:cubicBezTo>
                    <a:pt x="0" y="61"/>
                    <a:pt x="62" y="0"/>
                    <a:pt x="138" y="0"/>
                  </a:cubicBezTo>
                  <a:cubicBezTo>
                    <a:pt x="214" y="0"/>
                    <a:pt x="276" y="61"/>
                    <a:pt x="276" y="13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8" name="Google Shape;4341;p77">
              <a:extLst>
                <a:ext uri="{FF2B5EF4-FFF2-40B4-BE49-F238E27FC236}">
                  <a16:creationId xmlns:a16="http://schemas.microsoft.com/office/drawing/2014/main" id="{676A9382-1475-8CA0-A734-A196DC4E046D}"/>
                </a:ext>
              </a:extLst>
            </p:cNvPr>
            <p:cNvSpPr/>
            <p:nvPr/>
          </p:nvSpPr>
          <p:spPr>
            <a:xfrm>
              <a:off x="5976360" y="1043280"/>
              <a:ext cx="738361" cy="812157"/>
            </a:xfrm>
            <a:custGeom>
              <a:avLst/>
              <a:gdLst/>
              <a:ahLst/>
              <a:cxnLst/>
              <a:rect l="l" t="t" r="r" b="b"/>
              <a:pathLst>
                <a:path w="2053" h="2258" extrusionOk="0">
                  <a:moveTo>
                    <a:pt x="1238" y="762"/>
                  </a:moveTo>
                  <a:cubicBezTo>
                    <a:pt x="1824" y="-253"/>
                    <a:pt x="229" y="-253"/>
                    <a:pt x="815" y="762"/>
                  </a:cubicBezTo>
                  <a:cubicBezTo>
                    <a:pt x="229" y="-253"/>
                    <a:pt x="-570" y="1129"/>
                    <a:pt x="602" y="1129"/>
                  </a:cubicBezTo>
                  <a:cubicBezTo>
                    <a:pt x="-570" y="1129"/>
                    <a:pt x="229" y="2511"/>
                    <a:pt x="815" y="1496"/>
                  </a:cubicBezTo>
                  <a:cubicBezTo>
                    <a:pt x="229" y="2511"/>
                    <a:pt x="1824" y="2511"/>
                    <a:pt x="1238" y="1496"/>
                  </a:cubicBezTo>
                  <a:cubicBezTo>
                    <a:pt x="1824" y="2511"/>
                    <a:pt x="2622" y="1129"/>
                    <a:pt x="1450" y="1129"/>
                  </a:cubicBezTo>
                  <a:cubicBezTo>
                    <a:pt x="2622" y="1129"/>
                    <a:pt x="1824" y="-253"/>
                    <a:pt x="1238" y="76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9" name="Google Shape;4342;p77">
              <a:extLst>
                <a:ext uri="{FF2B5EF4-FFF2-40B4-BE49-F238E27FC236}">
                  <a16:creationId xmlns:a16="http://schemas.microsoft.com/office/drawing/2014/main" id="{29283F43-A581-3D19-6A78-0D23B35FD078}"/>
                </a:ext>
              </a:extLst>
            </p:cNvPr>
            <p:cNvSpPr/>
            <p:nvPr/>
          </p:nvSpPr>
          <p:spPr>
            <a:xfrm>
              <a:off x="6223320" y="1425600"/>
              <a:ext cx="239400" cy="75240"/>
            </a:xfrm>
            <a:custGeom>
              <a:avLst/>
              <a:gdLst/>
              <a:ahLst/>
              <a:cxnLst/>
              <a:rect l="l" t="t" r="r" b="b"/>
              <a:pathLst>
                <a:path w="667" h="211" extrusionOk="0">
                  <a:moveTo>
                    <a:pt x="339" y="211"/>
                  </a:moveTo>
                  <a:cubicBezTo>
                    <a:pt x="125" y="211"/>
                    <a:pt x="13" y="70"/>
                    <a:pt x="9" y="64"/>
                  </a:cubicBezTo>
                  <a:cubicBezTo>
                    <a:pt x="-4" y="46"/>
                    <a:pt x="-2" y="22"/>
                    <a:pt x="16" y="9"/>
                  </a:cubicBezTo>
                  <a:cubicBezTo>
                    <a:pt x="33" y="-4"/>
                    <a:pt x="58" y="-1"/>
                    <a:pt x="72" y="16"/>
                  </a:cubicBezTo>
                  <a:cubicBezTo>
                    <a:pt x="76" y="21"/>
                    <a:pt x="166" y="132"/>
                    <a:pt x="339" y="132"/>
                  </a:cubicBezTo>
                  <a:cubicBezTo>
                    <a:pt x="512" y="132"/>
                    <a:pt x="591" y="23"/>
                    <a:pt x="595" y="18"/>
                  </a:cubicBezTo>
                  <a:cubicBezTo>
                    <a:pt x="607" y="0"/>
                    <a:pt x="632" y="-4"/>
                    <a:pt x="650" y="8"/>
                  </a:cubicBezTo>
                  <a:cubicBezTo>
                    <a:pt x="668" y="21"/>
                    <a:pt x="672" y="44"/>
                    <a:pt x="660" y="62"/>
                  </a:cubicBezTo>
                  <a:cubicBezTo>
                    <a:pt x="656" y="68"/>
                    <a:pt x="555" y="211"/>
                    <a:pt x="339" y="211"/>
                  </a:cubicBezTo>
                  <a:close/>
                </a:path>
              </a:pathLst>
            </a:custGeom>
            <a:solidFill>
              <a:schemeClr val="dk1"/>
            </a:solidFill>
            <a:ln>
              <a:noFill/>
            </a:ln>
          </p:spPr>
          <p:txBody>
            <a:bodyPr spcFirstLastPara="1" wrap="square" lIns="90000" tIns="30950" rIns="90000" bIns="3095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10" name="Google Shape;4343;p77">
              <a:extLst>
                <a:ext uri="{FF2B5EF4-FFF2-40B4-BE49-F238E27FC236}">
                  <a16:creationId xmlns:a16="http://schemas.microsoft.com/office/drawing/2014/main" id="{726B0883-B62A-CA70-8FE8-25607B279030}"/>
                </a:ext>
              </a:extLst>
            </p:cNvPr>
            <p:cNvSpPr/>
            <p:nvPr/>
          </p:nvSpPr>
          <p:spPr>
            <a:xfrm>
              <a:off x="6375933" y="1372680"/>
              <a:ext cx="86760" cy="37080"/>
            </a:xfrm>
            <a:custGeom>
              <a:avLst/>
              <a:gdLst/>
              <a:ahLst/>
              <a:cxnLst/>
              <a:rect l="l" t="t" r="r" b="b"/>
              <a:pathLst>
                <a:path w="243" h="105" extrusionOk="0">
                  <a:moveTo>
                    <a:pt x="119" y="105"/>
                  </a:moveTo>
                  <a:cubicBezTo>
                    <a:pt x="57" y="105"/>
                    <a:pt x="17" y="74"/>
                    <a:pt x="14" y="72"/>
                  </a:cubicBezTo>
                  <a:cubicBezTo>
                    <a:pt x="-3" y="58"/>
                    <a:pt x="-6" y="33"/>
                    <a:pt x="8" y="16"/>
                  </a:cubicBezTo>
                  <a:cubicBezTo>
                    <a:pt x="21" y="-1"/>
                    <a:pt x="46" y="-4"/>
                    <a:pt x="63" y="9"/>
                  </a:cubicBezTo>
                  <a:cubicBezTo>
                    <a:pt x="69" y="13"/>
                    <a:pt x="116" y="46"/>
                    <a:pt x="183" y="6"/>
                  </a:cubicBezTo>
                  <a:cubicBezTo>
                    <a:pt x="201" y="-5"/>
                    <a:pt x="226" y="2"/>
                    <a:pt x="237" y="20"/>
                  </a:cubicBezTo>
                  <a:cubicBezTo>
                    <a:pt x="248" y="39"/>
                    <a:pt x="242" y="64"/>
                    <a:pt x="223" y="75"/>
                  </a:cubicBezTo>
                  <a:cubicBezTo>
                    <a:pt x="185" y="97"/>
                    <a:pt x="149" y="105"/>
                    <a:pt x="119" y="105"/>
                  </a:cubicBez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11" name="Google Shape;4344;p77">
              <a:extLst>
                <a:ext uri="{FF2B5EF4-FFF2-40B4-BE49-F238E27FC236}">
                  <a16:creationId xmlns:a16="http://schemas.microsoft.com/office/drawing/2014/main" id="{F3318682-2E87-5AE7-CD8F-FC2EBDD66CF4}"/>
                </a:ext>
              </a:extLst>
            </p:cNvPr>
            <p:cNvSpPr/>
            <p:nvPr/>
          </p:nvSpPr>
          <p:spPr>
            <a:xfrm>
              <a:off x="6226920" y="1372680"/>
              <a:ext cx="86760" cy="37080"/>
            </a:xfrm>
            <a:custGeom>
              <a:avLst/>
              <a:gdLst/>
              <a:ahLst/>
              <a:cxnLst/>
              <a:rect l="l" t="t" r="r" b="b"/>
              <a:pathLst>
                <a:path w="243" h="105" extrusionOk="0">
                  <a:moveTo>
                    <a:pt x="120" y="105"/>
                  </a:moveTo>
                  <a:cubicBezTo>
                    <a:pt x="58" y="105"/>
                    <a:pt x="18" y="74"/>
                    <a:pt x="15" y="72"/>
                  </a:cubicBezTo>
                  <a:cubicBezTo>
                    <a:pt x="-2" y="58"/>
                    <a:pt x="-5" y="33"/>
                    <a:pt x="9" y="16"/>
                  </a:cubicBezTo>
                  <a:cubicBezTo>
                    <a:pt x="22" y="-1"/>
                    <a:pt x="47" y="-4"/>
                    <a:pt x="64" y="9"/>
                  </a:cubicBezTo>
                  <a:cubicBezTo>
                    <a:pt x="70" y="13"/>
                    <a:pt x="117" y="46"/>
                    <a:pt x="184" y="6"/>
                  </a:cubicBezTo>
                  <a:cubicBezTo>
                    <a:pt x="202" y="-5"/>
                    <a:pt x="227" y="2"/>
                    <a:pt x="238" y="20"/>
                  </a:cubicBezTo>
                  <a:cubicBezTo>
                    <a:pt x="249" y="39"/>
                    <a:pt x="243" y="64"/>
                    <a:pt x="224" y="75"/>
                  </a:cubicBezTo>
                  <a:cubicBezTo>
                    <a:pt x="185" y="97"/>
                    <a:pt x="150" y="105"/>
                    <a:pt x="120" y="105"/>
                  </a:cubicBez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12" name="Google Shape;4345;p77">
              <a:extLst>
                <a:ext uri="{FF2B5EF4-FFF2-40B4-BE49-F238E27FC236}">
                  <a16:creationId xmlns:a16="http://schemas.microsoft.com/office/drawing/2014/main" id="{25BD59B3-300C-14A7-B3B8-D0C5EB3AFF7C}"/>
                </a:ext>
              </a:extLst>
            </p:cNvPr>
            <p:cNvSpPr/>
            <p:nvPr/>
          </p:nvSpPr>
          <p:spPr>
            <a:xfrm>
              <a:off x="5688000" y="1223280"/>
              <a:ext cx="129600" cy="126000"/>
            </a:xfrm>
            <a:custGeom>
              <a:avLst/>
              <a:gdLst/>
              <a:ahLst/>
              <a:cxnLst/>
              <a:rect l="l" t="t" r="r" b="b"/>
              <a:pathLst>
                <a:path w="362" h="352" extrusionOk="0">
                  <a:moveTo>
                    <a:pt x="347" y="202"/>
                  </a:moveTo>
                  <a:cubicBezTo>
                    <a:pt x="340" y="229"/>
                    <a:pt x="331" y="253"/>
                    <a:pt x="321" y="274"/>
                  </a:cubicBezTo>
                  <a:cubicBezTo>
                    <a:pt x="311" y="295"/>
                    <a:pt x="297" y="313"/>
                    <a:pt x="281" y="326"/>
                  </a:cubicBezTo>
                  <a:cubicBezTo>
                    <a:pt x="265" y="339"/>
                    <a:pt x="244" y="347"/>
                    <a:pt x="220" y="351"/>
                  </a:cubicBezTo>
                  <a:cubicBezTo>
                    <a:pt x="196" y="354"/>
                    <a:pt x="167" y="352"/>
                    <a:pt x="133" y="344"/>
                  </a:cubicBezTo>
                  <a:cubicBezTo>
                    <a:pt x="99" y="335"/>
                    <a:pt x="73" y="323"/>
                    <a:pt x="53" y="309"/>
                  </a:cubicBezTo>
                  <a:cubicBezTo>
                    <a:pt x="34" y="293"/>
                    <a:pt x="20" y="276"/>
                    <a:pt x="12" y="257"/>
                  </a:cubicBezTo>
                  <a:cubicBezTo>
                    <a:pt x="4" y="237"/>
                    <a:pt x="0" y="216"/>
                    <a:pt x="0" y="194"/>
                  </a:cubicBezTo>
                  <a:cubicBezTo>
                    <a:pt x="1" y="172"/>
                    <a:pt x="4" y="150"/>
                    <a:pt x="10" y="127"/>
                  </a:cubicBezTo>
                  <a:cubicBezTo>
                    <a:pt x="13" y="112"/>
                    <a:pt x="18" y="98"/>
                    <a:pt x="22" y="86"/>
                  </a:cubicBezTo>
                  <a:cubicBezTo>
                    <a:pt x="27" y="74"/>
                    <a:pt x="32" y="63"/>
                    <a:pt x="37" y="54"/>
                  </a:cubicBezTo>
                  <a:lnTo>
                    <a:pt x="89" y="0"/>
                  </a:lnTo>
                  <a:lnTo>
                    <a:pt x="162" y="53"/>
                  </a:lnTo>
                  <a:lnTo>
                    <a:pt x="105" y="147"/>
                  </a:lnTo>
                  <a:cubicBezTo>
                    <a:pt x="102" y="160"/>
                    <a:pt x="101" y="173"/>
                    <a:pt x="102" y="185"/>
                  </a:cubicBezTo>
                  <a:cubicBezTo>
                    <a:pt x="104" y="197"/>
                    <a:pt x="109" y="207"/>
                    <a:pt x="118" y="217"/>
                  </a:cubicBezTo>
                  <a:cubicBezTo>
                    <a:pt x="127" y="226"/>
                    <a:pt x="141" y="233"/>
                    <a:pt x="160" y="238"/>
                  </a:cubicBezTo>
                  <a:cubicBezTo>
                    <a:pt x="189" y="245"/>
                    <a:pt x="212" y="244"/>
                    <a:pt x="227" y="234"/>
                  </a:cubicBezTo>
                  <a:cubicBezTo>
                    <a:pt x="242" y="225"/>
                    <a:pt x="252" y="208"/>
                    <a:pt x="258" y="185"/>
                  </a:cubicBezTo>
                  <a:cubicBezTo>
                    <a:pt x="260" y="176"/>
                    <a:pt x="262" y="169"/>
                    <a:pt x="262" y="162"/>
                  </a:cubicBezTo>
                  <a:cubicBezTo>
                    <a:pt x="262" y="156"/>
                    <a:pt x="262" y="151"/>
                    <a:pt x="262" y="147"/>
                  </a:cubicBezTo>
                  <a:lnTo>
                    <a:pt x="236" y="141"/>
                  </a:lnTo>
                  <a:lnTo>
                    <a:pt x="226" y="180"/>
                  </a:lnTo>
                  <a:lnTo>
                    <a:pt x="154" y="162"/>
                  </a:lnTo>
                  <a:lnTo>
                    <a:pt x="191" y="16"/>
                  </a:lnTo>
                  <a:lnTo>
                    <a:pt x="220" y="18"/>
                  </a:lnTo>
                  <a:lnTo>
                    <a:pt x="264" y="40"/>
                  </a:lnTo>
                  <a:lnTo>
                    <a:pt x="361" y="64"/>
                  </a:lnTo>
                  <a:cubicBezTo>
                    <a:pt x="361" y="68"/>
                    <a:pt x="361" y="76"/>
                    <a:pt x="362" y="89"/>
                  </a:cubicBezTo>
                  <a:cubicBezTo>
                    <a:pt x="362" y="101"/>
                    <a:pt x="361" y="117"/>
                    <a:pt x="359" y="137"/>
                  </a:cubicBezTo>
                  <a:cubicBezTo>
                    <a:pt x="357" y="156"/>
                    <a:pt x="353" y="178"/>
                    <a:pt x="347" y="202"/>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3" name="Google Shape;4346;p77">
              <a:extLst>
                <a:ext uri="{FF2B5EF4-FFF2-40B4-BE49-F238E27FC236}">
                  <a16:creationId xmlns:a16="http://schemas.microsoft.com/office/drawing/2014/main" id="{1909FDC4-FDD4-04E3-B7B4-4E1DB509AD97}"/>
                </a:ext>
              </a:extLst>
            </p:cNvPr>
            <p:cNvSpPr/>
            <p:nvPr/>
          </p:nvSpPr>
          <p:spPr>
            <a:xfrm>
              <a:off x="5736240" y="1093320"/>
              <a:ext cx="127800" cy="127440"/>
            </a:xfrm>
            <a:custGeom>
              <a:avLst/>
              <a:gdLst/>
              <a:ahLst/>
              <a:cxnLst/>
              <a:rect l="l" t="t" r="r" b="b"/>
              <a:pathLst>
                <a:path w="357" h="356" extrusionOk="0">
                  <a:moveTo>
                    <a:pt x="332" y="258"/>
                  </a:moveTo>
                  <a:cubicBezTo>
                    <a:pt x="323" y="276"/>
                    <a:pt x="310" y="292"/>
                    <a:pt x="297" y="308"/>
                  </a:cubicBezTo>
                  <a:cubicBezTo>
                    <a:pt x="283" y="323"/>
                    <a:pt x="268" y="336"/>
                    <a:pt x="249" y="345"/>
                  </a:cubicBezTo>
                  <a:cubicBezTo>
                    <a:pt x="230" y="354"/>
                    <a:pt x="207" y="357"/>
                    <a:pt x="183" y="356"/>
                  </a:cubicBezTo>
                  <a:cubicBezTo>
                    <a:pt x="158" y="355"/>
                    <a:pt x="131" y="346"/>
                    <a:pt x="100" y="330"/>
                  </a:cubicBezTo>
                  <a:cubicBezTo>
                    <a:pt x="69" y="314"/>
                    <a:pt x="45" y="296"/>
                    <a:pt x="30" y="277"/>
                  </a:cubicBezTo>
                  <a:cubicBezTo>
                    <a:pt x="15" y="257"/>
                    <a:pt x="6" y="238"/>
                    <a:pt x="2" y="217"/>
                  </a:cubicBezTo>
                  <a:cubicBezTo>
                    <a:pt x="-1" y="196"/>
                    <a:pt x="-1" y="176"/>
                    <a:pt x="4" y="156"/>
                  </a:cubicBezTo>
                  <a:cubicBezTo>
                    <a:pt x="9" y="136"/>
                    <a:pt x="15" y="117"/>
                    <a:pt x="25" y="99"/>
                  </a:cubicBezTo>
                  <a:cubicBezTo>
                    <a:pt x="34" y="81"/>
                    <a:pt x="46" y="63"/>
                    <a:pt x="60" y="48"/>
                  </a:cubicBezTo>
                  <a:cubicBezTo>
                    <a:pt x="74" y="32"/>
                    <a:pt x="90" y="21"/>
                    <a:pt x="109" y="12"/>
                  </a:cubicBezTo>
                  <a:cubicBezTo>
                    <a:pt x="128" y="3"/>
                    <a:pt x="150" y="-1"/>
                    <a:pt x="174" y="0"/>
                  </a:cubicBezTo>
                  <a:cubicBezTo>
                    <a:pt x="199" y="2"/>
                    <a:pt x="226" y="11"/>
                    <a:pt x="257" y="27"/>
                  </a:cubicBezTo>
                  <a:cubicBezTo>
                    <a:pt x="288" y="43"/>
                    <a:pt x="311" y="60"/>
                    <a:pt x="327" y="80"/>
                  </a:cubicBezTo>
                  <a:cubicBezTo>
                    <a:pt x="342" y="99"/>
                    <a:pt x="351" y="119"/>
                    <a:pt x="355" y="139"/>
                  </a:cubicBezTo>
                  <a:cubicBezTo>
                    <a:pt x="359" y="160"/>
                    <a:pt x="358" y="179"/>
                    <a:pt x="353" y="200"/>
                  </a:cubicBezTo>
                  <a:cubicBezTo>
                    <a:pt x="348" y="220"/>
                    <a:pt x="341" y="240"/>
                    <a:pt x="332" y="258"/>
                  </a:cubicBezTo>
                  <a:moveTo>
                    <a:pt x="248" y="214"/>
                  </a:moveTo>
                  <a:cubicBezTo>
                    <a:pt x="257" y="196"/>
                    <a:pt x="259" y="179"/>
                    <a:pt x="252" y="164"/>
                  </a:cubicBezTo>
                  <a:cubicBezTo>
                    <a:pt x="246" y="149"/>
                    <a:pt x="231" y="135"/>
                    <a:pt x="207" y="123"/>
                  </a:cubicBezTo>
                  <a:cubicBezTo>
                    <a:pt x="184" y="111"/>
                    <a:pt x="164" y="106"/>
                    <a:pt x="148" y="110"/>
                  </a:cubicBezTo>
                  <a:cubicBezTo>
                    <a:pt x="132" y="113"/>
                    <a:pt x="118" y="123"/>
                    <a:pt x="109" y="142"/>
                  </a:cubicBezTo>
                  <a:cubicBezTo>
                    <a:pt x="89" y="178"/>
                    <a:pt x="104" y="209"/>
                    <a:pt x="150" y="233"/>
                  </a:cubicBezTo>
                  <a:cubicBezTo>
                    <a:pt x="174" y="245"/>
                    <a:pt x="193" y="249"/>
                    <a:pt x="209" y="246"/>
                  </a:cubicBezTo>
                  <a:cubicBezTo>
                    <a:pt x="225" y="243"/>
                    <a:pt x="238" y="232"/>
                    <a:pt x="248" y="214"/>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4" name="Google Shape;4347;p77">
              <a:extLst>
                <a:ext uri="{FF2B5EF4-FFF2-40B4-BE49-F238E27FC236}">
                  <a16:creationId xmlns:a16="http://schemas.microsoft.com/office/drawing/2014/main" id="{A27D398A-65AF-821E-C8A4-3C61B6E38795}"/>
                </a:ext>
              </a:extLst>
            </p:cNvPr>
            <p:cNvSpPr/>
            <p:nvPr/>
          </p:nvSpPr>
          <p:spPr>
            <a:xfrm>
              <a:off x="5814720" y="974880"/>
              <a:ext cx="129600" cy="129600"/>
            </a:xfrm>
            <a:custGeom>
              <a:avLst/>
              <a:gdLst/>
              <a:ahLst/>
              <a:cxnLst/>
              <a:rect l="l" t="t" r="r" b="b"/>
              <a:pathLst>
                <a:path w="362" h="362" extrusionOk="0">
                  <a:moveTo>
                    <a:pt x="312" y="293"/>
                  </a:moveTo>
                  <a:cubicBezTo>
                    <a:pt x="298" y="309"/>
                    <a:pt x="284" y="323"/>
                    <a:pt x="267" y="335"/>
                  </a:cubicBezTo>
                  <a:cubicBezTo>
                    <a:pt x="250" y="347"/>
                    <a:pt x="231" y="355"/>
                    <a:pt x="211" y="359"/>
                  </a:cubicBezTo>
                  <a:cubicBezTo>
                    <a:pt x="191" y="364"/>
                    <a:pt x="169" y="363"/>
                    <a:pt x="145" y="355"/>
                  </a:cubicBezTo>
                  <a:cubicBezTo>
                    <a:pt x="121" y="349"/>
                    <a:pt x="95" y="333"/>
                    <a:pt x="69" y="311"/>
                  </a:cubicBezTo>
                  <a:cubicBezTo>
                    <a:pt x="42" y="288"/>
                    <a:pt x="24" y="265"/>
                    <a:pt x="14" y="243"/>
                  </a:cubicBezTo>
                  <a:cubicBezTo>
                    <a:pt x="3" y="221"/>
                    <a:pt x="-1" y="199"/>
                    <a:pt x="0" y="178"/>
                  </a:cubicBezTo>
                  <a:cubicBezTo>
                    <a:pt x="1" y="157"/>
                    <a:pt x="6" y="138"/>
                    <a:pt x="16" y="119"/>
                  </a:cubicBezTo>
                  <a:cubicBezTo>
                    <a:pt x="25" y="101"/>
                    <a:pt x="37" y="83"/>
                    <a:pt x="50" y="68"/>
                  </a:cubicBezTo>
                  <a:cubicBezTo>
                    <a:pt x="63" y="52"/>
                    <a:pt x="78" y="39"/>
                    <a:pt x="95" y="27"/>
                  </a:cubicBezTo>
                  <a:cubicBezTo>
                    <a:pt x="112" y="15"/>
                    <a:pt x="130" y="7"/>
                    <a:pt x="151" y="3"/>
                  </a:cubicBezTo>
                  <a:cubicBezTo>
                    <a:pt x="171" y="-2"/>
                    <a:pt x="193" y="0"/>
                    <a:pt x="217" y="7"/>
                  </a:cubicBezTo>
                  <a:cubicBezTo>
                    <a:pt x="241" y="14"/>
                    <a:pt x="266" y="28"/>
                    <a:pt x="292" y="51"/>
                  </a:cubicBezTo>
                  <a:cubicBezTo>
                    <a:pt x="319" y="74"/>
                    <a:pt x="337" y="96"/>
                    <a:pt x="348" y="119"/>
                  </a:cubicBezTo>
                  <a:cubicBezTo>
                    <a:pt x="358" y="141"/>
                    <a:pt x="363" y="163"/>
                    <a:pt x="362" y="183"/>
                  </a:cubicBezTo>
                  <a:cubicBezTo>
                    <a:pt x="360" y="204"/>
                    <a:pt x="355" y="224"/>
                    <a:pt x="346" y="242"/>
                  </a:cubicBezTo>
                  <a:cubicBezTo>
                    <a:pt x="336" y="261"/>
                    <a:pt x="325" y="278"/>
                    <a:pt x="312" y="293"/>
                  </a:cubicBezTo>
                  <a:moveTo>
                    <a:pt x="240" y="232"/>
                  </a:moveTo>
                  <a:cubicBezTo>
                    <a:pt x="253" y="216"/>
                    <a:pt x="259" y="200"/>
                    <a:pt x="256" y="184"/>
                  </a:cubicBezTo>
                  <a:cubicBezTo>
                    <a:pt x="253" y="168"/>
                    <a:pt x="242" y="151"/>
                    <a:pt x="221" y="134"/>
                  </a:cubicBezTo>
                  <a:cubicBezTo>
                    <a:pt x="201" y="117"/>
                    <a:pt x="183" y="108"/>
                    <a:pt x="166" y="108"/>
                  </a:cubicBezTo>
                  <a:cubicBezTo>
                    <a:pt x="150" y="107"/>
                    <a:pt x="135" y="115"/>
                    <a:pt x="122" y="131"/>
                  </a:cubicBezTo>
                  <a:cubicBezTo>
                    <a:pt x="95" y="162"/>
                    <a:pt x="101" y="194"/>
                    <a:pt x="141" y="228"/>
                  </a:cubicBezTo>
                  <a:cubicBezTo>
                    <a:pt x="161" y="245"/>
                    <a:pt x="179" y="254"/>
                    <a:pt x="195" y="255"/>
                  </a:cubicBezTo>
                  <a:cubicBezTo>
                    <a:pt x="211" y="255"/>
                    <a:pt x="226" y="247"/>
                    <a:pt x="240" y="232"/>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5" name="Google Shape;4348;p77">
              <a:extLst>
                <a:ext uri="{FF2B5EF4-FFF2-40B4-BE49-F238E27FC236}">
                  <a16:creationId xmlns:a16="http://schemas.microsoft.com/office/drawing/2014/main" id="{B57E84B8-9BED-CB63-FC15-4573D31563D1}"/>
                </a:ext>
              </a:extLst>
            </p:cNvPr>
            <p:cNvSpPr/>
            <p:nvPr/>
          </p:nvSpPr>
          <p:spPr>
            <a:xfrm>
              <a:off x="5905080" y="875520"/>
              <a:ext cx="147240" cy="147960"/>
            </a:xfrm>
            <a:custGeom>
              <a:avLst/>
              <a:gdLst/>
              <a:ahLst/>
              <a:cxnLst/>
              <a:rect l="l" t="t" r="r" b="b"/>
              <a:pathLst>
                <a:path w="411" h="413" extrusionOk="0">
                  <a:moveTo>
                    <a:pt x="196" y="413"/>
                  </a:moveTo>
                  <a:lnTo>
                    <a:pt x="44" y="203"/>
                  </a:lnTo>
                  <a:lnTo>
                    <a:pt x="9" y="170"/>
                  </a:lnTo>
                  <a:lnTo>
                    <a:pt x="0" y="141"/>
                  </a:lnTo>
                  <a:lnTo>
                    <a:pt x="130" y="46"/>
                  </a:lnTo>
                  <a:cubicBezTo>
                    <a:pt x="148" y="33"/>
                    <a:pt x="167" y="22"/>
                    <a:pt x="187" y="13"/>
                  </a:cubicBezTo>
                  <a:cubicBezTo>
                    <a:pt x="206" y="4"/>
                    <a:pt x="226" y="0"/>
                    <a:pt x="246" y="0"/>
                  </a:cubicBezTo>
                  <a:cubicBezTo>
                    <a:pt x="267" y="-1"/>
                    <a:pt x="287" y="5"/>
                    <a:pt x="308" y="17"/>
                  </a:cubicBezTo>
                  <a:cubicBezTo>
                    <a:pt x="329" y="29"/>
                    <a:pt x="349" y="48"/>
                    <a:pt x="370" y="77"/>
                  </a:cubicBezTo>
                  <a:cubicBezTo>
                    <a:pt x="390" y="105"/>
                    <a:pt x="403" y="131"/>
                    <a:pt x="408" y="155"/>
                  </a:cubicBezTo>
                  <a:cubicBezTo>
                    <a:pt x="413" y="178"/>
                    <a:pt x="412" y="201"/>
                    <a:pt x="406" y="221"/>
                  </a:cubicBezTo>
                  <a:cubicBezTo>
                    <a:pt x="399" y="241"/>
                    <a:pt x="389" y="259"/>
                    <a:pt x="375" y="275"/>
                  </a:cubicBezTo>
                  <a:cubicBezTo>
                    <a:pt x="361" y="291"/>
                    <a:pt x="345" y="306"/>
                    <a:pt x="327" y="319"/>
                  </a:cubicBezTo>
                  <a:lnTo>
                    <a:pt x="196" y="413"/>
                  </a:lnTo>
                  <a:moveTo>
                    <a:pt x="229" y="278"/>
                  </a:moveTo>
                  <a:lnTo>
                    <a:pt x="258" y="257"/>
                  </a:lnTo>
                  <a:cubicBezTo>
                    <a:pt x="273" y="246"/>
                    <a:pt x="285" y="235"/>
                    <a:pt x="293" y="224"/>
                  </a:cubicBezTo>
                  <a:cubicBezTo>
                    <a:pt x="301" y="213"/>
                    <a:pt x="304" y="201"/>
                    <a:pt x="303" y="188"/>
                  </a:cubicBezTo>
                  <a:cubicBezTo>
                    <a:pt x="301" y="175"/>
                    <a:pt x="294" y="159"/>
                    <a:pt x="281" y="141"/>
                  </a:cubicBezTo>
                  <a:cubicBezTo>
                    <a:pt x="268" y="123"/>
                    <a:pt x="255" y="111"/>
                    <a:pt x="244" y="107"/>
                  </a:cubicBezTo>
                  <a:cubicBezTo>
                    <a:pt x="232" y="102"/>
                    <a:pt x="220" y="102"/>
                    <a:pt x="208" y="107"/>
                  </a:cubicBezTo>
                  <a:cubicBezTo>
                    <a:pt x="196" y="112"/>
                    <a:pt x="182" y="120"/>
                    <a:pt x="167" y="130"/>
                  </a:cubicBezTo>
                  <a:lnTo>
                    <a:pt x="138" y="152"/>
                  </a:lnTo>
                  <a:lnTo>
                    <a:pt x="229" y="278"/>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6" name="Google Shape;4349;p77">
              <a:extLst>
                <a:ext uri="{FF2B5EF4-FFF2-40B4-BE49-F238E27FC236}">
                  <a16:creationId xmlns:a16="http://schemas.microsoft.com/office/drawing/2014/main" id="{744817D3-5A27-821F-8873-B9A3794FF528}"/>
                </a:ext>
              </a:extLst>
            </p:cNvPr>
            <p:cNvSpPr/>
            <p:nvPr/>
          </p:nvSpPr>
          <p:spPr>
            <a:xfrm>
              <a:off x="6073560" y="780120"/>
              <a:ext cx="120600" cy="141480"/>
            </a:xfrm>
            <a:custGeom>
              <a:avLst/>
              <a:gdLst/>
              <a:ahLst/>
              <a:cxnLst/>
              <a:rect l="l" t="t" r="r" b="b"/>
              <a:pathLst>
                <a:path w="337" h="395" extrusionOk="0">
                  <a:moveTo>
                    <a:pt x="201" y="395"/>
                  </a:moveTo>
                  <a:lnTo>
                    <a:pt x="38" y="176"/>
                  </a:lnTo>
                  <a:lnTo>
                    <a:pt x="9" y="136"/>
                  </a:lnTo>
                  <a:lnTo>
                    <a:pt x="0" y="109"/>
                  </a:lnTo>
                  <a:lnTo>
                    <a:pt x="105" y="74"/>
                  </a:lnTo>
                  <a:lnTo>
                    <a:pt x="235" y="283"/>
                  </a:lnTo>
                  <a:lnTo>
                    <a:pt x="244" y="280"/>
                  </a:lnTo>
                  <a:lnTo>
                    <a:pt x="221" y="35"/>
                  </a:lnTo>
                  <a:lnTo>
                    <a:pt x="324" y="0"/>
                  </a:lnTo>
                  <a:lnTo>
                    <a:pt x="333" y="27"/>
                  </a:lnTo>
                  <a:lnTo>
                    <a:pt x="335" y="76"/>
                  </a:lnTo>
                  <a:lnTo>
                    <a:pt x="337" y="350"/>
                  </a:lnTo>
                  <a:lnTo>
                    <a:pt x="201" y="395"/>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7" name="Google Shape;4350;p77">
              <a:extLst>
                <a:ext uri="{FF2B5EF4-FFF2-40B4-BE49-F238E27FC236}">
                  <a16:creationId xmlns:a16="http://schemas.microsoft.com/office/drawing/2014/main" id="{2E5BCCBD-61CD-37BB-F33A-1240D3317C35}"/>
                </a:ext>
              </a:extLst>
            </p:cNvPr>
            <p:cNvSpPr/>
            <p:nvPr/>
          </p:nvSpPr>
          <p:spPr>
            <a:xfrm>
              <a:off x="6219720" y="770400"/>
              <a:ext cx="56160" cy="124560"/>
            </a:xfrm>
            <a:custGeom>
              <a:avLst/>
              <a:gdLst/>
              <a:ahLst/>
              <a:cxnLst/>
              <a:rect l="l" t="t" r="r" b="b"/>
              <a:pathLst>
                <a:path w="158" h="348" extrusionOk="0">
                  <a:moveTo>
                    <a:pt x="54" y="348"/>
                  </a:moveTo>
                  <a:lnTo>
                    <a:pt x="13" y="92"/>
                  </a:lnTo>
                  <a:lnTo>
                    <a:pt x="0" y="46"/>
                  </a:lnTo>
                  <a:lnTo>
                    <a:pt x="1" y="17"/>
                  </a:lnTo>
                  <a:lnTo>
                    <a:pt x="104" y="0"/>
                  </a:lnTo>
                  <a:lnTo>
                    <a:pt x="158" y="332"/>
                  </a:lnTo>
                  <a:lnTo>
                    <a:pt x="54" y="348"/>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8" name="Google Shape;4351;p77">
              <a:extLst>
                <a:ext uri="{FF2B5EF4-FFF2-40B4-BE49-F238E27FC236}">
                  <a16:creationId xmlns:a16="http://schemas.microsoft.com/office/drawing/2014/main" id="{6EF65D4E-D2D6-4F7D-14E5-2A1415032A78}"/>
                </a:ext>
              </a:extLst>
            </p:cNvPr>
            <p:cNvSpPr/>
            <p:nvPr/>
          </p:nvSpPr>
          <p:spPr>
            <a:xfrm>
              <a:off x="6293880" y="763920"/>
              <a:ext cx="120600" cy="121320"/>
            </a:xfrm>
            <a:custGeom>
              <a:avLst/>
              <a:gdLst/>
              <a:ahLst/>
              <a:cxnLst/>
              <a:rect l="l" t="t" r="r" b="b"/>
              <a:pathLst>
                <a:path w="337" h="339" extrusionOk="0">
                  <a:moveTo>
                    <a:pt x="5" y="336"/>
                  </a:moveTo>
                  <a:lnTo>
                    <a:pt x="9" y="76"/>
                  </a:lnTo>
                  <a:lnTo>
                    <a:pt x="0" y="28"/>
                  </a:lnTo>
                  <a:lnTo>
                    <a:pt x="10" y="0"/>
                  </a:lnTo>
                  <a:lnTo>
                    <a:pt x="189" y="3"/>
                  </a:lnTo>
                  <a:cubicBezTo>
                    <a:pt x="225" y="4"/>
                    <a:pt x="254" y="11"/>
                    <a:pt x="275" y="25"/>
                  </a:cubicBezTo>
                  <a:cubicBezTo>
                    <a:pt x="296" y="40"/>
                    <a:pt x="307" y="61"/>
                    <a:pt x="306" y="89"/>
                  </a:cubicBezTo>
                  <a:cubicBezTo>
                    <a:pt x="306" y="105"/>
                    <a:pt x="303" y="118"/>
                    <a:pt x="297" y="127"/>
                  </a:cubicBezTo>
                  <a:cubicBezTo>
                    <a:pt x="292" y="137"/>
                    <a:pt x="284" y="146"/>
                    <a:pt x="276" y="153"/>
                  </a:cubicBezTo>
                  <a:cubicBezTo>
                    <a:pt x="287" y="155"/>
                    <a:pt x="296" y="160"/>
                    <a:pt x="306" y="167"/>
                  </a:cubicBezTo>
                  <a:cubicBezTo>
                    <a:pt x="315" y="174"/>
                    <a:pt x="324" y="183"/>
                    <a:pt x="329" y="195"/>
                  </a:cubicBezTo>
                  <a:cubicBezTo>
                    <a:pt x="335" y="206"/>
                    <a:pt x="337" y="220"/>
                    <a:pt x="337" y="236"/>
                  </a:cubicBezTo>
                  <a:cubicBezTo>
                    <a:pt x="337" y="269"/>
                    <a:pt x="327" y="295"/>
                    <a:pt x="307" y="313"/>
                  </a:cubicBezTo>
                  <a:cubicBezTo>
                    <a:pt x="287" y="331"/>
                    <a:pt x="256" y="340"/>
                    <a:pt x="213" y="339"/>
                  </a:cubicBezTo>
                  <a:lnTo>
                    <a:pt x="5" y="336"/>
                  </a:lnTo>
                  <a:moveTo>
                    <a:pt x="110" y="247"/>
                  </a:moveTo>
                  <a:lnTo>
                    <a:pt x="190" y="249"/>
                  </a:lnTo>
                  <a:cubicBezTo>
                    <a:pt x="203" y="249"/>
                    <a:pt x="211" y="247"/>
                    <a:pt x="217" y="243"/>
                  </a:cubicBezTo>
                  <a:cubicBezTo>
                    <a:pt x="222" y="239"/>
                    <a:pt x="224" y="234"/>
                    <a:pt x="225" y="227"/>
                  </a:cubicBezTo>
                  <a:cubicBezTo>
                    <a:pt x="225" y="212"/>
                    <a:pt x="215" y="204"/>
                    <a:pt x="196" y="204"/>
                  </a:cubicBezTo>
                  <a:lnTo>
                    <a:pt x="111" y="203"/>
                  </a:lnTo>
                  <a:lnTo>
                    <a:pt x="110" y="247"/>
                  </a:lnTo>
                  <a:moveTo>
                    <a:pt x="112" y="132"/>
                  </a:moveTo>
                  <a:lnTo>
                    <a:pt x="167" y="133"/>
                  </a:lnTo>
                  <a:cubicBezTo>
                    <a:pt x="178" y="133"/>
                    <a:pt x="186" y="132"/>
                    <a:pt x="191" y="129"/>
                  </a:cubicBezTo>
                  <a:cubicBezTo>
                    <a:pt x="195" y="126"/>
                    <a:pt x="198" y="121"/>
                    <a:pt x="198" y="113"/>
                  </a:cubicBezTo>
                  <a:cubicBezTo>
                    <a:pt x="198" y="106"/>
                    <a:pt x="195" y="101"/>
                    <a:pt x="188" y="98"/>
                  </a:cubicBezTo>
                  <a:cubicBezTo>
                    <a:pt x="181" y="95"/>
                    <a:pt x="173" y="93"/>
                    <a:pt x="163" y="93"/>
                  </a:cubicBezTo>
                  <a:lnTo>
                    <a:pt x="113" y="92"/>
                  </a:lnTo>
                  <a:lnTo>
                    <a:pt x="112" y="132"/>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9" name="Google Shape;4352;p77">
              <a:extLst>
                <a:ext uri="{FF2B5EF4-FFF2-40B4-BE49-F238E27FC236}">
                  <a16:creationId xmlns:a16="http://schemas.microsoft.com/office/drawing/2014/main" id="{9718147C-211C-33DD-5A08-2413C6ED0FBD}"/>
                </a:ext>
              </a:extLst>
            </p:cNvPr>
            <p:cNvSpPr/>
            <p:nvPr/>
          </p:nvSpPr>
          <p:spPr>
            <a:xfrm>
              <a:off x="6427800" y="772560"/>
              <a:ext cx="120960" cy="138960"/>
            </a:xfrm>
            <a:custGeom>
              <a:avLst/>
              <a:gdLst/>
              <a:ahLst/>
              <a:cxnLst/>
              <a:rect l="l" t="t" r="r" b="b"/>
              <a:pathLst>
                <a:path w="338" h="388" extrusionOk="0">
                  <a:moveTo>
                    <a:pt x="2" y="326"/>
                  </a:moveTo>
                  <a:lnTo>
                    <a:pt x="0" y="297"/>
                  </a:lnTo>
                  <a:lnTo>
                    <a:pt x="20" y="253"/>
                  </a:lnTo>
                  <a:lnTo>
                    <a:pt x="80" y="0"/>
                  </a:lnTo>
                  <a:lnTo>
                    <a:pt x="318" y="56"/>
                  </a:lnTo>
                  <a:lnTo>
                    <a:pt x="338" y="75"/>
                  </a:lnTo>
                  <a:lnTo>
                    <a:pt x="288" y="147"/>
                  </a:lnTo>
                  <a:lnTo>
                    <a:pt x="248" y="132"/>
                  </a:lnTo>
                  <a:lnTo>
                    <a:pt x="162" y="112"/>
                  </a:lnTo>
                  <a:lnTo>
                    <a:pt x="153" y="149"/>
                  </a:lnTo>
                  <a:lnTo>
                    <a:pt x="267" y="176"/>
                  </a:lnTo>
                  <a:lnTo>
                    <a:pt x="249" y="252"/>
                  </a:lnTo>
                  <a:lnTo>
                    <a:pt x="185" y="237"/>
                  </a:lnTo>
                  <a:lnTo>
                    <a:pt x="136" y="220"/>
                  </a:lnTo>
                  <a:lnTo>
                    <a:pt x="126" y="263"/>
                  </a:lnTo>
                  <a:lnTo>
                    <a:pt x="254" y="293"/>
                  </a:lnTo>
                  <a:lnTo>
                    <a:pt x="295" y="364"/>
                  </a:lnTo>
                  <a:lnTo>
                    <a:pt x="261" y="388"/>
                  </a:lnTo>
                  <a:lnTo>
                    <a:pt x="2" y="326"/>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0" name="Google Shape;4353;p77">
              <a:extLst>
                <a:ext uri="{FF2B5EF4-FFF2-40B4-BE49-F238E27FC236}">
                  <a16:creationId xmlns:a16="http://schemas.microsoft.com/office/drawing/2014/main" id="{28AFF4BF-2209-052D-933B-3A6CC27B155D}"/>
                </a:ext>
              </a:extLst>
            </p:cNvPr>
            <p:cNvSpPr/>
            <p:nvPr/>
          </p:nvSpPr>
          <p:spPr>
            <a:xfrm>
              <a:off x="6539760" y="819360"/>
              <a:ext cx="127080" cy="125640"/>
            </a:xfrm>
            <a:custGeom>
              <a:avLst/>
              <a:gdLst/>
              <a:ahLst/>
              <a:cxnLst/>
              <a:rect l="l" t="t" r="r" b="b"/>
              <a:pathLst>
                <a:path w="355" h="351" extrusionOk="0">
                  <a:moveTo>
                    <a:pt x="100" y="329"/>
                  </a:moveTo>
                  <a:cubicBezTo>
                    <a:pt x="84" y="322"/>
                    <a:pt x="69" y="313"/>
                    <a:pt x="55" y="303"/>
                  </a:cubicBezTo>
                  <a:cubicBezTo>
                    <a:pt x="41" y="293"/>
                    <a:pt x="30" y="284"/>
                    <a:pt x="20" y="274"/>
                  </a:cubicBezTo>
                  <a:cubicBezTo>
                    <a:pt x="10" y="264"/>
                    <a:pt x="4" y="256"/>
                    <a:pt x="0" y="249"/>
                  </a:cubicBezTo>
                  <a:lnTo>
                    <a:pt x="42" y="159"/>
                  </a:lnTo>
                  <a:cubicBezTo>
                    <a:pt x="50" y="170"/>
                    <a:pt x="60" y="182"/>
                    <a:pt x="71" y="193"/>
                  </a:cubicBezTo>
                  <a:cubicBezTo>
                    <a:pt x="82" y="204"/>
                    <a:pt x="94" y="214"/>
                    <a:pt x="107" y="223"/>
                  </a:cubicBezTo>
                  <a:cubicBezTo>
                    <a:pt x="120" y="232"/>
                    <a:pt x="132" y="240"/>
                    <a:pt x="145" y="246"/>
                  </a:cubicBezTo>
                  <a:cubicBezTo>
                    <a:pt x="162" y="254"/>
                    <a:pt x="173" y="254"/>
                    <a:pt x="177" y="246"/>
                  </a:cubicBezTo>
                  <a:cubicBezTo>
                    <a:pt x="179" y="242"/>
                    <a:pt x="178" y="238"/>
                    <a:pt x="176" y="233"/>
                  </a:cubicBezTo>
                  <a:cubicBezTo>
                    <a:pt x="174" y="229"/>
                    <a:pt x="170" y="223"/>
                    <a:pt x="162" y="216"/>
                  </a:cubicBezTo>
                  <a:cubicBezTo>
                    <a:pt x="155" y="209"/>
                    <a:pt x="143" y="199"/>
                    <a:pt x="129" y="186"/>
                  </a:cubicBezTo>
                  <a:cubicBezTo>
                    <a:pt x="113" y="171"/>
                    <a:pt x="100" y="158"/>
                    <a:pt x="90" y="145"/>
                  </a:cubicBezTo>
                  <a:cubicBezTo>
                    <a:pt x="79" y="132"/>
                    <a:pt x="73" y="119"/>
                    <a:pt x="71" y="105"/>
                  </a:cubicBezTo>
                  <a:cubicBezTo>
                    <a:pt x="69" y="91"/>
                    <a:pt x="72" y="76"/>
                    <a:pt x="80" y="59"/>
                  </a:cubicBezTo>
                  <a:cubicBezTo>
                    <a:pt x="94" y="29"/>
                    <a:pt x="117" y="10"/>
                    <a:pt x="149" y="3"/>
                  </a:cubicBezTo>
                  <a:cubicBezTo>
                    <a:pt x="181" y="-4"/>
                    <a:pt x="220" y="4"/>
                    <a:pt x="266" y="25"/>
                  </a:cubicBezTo>
                  <a:cubicBezTo>
                    <a:pt x="275" y="29"/>
                    <a:pt x="285" y="34"/>
                    <a:pt x="295" y="40"/>
                  </a:cubicBezTo>
                  <a:cubicBezTo>
                    <a:pt x="305" y="45"/>
                    <a:pt x="313" y="50"/>
                    <a:pt x="318" y="54"/>
                  </a:cubicBezTo>
                  <a:lnTo>
                    <a:pt x="355" y="115"/>
                  </a:lnTo>
                  <a:lnTo>
                    <a:pt x="303" y="170"/>
                  </a:lnTo>
                  <a:lnTo>
                    <a:pt x="206" y="91"/>
                  </a:lnTo>
                  <a:cubicBezTo>
                    <a:pt x="194" y="85"/>
                    <a:pt x="187" y="86"/>
                    <a:pt x="183" y="94"/>
                  </a:cubicBezTo>
                  <a:cubicBezTo>
                    <a:pt x="180" y="100"/>
                    <a:pt x="182" y="107"/>
                    <a:pt x="187" y="114"/>
                  </a:cubicBezTo>
                  <a:cubicBezTo>
                    <a:pt x="192" y="121"/>
                    <a:pt x="203" y="133"/>
                    <a:pt x="219" y="148"/>
                  </a:cubicBezTo>
                  <a:cubicBezTo>
                    <a:pt x="241" y="169"/>
                    <a:pt x="257" y="187"/>
                    <a:pt x="268" y="203"/>
                  </a:cubicBezTo>
                  <a:cubicBezTo>
                    <a:pt x="279" y="219"/>
                    <a:pt x="285" y="234"/>
                    <a:pt x="286" y="249"/>
                  </a:cubicBezTo>
                  <a:cubicBezTo>
                    <a:pt x="287" y="263"/>
                    <a:pt x="284" y="278"/>
                    <a:pt x="277" y="294"/>
                  </a:cubicBezTo>
                  <a:cubicBezTo>
                    <a:pt x="264" y="323"/>
                    <a:pt x="242" y="341"/>
                    <a:pt x="212" y="348"/>
                  </a:cubicBezTo>
                  <a:cubicBezTo>
                    <a:pt x="182" y="356"/>
                    <a:pt x="144" y="350"/>
                    <a:pt x="100" y="329"/>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1" name="Google Shape;4354;p77">
              <a:extLst>
                <a:ext uri="{FF2B5EF4-FFF2-40B4-BE49-F238E27FC236}">
                  <a16:creationId xmlns:a16="http://schemas.microsoft.com/office/drawing/2014/main" id="{F33A09C7-F790-C8F1-0CDA-41C342E7D0D8}"/>
                </a:ext>
              </a:extLst>
            </p:cNvPr>
            <p:cNvSpPr/>
            <p:nvPr/>
          </p:nvSpPr>
          <p:spPr>
            <a:xfrm>
              <a:off x="6685200" y="912600"/>
              <a:ext cx="129240" cy="129240"/>
            </a:xfrm>
            <a:custGeom>
              <a:avLst/>
              <a:gdLst/>
              <a:ahLst/>
              <a:cxnLst/>
              <a:rect l="l" t="t" r="r" b="b"/>
              <a:pathLst>
                <a:path w="361" h="361" extrusionOk="0">
                  <a:moveTo>
                    <a:pt x="67" y="311"/>
                  </a:moveTo>
                  <a:cubicBezTo>
                    <a:pt x="51" y="298"/>
                    <a:pt x="38" y="281"/>
                    <a:pt x="26" y="265"/>
                  </a:cubicBezTo>
                  <a:cubicBezTo>
                    <a:pt x="14" y="248"/>
                    <a:pt x="6" y="230"/>
                    <a:pt x="2" y="209"/>
                  </a:cubicBezTo>
                  <a:cubicBezTo>
                    <a:pt x="-3" y="189"/>
                    <a:pt x="-1" y="166"/>
                    <a:pt x="6" y="143"/>
                  </a:cubicBezTo>
                  <a:cubicBezTo>
                    <a:pt x="13" y="119"/>
                    <a:pt x="29" y="95"/>
                    <a:pt x="52" y="68"/>
                  </a:cubicBezTo>
                  <a:cubicBezTo>
                    <a:pt x="75" y="42"/>
                    <a:pt x="98" y="23"/>
                    <a:pt x="120" y="13"/>
                  </a:cubicBezTo>
                  <a:cubicBezTo>
                    <a:pt x="143" y="2"/>
                    <a:pt x="164" y="-1"/>
                    <a:pt x="185" y="0"/>
                  </a:cubicBezTo>
                  <a:cubicBezTo>
                    <a:pt x="206" y="1"/>
                    <a:pt x="226" y="7"/>
                    <a:pt x="244" y="17"/>
                  </a:cubicBezTo>
                  <a:cubicBezTo>
                    <a:pt x="262" y="26"/>
                    <a:pt x="279" y="37"/>
                    <a:pt x="294" y="51"/>
                  </a:cubicBezTo>
                  <a:cubicBezTo>
                    <a:pt x="309" y="64"/>
                    <a:pt x="323" y="79"/>
                    <a:pt x="334" y="96"/>
                  </a:cubicBezTo>
                  <a:cubicBezTo>
                    <a:pt x="346" y="114"/>
                    <a:pt x="354" y="132"/>
                    <a:pt x="358" y="153"/>
                  </a:cubicBezTo>
                  <a:cubicBezTo>
                    <a:pt x="363" y="173"/>
                    <a:pt x="361" y="195"/>
                    <a:pt x="354" y="219"/>
                  </a:cubicBezTo>
                  <a:cubicBezTo>
                    <a:pt x="347" y="242"/>
                    <a:pt x="332" y="266"/>
                    <a:pt x="309" y="293"/>
                  </a:cubicBezTo>
                  <a:cubicBezTo>
                    <a:pt x="286" y="319"/>
                    <a:pt x="264" y="338"/>
                    <a:pt x="241" y="348"/>
                  </a:cubicBezTo>
                  <a:cubicBezTo>
                    <a:pt x="219" y="358"/>
                    <a:pt x="197" y="362"/>
                    <a:pt x="176" y="361"/>
                  </a:cubicBezTo>
                  <a:cubicBezTo>
                    <a:pt x="156" y="359"/>
                    <a:pt x="135" y="354"/>
                    <a:pt x="117" y="345"/>
                  </a:cubicBezTo>
                  <a:cubicBezTo>
                    <a:pt x="99" y="336"/>
                    <a:pt x="82" y="324"/>
                    <a:pt x="67" y="311"/>
                  </a:cubicBezTo>
                  <a:moveTo>
                    <a:pt x="129" y="240"/>
                  </a:moveTo>
                  <a:cubicBezTo>
                    <a:pt x="145" y="253"/>
                    <a:pt x="161" y="258"/>
                    <a:pt x="177" y="256"/>
                  </a:cubicBezTo>
                  <a:cubicBezTo>
                    <a:pt x="194" y="253"/>
                    <a:pt x="210" y="242"/>
                    <a:pt x="227" y="222"/>
                  </a:cubicBezTo>
                  <a:cubicBezTo>
                    <a:pt x="245" y="202"/>
                    <a:pt x="254" y="184"/>
                    <a:pt x="254" y="168"/>
                  </a:cubicBezTo>
                  <a:cubicBezTo>
                    <a:pt x="255" y="151"/>
                    <a:pt x="247" y="136"/>
                    <a:pt x="232" y="123"/>
                  </a:cubicBezTo>
                  <a:cubicBezTo>
                    <a:pt x="201" y="95"/>
                    <a:pt x="168" y="101"/>
                    <a:pt x="134" y="140"/>
                  </a:cubicBezTo>
                  <a:cubicBezTo>
                    <a:pt x="117" y="160"/>
                    <a:pt x="108" y="178"/>
                    <a:pt x="107" y="195"/>
                  </a:cubicBezTo>
                  <a:cubicBezTo>
                    <a:pt x="106" y="211"/>
                    <a:pt x="114" y="226"/>
                    <a:pt x="129" y="240"/>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2" name="Google Shape;4355;p77">
              <a:extLst>
                <a:ext uri="{FF2B5EF4-FFF2-40B4-BE49-F238E27FC236}">
                  <a16:creationId xmlns:a16="http://schemas.microsoft.com/office/drawing/2014/main" id="{6A3005A4-B5A2-E484-63B3-9804D979DA10}"/>
                </a:ext>
              </a:extLst>
            </p:cNvPr>
            <p:cNvSpPr/>
            <p:nvPr/>
          </p:nvSpPr>
          <p:spPr>
            <a:xfrm>
              <a:off x="6765120" y="1004040"/>
              <a:ext cx="165960" cy="164521"/>
            </a:xfrm>
            <a:custGeom>
              <a:avLst/>
              <a:gdLst/>
              <a:ahLst/>
              <a:cxnLst/>
              <a:rect l="l" t="t" r="r" b="b"/>
              <a:pathLst>
                <a:path w="463" h="459" extrusionOk="0">
                  <a:moveTo>
                    <a:pt x="0" y="194"/>
                  </a:moveTo>
                  <a:lnTo>
                    <a:pt x="212" y="44"/>
                  </a:lnTo>
                  <a:lnTo>
                    <a:pt x="245" y="9"/>
                  </a:lnTo>
                  <a:lnTo>
                    <a:pt x="274" y="0"/>
                  </a:lnTo>
                  <a:lnTo>
                    <a:pt x="329" y="78"/>
                  </a:lnTo>
                  <a:lnTo>
                    <a:pt x="287" y="226"/>
                  </a:lnTo>
                  <a:lnTo>
                    <a:pt x="268" y="267"/>
                  </a:lnTo>
                  <a:lnTo>
                    <a:pt x="270" y="271"/>
                  </a:lnTo>
                  <a:lnTo>
                    <a:pt x="400" y="179"/>
                  </a:lnTo>
                  <a:lnTo>
                    <a:pt x="463" y="269"/>
                  </a:lnTo>
                  <a:lnTo>
                    <a:pt x="440" y="285"/>
                  </a:lnTo>
                  <a:lnTo>
                    <a:pt x="398" y="309"/>
                  </a:lnTo>
                  <a:lnTo>
                    <a:pt x="186" y="459"/>
                  </a:lnTo>
                  <a:lnTo>
                    <a:pt x="132" y="381"/>
                  </a:lnTo>
                  <a:lnTo>
                    <a:pt x="196" y="190"/>
                  </a:lnTo>
                  <a:lnTo>
                    <a:pt x="193" y="186"/>
                  </a:lnTo>
                  <a:lnTo>
                    <a:pt x="170" y="203"/>
                  </a:lnTo>
                  <a:lnTo>
                    <a:pt x="63" y="284"/>
                  </a:lnTo>
                  <a:lnTo>
                    <a:pt x="0" y="194"/>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3" name="Google Shape;4356;p77">
              <a:extLst>
                <a:ext uri="{FF2B5EF4-FFF2-40B4-BE49-F238E27FC236}">
                  <a16:creationId xmlns:a16="http://schemas.microsoft.com/office/drawing/2014/main" id="{14A12385-0C18-ED13-3093-E0798796F7F5}"/>
                </a:ext>
              </a:extLst>
            </p:cNvPr>
            <p:cNvSpPr/>
            <p:nvPr/>
          </p:nvSpPr>
          <p:spPr>
            <a:xfrm>
              <a:off x="6840000" y="1140480"/>
              <a:ext cx="125280" cy="131400"/>
            </a:xfrm>
            <a:custGeom>
              <a:avLst/>
              <a:gdLst/>
              <a:ahLst/>
              <a:cxnLst/>
              <a:rect l="l" t="t" r="r" b="b"/>
              <a:pathLst>
                <a:path w="350" h="367" extrusionOk="0">
                  <a:moveTo>
                    <a:pt x="0" y="130"/>
                  </a:moveTo>
                  <a:lnTo>
                    <a:pt x="23" y="110"/>
                  </a:lnTo>
                  <a:lnTo>
                    <a:pt x="70" y="101"/>
                  </a:lnTo>
                  <a:lnTo>
                    <a:pt x="310" y="0"/>
                  </a:lnTo>
                  <a:lnTo>
                    <a:pt x="350" y="97"/>
                  </a:lnTo>
                  <a:lnTo>
                    <a:pt x="184" y="167"/>
                  </a:lnTo>
                  <a:lnTo>
                    <a:pt x="122" y="187"/>
                  </a:lnTo>
                  <a:lnTo>
                    <a:pt x="126" y="196"/>
                  </a:lnTo>
                  <a:lnTo>
                    <a:pt x="163" y="273"/>
                  </a:lnTo>
                  <a:lnTo>
                    <a:pt x="180" y="302"/>
                  </a:lnTo>
                  <a:lnTo>
                    <a:pt x="133" y="367"/>
                  </a:lnTo>
                  <a:lnTo>
                    <a:pt x="96" y="357"/>
                  </a:lnTo>
                  <a:lnTo>
                    <a:pt x="0" y="13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4" name="Google Shape;4357;p77">
              <a:extLst>
                <a:ext uri="{FF2B5EF4-FFF2-40B4-BE49-F238E27FC236}">
                  <a16:creationId xmlns:a16="http://schemas.microsoft.com/office/drawing/2014/main" id="{52D2E91F-50EE-AE27-6593-D66050BA62E4}"/>
                </a:ext>
              </a:extLst>
            </p:cNvPr>
            <p:cNvSpPr/>
            <p:nvPr/>
          </p:nvSpPr>
          <p:spPr>
            <a:xfrm>
              <a:off x="6880680" y="1228320"/>
              <a:ext cx="135360" cy="121320"/>
            </a:xfrm>
            <a:custGeom>
              <a:avLst/>
              <a:gdLst/>
              <a:ahLst/>
              <a:cxnLst/>
              <a:rect l="l" t="t" r="r" b="b"/>
              <a:pathLst>
                <a:path w="378" h="339" extrusionOk="0">
                  <a:moveTo>
                    <a:pt x="0" y="190"/>
                  </a:moveTo>
                  <a:lnTo>
                    <a:pt x="135" y="159"/>
                  </a:lnTo>
                  <a:lnTo>
                    <a:pt x="274" y="6"/>
                  </a:lnTo>
                  <a:lnTo>
                    <a:pt x="302" y="0"/>
                  </a:lnTo>
                  <a:lnTo>
                    <a:pt x="328" y="116"/>
                  </a:lnTo>
                  <a:lnTo>
                    <a:pt x="244" y="184"/>
                  </a:lnTo>
                  <a:lnTo>
                    <a:pt x="246" y="194"/>
                  </a:lnTo>
                  <a:lnTo>
                    <a:pt x="352" y="218"/>
                  </a:lnTo>
                  <a:lnTo>
                    <a:pt x="378" y="333"/>
                  </a:lnTo>
                  <a:lnTo>
                    <a:pt x="350" y="339"/>
                  </a:lnTo>
                  <a:lnTo>
                    <a:pt x="155" y="260"/>
                  </a:lnTo>
                  <a:lnTo>
                    <a:pt x="109" y="274"/>
                  </a:lnTo>
                  <a:lnTo>
                    <a:pt x="24" y="293"/>
                  </a:lnTo>
                  <a:lnTo>
                    <a:pt x="0" y="19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5" name="Google Shape;4358;p77">
              <a:extLst>
                <a:ext uri="{FF2B5EF4-FFF2-40B4-BE49-F238E27FC236}">
                  <a16:creationId xmlns:a16="http://schemas.microsoft.com/office/drawing/2014/main" id="{DD799BBC-20C2-1B83-3181-A647665E7EB1}"/>
                </a:ext>
              </a:extLst>
            </p:cNvPr>
            <p:cNvSpPr/>
            <p:nvPr/>
          </p:nvSpPr>
          <p:spPr>
            <a:xfrm>
              <a:off x="5694120" y="1557000"/>
              <a:ext cx="127800" cy="131760"/>
            </a:xfrm>
            <a:custGeom>
              <a:avLst/>
              <a:gdLst/>
              <a:ahLst/>
              <a:cxnLst/>
              <a:rect l="l" t="t" r="r" b="b"/>
              <a:pathLst>
                <a:path w="357" h="368" extrusionOk="0">
                  <a:moveTo>
                    <a:pt x="15" y="241"/>
                  </a:moveTo>
                  <a:cubicBezTo>
                    <a:pt x="7" y="214"/>
                    <a:pt x="3" y="189"/>
                    <a:pt x="1" y="166"/>
                  </a:cubicBezTo>
                  <a:cubicBezTo>
                    <a:pt x="-1" y="142"/>
                    <a:pt x="1" y="121"/>
                    <a:pt x="9" y="101"/>
                  </a:cubicBezTo>
                  <a:cubicBezTo>
                    <a:pt x="16" y="81"/>
                    <a:pt x="30" y="63"/>
                    <a:pt x="49" y="48"/>
                  </a:cubicBezTo>
                  <a:cubicBezTo>
                    <a:pt x="68" y="33"/>
                    <a:pt x="95" y="21"/>
                    <a:pt x="128" y="11"/>
                  </a:cubicBezTo>
                  <a:cubicBezTo>
                    <a:pt x="162" y="1"/>
                    <a:pt x="191" y="-2"/>
                    <a:pt x="215" y="1"/>
                  </a:cubicBezTo>
                  <a:cubicBezTo>
                    <a:pt x="239" y="5"/>
                    <a:pt x="260" y="13"/>
                    <a:pt x="276" y="25"/>
                  </a:cubicBezTo>
                  <a:cubicBezTo>
                    <a:pt x="293" y="38"/>
                    <a:pt x="307" y="54"/>
                    <a:pt x="318" y="74"/>
                  </a:cubicBezTo>
                  <a:cubicBezTo>
                    <a:pt x="329" y="93"/>
                    <a:pt x="337" y="114"/>
                    <a:pt x="344" y="136"/>
                  </a:cubicBezTo>
                  <a:cubicBezTo>
                    <a:pt x="348" y="151"/>
                    <a:pt x="351" y="165"/>
                    <a:pt x="353" y="178"/>
                  </a:cubicBezTo>
                  <a:cubicBezTo>
                    <a:pt x="355" y="191"/>
                    <a:pt x="357" y="203"/>
                    <a:pt x="357" y="214"/>
                  </a:cubicBezTo>
                  <a:lnTo>
                    <a:pt x="339" y="286"/>
                  </a:lnTo>
                  <a:lnTo>
                    <a:pt x="249" y="277"/>
                  </a:lnTo>
                  <a:lnTo>
                    <a:pt x="251" y="168"/>
                  </a:lnTo>
                  <a:cubicBezTo>
                    <a:pt x="247" y="155"/>
                    <a:pt x="242" y="143"/>
                    <a:pt x="235" y="134"/>
                  </a:cubicBezTo>
                  <a:cubicBezTo>
                    <a:pt x="227" y="124"/>
                    <a:pt x="217" y="118"/>
                    <a:pt x="205" y="114"/>
                  </a:cubicBezTo>
                  <a:cubicBezTo>
                    <a:pt x="192" y="111"/>
                    <a:pt x="177" y="111"/>
                    <a:pt x="158" y="117"/>
                  </a:cubicBezTo>
                  <a:cubicBezTo>
                    <a:pt x="129" y="125"/>
                    <a:pt x="110" y="137"/>
                    <a:pt x="102" y="153"/>
                  </a:cubicBezTo>
                  <a:cubicBezTo>
                    <a:pt x="94" y="169"/>
                    <a:pt x="93" y="189"/>
                    <a:pt x="100" y="212"/>
                  </a:cubicBezTo>
                  <a:cubicBezTo>
                    <a:pt x="103" y="221"/>
                    <a:pt x="105" y="228"/>
                    <a:pt x="108" y="233"/>
                  </a:cubicBezTo>
                  <a:cubicBezTo>
                    <a:pt x="110" y="239"/>
                    <a:pt x="113" y="243"/>
                    <a:pt x="116" y="247"/>
                  </a:cubicBezTo>
                  <a:lnTo>
                    <a:pt x="141" y="240"/>
                  </a:lnTo>
                  <a:lnTo>
                    <a:pt x="130" y="200"/>
                  </a:lnTo>
                  <a:lnTo>
                    <a:pt x="202" y="179"/>
                  </a:lnTo>
                  <a:lnTo>
                    <a:pt x="244" y="324"/>
                  </a:lnTo>
                  <a:lnTo>
                    <a:pt x="218" y="337"/>
                  </a:lnTo>
                  <a:lnTo>
                    <a:pt x="168" y="341"/>
                  </a:lnTo>
                  <a:lnTo>
                    <a:pt x="72" y="368"/>
                  </a:lnTo>
                  <a:cubicBezTo>
                    <a:pt x="70" y="365"/>
                    <a:pt x="66" y="359"/>
                    <a:pt x="59" y="348"/>
                  </a:cubicBezTo>
                  <a:cubicBezTo>
                    <a:pt x="53" y="337"/>
                    <a:pt x="45" y="323"/>
                    <a:pt x="37" y="305"/>
                  </a:cubicBezTo>
                  <a:cubicBezTo>
                    <a:pt x="29" y="286"/>
                    <a:pt x="22" y="265"/>
                    <a:pt x="15" y="241"/>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6" name="Google Shape;4359;p77">
              <a:extLst>
                <a:ext uri="{FF2B5EF4-FFF2-40B4-BE49-F238E27FC236}">
                  <a16:creationId xmlns:a16="http://schemas.microsoft.com/office/drawing/2014/main" id="{6E021836-3B14-06C9-63E5-5A60C328DAFE}"/>
                </a:ext>
              </a:extLst>
            </p:cNvPr>
            <p:cNvSpPr/>
            <p:nvPr/>
          </p:nvSpPr>
          <p:spPr>
            <a:xfrm>
              <a:off x="5744160" y="1680120"/>
              <a:ext cx="128520" cy="127800"/>
            </a:xfrm>
            <a:custGeom>
              <a:avLst/>
              <a:gdLst/>
              <a:ahLst/>
              <a:cxnLst/>
              <a:rect l="l" t="t" r="r" b="b"/>
              <a:pathLst>
                <a:path w="359" h="357" extrusionOk="0">
                  <a:moveTo>
                    <a:pt x="28" y="261"/>
                  </a:moveTo>
                  <a:cubicBezTo>
                    <a:pt x="19" y="244"/>
                    <a:pt x="11" y="225"/>
                    <a:pt x="6" y="205"/>
                  </a:cubicBezTo>
                  <a:cubicBezTo>
                    <a:pt x="0" y="185"/>
                    <a:pt x="-1" y="165"/>
                    <a:pt x="2" y="144"/>
                  </a:cubicBezTo>
                  <a:cubicBezTo>
                    <a:pt x="5" y="124"/>
                    <a:pt x="14" y="103"/>
                    <a:pt x="29" y="83"/>
                  </a:cubicBezTo>
                  <a:cubicBezTo>
                    <a:pt x="44" y="64"/>
                    <a:pt x="66" y="45"/>
                    <a:pt x="97" y="28"/>
                  </a:cubicBezTo>
                  <a:cubicBezTo>
                    <a:pt x="128" y="11"/>
                    <a:pt x="155" y="2"/>
                    <a:pt x="180" y="0"/>
                  </a:cubicBezTo>
                  <a:cubicBezTo>
                    <a:pt x="204" y="-2"/>
                    <a:pt x="227" y="1"/>
                    <a:pt x="246" y="10"/>
                  </a:cubicBezTo>
                  <a:cubicBezTo>
                    <a:pt x="265" y="18"/>
                    <a:pt x="282" y="30"/>
                    <a:pt x="296" y="45"/>
                  </a:cubicBezTo>
                  <a:cubicBezTo>
                    <a:pt x="310" y="60"/>
                    <a:pt x="321" y="77"/>
                    <a:pt x="331" y="95"/>
                  </a:cubicBezTo>
                  <a:cubicBezTo>
                    <a:pt x="341" y="112"/>
                    <a:pt x="348" y="131"/>
                    <a:pt x="354" y="151"/>
                  </a:cubicBezTo>
                  <a:cubicBezTo>
                    <a:pt x="359" y="171"/>
                    <a:pt x="360" y="192"/>
                    <a:pt x="357" y="212"/>
                  </a:cubicBezTo>
                  <a:cubicBezTo>
                    <a:pt x="354" y="233"/>
                    <a:pt x="345" y="253"/>
                    <a:pt x="330" y="273"/>
                  </a:cubicBezTo>
                  <a:cubicBezTo>
                    <a:pt x="315" y="293"/>
                    <a:pt x="292" y="312"/>
                    <a:pt x="262" y="328"/>
                  </a:cubicBezTo>
                  <a:cubicBezTo>
                    <a:pt x="231" y="345"/>
                    <a:pt x="204" y="354"/>
                    <a:pt x="180" y="356"/>
                  </a:cubicBezTo>
                  <a:cubicBezTo>
                    <a:pt x="155" y="358"/>
                    <a:pt x="133" y="354"/>
                    <a:pt x="114" y="346"/>
                  </a:cubicBezTo>
                  <a:cubicBezTo>
                    <a:pt x="95" y="337"/>
                    <a:pt x="78" y="326"/>
                    <a:pt x="64" y="310"/>
                  </a:cubicBezTo>
                  <a:cubicBezTo>
                    <a:pt x="50" y="295"/>
                    <a:pt x="38" y="279"/>
                    <a:pt x="28" y="261"/>
                  </a:cubicBezTo>
                  <a:moveTo>
                    <a:pt x="111" y="215"/>
                  </a:moveTo>
                  <a:cubicBezTo>
                    <a:pt x="121" y="233"/>
                    <a:pt x="134" y="244"/>
                    <a:pt x="150" y="247"/>
                  </a:cubicBezTo>
                  <a:cubicBezTo>
                    <a:pt x="166" y="250"/>
                    <a:pt x="186" y="245"/>
                    <a:pt x="210" y="232"/>
                  </a:cubicBezTo>
                  <a:cubicBezTo>
                    <a:pt x="233" y="220"/>
                    <a:pt x="247" y="205"/>
                    <a:pt x="253" y="190"/>
                  </a:cubicBezTo>
                  <a:cubicBezTo>
                    <a:pt x="260" y="175"/>
                    <a:pt x="258" y="158"/>
                    <a:pt x="248" y="140"/>
                  </a:cubicBezTo>
                  <a:cubicBezTo>
                    <a:pt x="228" y="104"/>
                    <a:pt x="195" y="99"/>
                    <a:pt x="150" y="124"/>
                  </a:cubicBezTo>
                  <a:cubicBezTo>
                    <a:pt x="127" y="137"/>
                    <a:pt x="112" y="151"/>
                    <a:pt x="106" y="166"/>
                  </a:cubicBezTo>
                  <a:cubicBezTo>
                    <a:pt x="100" y="181"/>
                    <a:pt x="101" y="197"/>
                    <a:pt x="111" y="215"/>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7" name="Google Shape;4360;p77">
              <a:extLst>
                <a:ext uri="{FF2B5EF4-FFF2-40B4-BE49-F238E27FC236}">
                  <a16:creationId xmlns:a16="http://schemas.microsoft.com/office/drawing/2014/main" id="{13B658CF-C864-D18F-973E-97A5CEDC8F98}"/>
                </a:ext>
              </a:extLst>
            </p:cNvPr>
            <p:cNvSpPr/>
            <p:nvPr/>
          </p:nvSpPr>
          <p:spPr>
            <a:xfrm>
              <a:off x="5822640" y="1791000"/>
              <a:ext cx="129600" cy="129240"/>
            </a:xfrm>
            <a:custGeom>
              <a:avLst/>
              <a:gdLst/>
              <a:ahLst/>
              <a:cxnLst/>
              <a:rect l="l" t="t" r="r" b="b"/>
              <a:pathLst>
                <a:path w="362" h="361" extrusionOk="0">
                  <a:moveTo>
                    <a:pt x="52" y="296"/>
                  </a:moveTo>
                  <a:cubicBezTo>
                    <a:pt x="39" y="281"/>
                    <a:pt x="27" y="264"/>
                    <a:pt x="18" y="246"/>
                  </a:cubicBezTo>
                  <a:cubicBezTo>
                    <a:pt x="8" y="228"/>
                    <a:pt x="2" y="208"/>
                    <a:pt x="1" y="187"/>
                  </a:cubicBezTo>
                  <a:cubicBezTo>
                    <a:pt x="-1" y="166"/>
                    <a:pt x="3" y="144"/>
                    <a:pt x="14" y="122"/>
                  </a:cubicBezTo>
                  <a:cubicBezTo>
                    <a:pt x="24" y="100"/>
                    <a:pt x="42" y="77"/>
                    <a:pt x="68" y="53"/>
                  </a:cubicBezTo>
                  <a:cubicBezTo>
                    <a:pt x="94" y="30"/>
                    <a:pt x="119" y="15"/>
                    <a:pt x="143" y="7"/>
                  </a:cubicBezTo>
                  <a:cubicBezTo>
                    <a:pt x="166" y="0"/>
                    <a:pt x="188" y="-2"/>
                    <a:pt x="209" y="2"/>
                  </a:cubicBezTo>
                  <a:cubicBezTo>
                    <a:pt x="229" y="6"/>
                    <a:pt x="248" y="15"/>
                    <a:pt x="265" y="26"/>
                  </a:cubicBezTo>
                  <a:cubicBezTo>
                    <a:pt x="282" y="38"/>
                    <a:pt x="297" y="51"/>
                    <a:pt x="311" y="66"/>
                  </a:cubicBezTo>
                  <a:cubicBezTo>
                    <a:pt x="324" y="81"/>
                    <a:pt x="335" y="98"/>
                    <a:pt x="345" y="116"/>
                  </a:cubicBezTo>
                  <a:cubicBezTo>
                    <a:pt x="355" y="134"/>
                    <a:pt x="360" y="154"/>
                    <a:pt x="362" y="175"/>
                  </a:cubicBezTo>
                  <a:cubicBezTo>
                    <a:pt x="363" y="196"/>
                    <a:pt x="359" y="218"/>
                    <a:pt x="349" y="240"/>
                  </a:cubicBezTo>
                  <a:cubicBezTo>
                    <a:pt x="339" y="262"/>
                    <a:pt x="321" y="286"/>
                    <a:pt x="295" y="309"/>
                  </a:cubicBezTo>
                  <a:cubicBezTo>
                    <a:pt x="269" y="333"/>
                    <a:pt x="244" y="347"/>
                    <a:pt x="221" y="354"/>
                  </a:cubicBezTo>
                  <a:cubicBezTo>
                    <a:pt x="197" y="362"/>
                    <a:pt x="175" y="363"/>
                    <a:pt x="155" y="359"/>
                  </a:cubicBezTo>
                  <a:cubicBezTo>
                    <a:pt x="134" y="355"/>
                    <a:pt x="115" y="347"/>
                    <a:pt x="98" y="336"/>
                  </a:cubicBezTo>
                  <a:cubicBezTo>
                    <a:pt x="81" y="324"/>
                    <a:pt x="66" y="311"/>
                    <a:pt x="52" y="296"/>
                  </a:cubicBezTo>
                  <a:moveTo>
                    <a:pt x="123" y="233"/>
                  </a:moveTo>
                  <a:cubicBezTo>
                    <a:pt x="137" y="248"/>
                    <a:pt x="151" y="256"/>
                    <a:pt x="168" y="255"/>
                  </a:cubicBezTo>
                  <a:cubicBezTo>
                    <a:pt x="184" y="255"/>
                    <a:pt x="203" y="245"/>
                    <a:pt x="223" y="227"/>
                  </a:cubicBezTo>
                  <a:cubicBezTo>
                    <a:pt x="243" y="210"/>
                    <a:pt x="253" y="194"/>
                    <a:pt x="256" y="177"/>
                  </a:cubicBezTo>
                  <a:cubicBezTo>
                    <a:pt x="258" y="161"/>
                    <a:pt x="253" y="144"/>
                    <a:pt x="240" y="129"/>
                  </a:cubicBezTo>
                  <a:cubicBezTo>
                    <a:pt x="212" y="98"/>
                    <a:pt x="179" y="100"/>
                    <a:pt x="141" y="135"/>
                  </a:cubicBezTo>
                  <a:cubicBezTo>
                    <a:pt x="121" y="152"/>
                    <a:pt x="109" y="169"/>
                    <a:pt x="107" y="185"/>
                  </a:cubicBezTo>
                  <a:cubicBezTo>
                    <a:pt x="104" y="202"/>
                    <a:pt x="110" y="217"/>
                    <a:pt x="123" y="233"/>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8" name="Google Shape;4361;p77">
              <a:extLst>
                <a:ext uri="{FF2B5EF4-FFF2-40B4-BE49-F238E27FC236}">
                  <a16:creationId xmlns:a16="http://schemas.microsoft.com/office/drawing/2014/main" id="{F8FB3F3F-21A7-73EE-AF69-B2B9F1A95A09}"/>
                </a:ext>
              </a:extLst>
            </p:cNvPr>
            <p:cNvSpPr/>
            <p:nvPr/>
          </p:nvSpPr>
          <p:spPr>
            <a:xfrm>
              <a:off x="5911200" y="1867680"/>
              <a:ext cx="147960" cy="146880"/>
            </a:xfrm>
            <a:custGeom>
              <a:avLst/>
              <a:gdLst/>
              <a:ahLst/>
              <a:cxnLst/>
              <a:rect l="l" t="t" r="r" b="b"/>
              <a:pathLst>
                <a:path w="413" h="410" extrusionOk="0">
                  <a:moveTo>
                    <a:pt x="0" y="274"/>
                  </a:moveTo>
                  <a:lnTo>
                    <a:pt x="150" y="62"/>
                  </a:lnTo>
                  <a:lnTo>
                    <a:pt x="170" y="18"/>
                  </a:lnTo>
                  <a:lnTo>
                    <a:pt x="194" y="0"/>
                  </a:lnTo>
                  <a:lnTo>
                    <a:pt x="325" y="93"/>
                  </a:lnTo>
                  <a:cubicBezTo>
                    <a:pt x="343" y="106"/>
                    <a:pt x="360" y="120"/>
                    <a:pt x="375" y="135"/>
                  </a:cubicBezTo>
                  <a:cubicBezTo>
                    <a:pt x="389" y="151"/>
                    <a:pt x="400" y="169"/>
                    <a:pt x="407" y="188"/>
                  </a:cubicBezTo>
                  <a:cubicBezTo>
                    <a:pt x="414" y="207"/>
                    <a:pt x="415" y="228"/>
                    <a:pt x="410" y="252"/>
                  </a:cubicBezTo>
                  <a:cubicBezTo>
                    <a:pt x="406" y="275"/>
                    <a:pt x="393" y="301"/>
                    <a:pt x="373" y="329"/>
                  </a:cubicBezTo>
                  <a:cubicBezTo>
                    <a:pt x="353" y="358"/>
                    <a:pt x="332" y="378"/>
                    <a:pt x="311" y="391"/>
                  </a:cubicBezTo>
                  <a:cubicBezTo>
                    <a:pt x="291" y="403"/>
                    <a:pt x="270" y="410"/>
                    <a:pt x="249" y="410"/>
                  </a:cubicBezTo>
                  <a:cubicBezTo>
                    <a:pt x="228" y="410"/>
                    <a:pt x="208" y="407"/>
                    <a:pt x="188" y="398"/>
                  </a:cubicBezTo>
                  <a:cubicBezTo>
                    <a:pt x="168" y="390"/>
                    <a:pt x="149" y="380"/>
                    <a:pt x="131" y="367"/>
                  </a:cubicBezTo>
                  <a:lnTo>
                    <a:pt x="0" y="274"/>
                  </a:lnTo>
                  <a:moveTo>
                    <a:pt x="138" y="261"/>
                  </a:moveTo>
                  <a:lnTo>
                    <a:pt x="168" y="282"/>
                  </a:lnTo>
                  <a:cubicBezTo>
                    <a:pt x="183" y="293"/>
                    <a:pt x="197" y="301"/>
                    <a:pt x="210" y="304"/>
                  </a:cubicBezTo>
                  <a:cubicBezTo>
                    <a:pt x="222" y="308"/>
                    <a:pt x="235" y="308"/>
                    <a:pt x="247" y="302"/>
                  </a:cubicBezTo>
                  <a:cubicBezTo>
                    <a:pt x="259" y="297"/>
                    <a:pt x="271" y="285"/>
                    <a:pt x="284" y="267"/>
                  </a:cubicBezTo>
                  <a:cubicBezTo>
                    <a:pt x="297" y="248"/>
                    <a:pt x="304" y="233"/>
                    <a:pt x="305" y="220"/>
                  </a:cubicBezTo>
                  <a:cubicBezTo>
                    <a:pt x="305" y="208"/>
                    <a:pt x="301" y="197"/>
                    <a:pt x="293" y="186"/>
                  </a:cubicBezTo>
                  <a:cubicBezTo>
                    <a:pt x="284" y="176"/>
                    <a:pt x="272" y="166"/>
                    <a:pt x="257" y="155"/>
                  </a:cubicBezTo>
                  <a:lnTo>
                    <a:pt x="228" y="134"/>
                  </a:lnTo>
                  <a:lnTo>
                    <a:pt x="138" y="261"/>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29" name="Google Shape;4362;p77">
              <a:extLst>
                <a:ext uri="{FF2B5EF4-FFF2-40B4-BE49-F238E27FC236}">
                  <a16:creationId xmlns:a16="http://schemas.microsoft.com/office/drawing/2014/main" id="{B5D1ADF8-64E8-0076-5F2E-9EF6A7E23BA6}"/>
                </a:ext>
              </a:extLst>
            </p:cNvPr>
            <p:cNvSpPr/>
            <p:nvPr/>
          </p:nvSpPr>
          <p:spPr>
            <a:xfrm>
              <a:off x="6108840" y="1954080"/>
              <a:ext cx="120240" cy="141480"/>
            </a:xfrm>
            <a:custGeom>
              <a:avLst/>
              <a:gdLst/>
              <a:ahLst/>
              <a:cxnLst/>
              <a:rect l="l" t="t" r="r" b="b"/>
              <a:pathLst>
                <a:path w="336" h="395" extrusionOk="0">
                  <a:moveTo>
                    <a:pt x="0" y="350"/>
                  </a:moveTo>
                  <a:lnTo>
                    <a:pt x="2" y="76"/>
                  </a:lnTo>
                  <a:lnTo>
                    <a:pt x="3" y="27"/>
                  </a:lnTo>
                  <a:lnTo>
                    <a:pt x="12" y="0"/>
                  </a:lnTo>
                  <a:lnTo>
                    <a:pt x="116" y="35"/>
                  </a:lnTo>
                  <a:lnTo>
                    <a:pt x="94" y="281"/>
                  </a:lnTo>
                  <a:lnTo>
                    <a:pt x="103" y="284"/>
                  </a:lnTo>
                  <a:lnTo>
                    <a:pt x="233" y="74"/>
                  </a:lnTo>
                  <a:lnTo>
                    <a:pt x="336" y="108"/>
                  </a:lnTo>
                  <a:lnTo>
                    <a:pt x="327" y="135"/>
                  </a:lnTo>
                  <a:lnTo>
                    <a:pt x="299" y="175"/>
                  </a:lnTo>
                  <a:lnTo>
                    <a:pt x="136" y="395"/>
                  </a:lnTo>
                  <a:lnTo>
                    <a:pt x="0" y="35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0" name="Google Shape;4363;p77">
              <a:extLst>
                <a:ext uri="{FF2B5EF4-FFF2-40B4-BE49-F238E27FC236}">
                  <a16:creationId xmlns:a16="http://schemas.microsoft.com/office/drawing/2014/main" id="{3AA27770-25DB-C341-910F-CF9BCCFA00B9}"/>
                </a:ext>
              </a:extLst>
            </p:cNvPr>
            <p:cNvSpPr/>
            <p:nvPr/>
          </p:nvSpPr>
          <p:spPr>
            <a:xfrm>
              <a:off x="6217560" y="1991520"/>
              <a:ext cx="56520" cy="124560"/>
            </a:xfrm>
            <a:custGeom>
              <a:avLst/>
              <a:gdLst/>
              <a:ahLst/>
              <a:cxnLst/>
              <a:rect l="l" t="t" r="r" b="b"/>
              <a:pathLst>
                <a:path w="159" h="348" extrusionOk="0">
                  <a:moveTo>
                    <a:pt x="0" y="331"/>
                  </a:moveTo>
                  <a:lnTo>
                    <a:pt x="43" y="75"/>
                  </a:lnTo>
                  <a:lnTo>
                    <a:pt x="46" y="27"/>
                  </a:lnTo>
                  <a:lnTo>
                    <a:pt x="55" y="0"/>
                  </a:lnTo>
                  <a:lnTo>
                    <a:pt x="159" y="17"/>
                  </a:lnTo>
                  <a:lnTo>
                    <a:pt x="104" y="348"/>
                  </a:lnTo>
                  <a:lnTo>
                    <a:pt x="0" y="331"/>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1" name="Google Shape;4364;p77">
              <a:extLst>
                <a:ext uri="{FF2B5EF4-FFF2-40B4-BE49-F238E27FC236}">
                  <a16:creationId xmlns:a16="http://schemas.microsoft.com/office/drawing/2014/main" id="{E050B5CF-3757-30DE-AC7C-6654B22558A0}"/>
                </a:ext>
              </a:extLst>
            </p:cNvPr>
            <p:cNvSpPr/>
            <p:nvPr/>
          </p:nvSpPr>
          <p:spPr>
            <a:xfrm>
              <a:off x="6286680" y="2001600"/>
              <a:ext cx="123120" cy="121320"/>
            </a:xfrm>
            <a:custGeom>
              <a:avLst/>
              <a:gdLst/>
              <a:ahLst/>
              <a:cxnLst/>
              <a:rect l="l" t="t" r="r" b="b"/>
              <a:pathLst>
                <a:path w="344" h="339" extrusionOk="0">
                  <a:moveTo>
                    <a:pt x="14" y="339"/>
                  </a:moveTo>
                  <a:lnTo>
                    <a:pt x="10" y="79"/>
                  </a:lnTo>
                  <a:lnTo>
                    <a:pt x="0" y="32"/>
                  </a:lnTo>
                  <a:lnTo>
                    <a:pt x="9" y="3"/>
                  </a:lnTo>
                  <a:lnTo>
                    <a:pt x="188" y="0"/>
                  </a:lnTo>
                  <a:cubicBezTo>
                    <a:pt x="224" y="0"/>
                    <a:pt x="253" y="6"/>
                    <a:pt x="274" y="20"/>
                  </a:cubicBezTo>
                  <a:cubicBezTo>
                    <a:pt x="296" y="33"/>
                    <a:pt x="307" y="54"/>
                    <a:pt x="308" y="83"/>
                  </a:cubicBezTo>
                  <a:cubicBezTo>
                    <a:pt x="308" y="98"/>
                    <a:pt x="305" y="111"/>
                    <a:pt x="300" y="121"/>
                  </a:cubicBezTo>
                  <a:cubicBezTo>
                    <a:pt x="295" y="131"/>
                    <a:pt x="288" y="140"/>
                    <a:pt x="279" y="147"/>
                  </a:cubicBezTo>
                  <a:cubicBezTo>
                    <a:pt x="290" y="149"/>
                    <a:pt x="300" y="154"/>
                    <a:pt x="310" y="160"/>
                  </a:cubicBezTo>
                  <a:cubicBezTo>
                    <a:pt x="320" y="167"/>
                    <a:pt x="327" y="176"/>
                    <a:pt x="334" y="187"/>
                  </a:cubicBezTo>
                  <a:cubicBezTo>
                    <a:pt x="340" y="198"/>
                    <a:pt x="343" y="212"/>
                    <a:pt x="344" y="228"/>
                  </a:cubicBezTo>
                  <a:cubicBezTo>
                    <a:pt x="344" y="262"/>
                    <a:pt x="335" y="288"/>
                    <a:pt x="316" y="306"/>
                  </a:cubicBezTo>
                  <a:cubicBezTo>
                    <a:pt x="297" y="325"/>
                    <a:pt x="266" y="335"/>
                    <a:pt x="222" y="336"/>
                  </a:cubicBezTo>
                  <a:lnTo>
                    <a:pt x="14" y="339"/>
                  </a:lnTo>
                  <a:moveTo>
                    <a:pt x="115" y="132"/>
                  </a:moveTo>
                  <a:lnTo>
                    <a:pt x="170" y="131"/>
                  </a:lnTo>
                  <a:cubicBezTo>
                    <a:pt x="181" y="131"/>
                    <a:pt x="190" y="130"/>
                    <a:pt x="194" y="126"/>
                  </a:cubicBezTo>
                  <a:cubicBezTo>
                    <a:pt x="199" y="123"/>
                    <a:pt x="201" y="117"/>
                    <a:pt x="201" y="110"/>
                  </a:cubicBezTo>
                  <a:cubicBezTo>
                    <a:pt x="201" y="103"/>
                    <a:pt x="197" y="98"/>
                    <a:pt x="190" y="95"/>
                  </a:cubicBezTo>
                  <a:cubicBezTo>
                    <a:pt x="183" y="92"/>
                    <a:pt x="175" y="91"/>
                    <a:pt x="165" y="91"/>
                  </a:cubicBezTo>
                  <a:lnTo>
                    <a:pt x="115" y="91"/>
                  </a:lnTo>
                  <a:lnTo>
                    <a:pt x="115" y="132"/>
                  </a:lnTo>
                  <a:moveTo>
                    <a:pt x="117" y="247"/>
                  </a:moveTo>
                  <a:lnTo>
                    <a:pt x="197" y="246"/>
                  </a:lnTo>
                  <a:cubicBezTo>
                    <a:pt x="209" y="246"/>
                    <a:pt x="218" y="244"/>
                    <a:pt x="223" y="240"/>
                  </a:cubicBezTo>
                  <a:cubicBezTo>
                    <a:pt x="228" y="236"/>
                    <a:pt x="231" y="230"/>
                    <a:pt x="231" y="223"/>
                  </a:cubicBezTo>
                  <a:cubicBezTo>
                    <a:pt x="230" y="208"/>
                    <a:pt x="221" y="201"/>
                    <a:pt x="201" y="201"/>
                  </a:cubicBezTo>
                  <a:lnTo>
                    <a:pt x="116" y="203"/>
                  </a:lnTo>
                  <a:lnTo>
                    <a:pt x="117" y="247"/>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2" name="Google Shape;4365;p77">
              <a:extLst>
                <a:ext uri="{FF2B5EF4-FFF2-40B4-BE49-F238E27FC236}">
                  <a16:creationId xmlns:a16="http://schemas.microsoft.com/office/drawing/2014/main" id="{0B299520-A7C9-20EB-9775-26608184A841}"/>
                </a:ext>
              </a:extLst>
            </p:cNvPr>
            <p:cNvSpPr/>
            <p:nvPr/>
          </p:nvSpPr>
          <p:spPr>
            <a:xfrm>
              <a:off x="6419520" y="1980000"/>
              <a:ext cx="126000" cy="136080"/>
            </a:xfrm>
            <a:custGeom>
              <a:avLst/>
              <a:gdLst/>
              <a:ahLst/>
              <a:cxnLst/>
              <a:rect l="l" t="t" r="r" b="b"/>
              <a:pathLst>
                <a:path w="352" h="380" extrusionOk="0">
                  <a:moveTo>
                    <a:pt x="72" y="380"/>
                  </a:moveTo>
                  <a:lnTo>
                    <a:pt x="57" y="355"/>
                  </a:lnTo>
                  <a:lnTo>
                    <a:pt x="56" y="306"/>
                  </a:lnTo>
                  <a:lnTo>
                    <a:pt x="0" y="52"/>
                  </a:lnTo>
                  <a:lnTo>
                    <a:pt x="239" y="0"/>
                  </a:lnTo>
                  <a:lnTo>
                    <a:pt x="265" y="9"/>
                  </a:lnTo>
                  <a:lnTo>
                    <a:pt x="252" y="94"/>
                  </a:lnTo>
                  <a:lnTo>
                    <a:pt x="209" y="99"/>
                  </a:lnTo>
                  <a:lnTo>
                    <a:pt x="122" y="118"/>
                  </a:lnTo>
                  <a:lnTo>
                    <a:pt x="130" y="155"/>
                  </a:lnTo>
                  <a:lnTo>
                    <a:pt x="245" y="130"/>
                  </a:lnTo>
                  <a:lnTo>
                    <a:pt x="262" y="206"/>
                  </a:lnTo>
                  <a:lnTo>
                    <a:pt x="198" y="220"/>
                  </a:lnTo>
                  <a:lnTo>
                    <a:pt x="146" y="226"/>
                  </a:lnTo>
                  <a:lnTo>
                    <a:pt x="156" y="269"/>
                  </a:lnTo>
                  <a:lnTo>
                    <a:pt x="284" y="241"/>
                  </a:lnTo>
                  <a:lnTo>
                    <a:pt x="352" y="287"/>
                  </a:lnTo>
                  <a:lnTo>
                    <a:pt x="331" y="323"/>
                  </a:lnTo>
                  <a:lnTo>
                    <a:pt x="72" y="38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3" name="Google Shape;4366;p77">
              <a:extLst>
                <a:ext uri="{FF2B5EF4-FFF2-40B4-BE49-F238E27FC236}">
                  <a16:creationId xmlns:a16="http://schemas.microsoft.com/office/drawing/2014/main" id="{57704CFA-37D3-92CB-BF6E-11D4857F2B45}"/>
                </a:ext>
              </a:extLst>
            </p:cNvPr>
            <p:cNvSpPr/>
            <p:nvPr/>
          </p:nvSpPr>
          <p:spPr>
            <a:xfrm>
              <a:off x="6532920" y="1944360"/>
              <a:ext cx="116640" cy="132480"/>
            </a:xfrm>
            <a:custGeom>
              <a:avLst/>
              <a:gdLst/>
              <a:ahLst/>
              <a:cxnLst/>
              <a:rect l="l" t="t" r="r" b="b"/>
              <a:pathLst>
                <a:path w="326" h="370" extrusionOk="0">
                  <a:moveTo>
                    <a:pt x="225" y="345"/>
                  </a:moveTo>
                  <a:cubicBezTo>
                    <a:pt x="210" y="352"/>
                    <a:pt x="193" y="358"/>
                    <a:pt x="177" y="362"/>
                  </a:cubicBezTo>
                  <a:cubicBezTo>
                    <a:pt x="160" y="366"/>
                    <a:pt x="145" y="369"/>
                    <a:pt x="131" y="370"/>
                  </a:cubicBezTo>
                  <a:cubicBezTo>
                    <a:pt x="117" y="370"/>
                    <a:pt x="106" y="370"/>
                    <a:pt x="99" y="368"/>
                  </a:cubicBezTo>
                  <a:lnTo>
                    <a:pt x="59" y="277"/>
                  </a:lnTo>
                  <a:cubicBezTo>
                    <a:pt x="73" y="278"/>
                    <a:pt x="88" y="278"/>
                    <a:pt x="104" y="277"/>
                  </a:cubicBezTo>
                  <a:cubicBezTo>
                    <a:pt x="119" y="276"/>
                    <a:pt x="135" y="274"/>
                    <a:pt x="150" y="271"/>
                  </a:cubicBezTo>
                  <a:cubicBezTo>
                    <a:pt x="165" y="267"/>
                    <a:pt x="179" y="263"/>
                    <a:pt x="192" y="257"/>
                  </a:cubicBezTo>
                  <a:cubicBezTo>
                    <a:pt x="210" y="249"/>
                    <a:pt x="217" y="241"/>
                    <a:pt x="213" y="233"/>
                  </a:cubicBezTo>
                  <a:cubicBezTo>
                    <a:pt x="211" y="229"/>
                    <a:pt x="208" y="227"/>
                    <a:pt x="203" y="225"/>
                  </a:cubicBezTo>
                  <a:cubicBezTo>
                    <a:pt x="199" y="224"/>
                    <a:pt x="191" y="224"/>
                    <a:pt x="181" y="225"/>
                  </a:cubicBezTo>
                  <a:cubicBezTo>
                    <a:pt x="170" y="226"/>
                    <a:pt x="156" y="227"/>
                    <a:pt x="137" y="229"/>
                  </a:cubicBezTo>
                  <a:cubicBezTo>
                    <a:pt x="115" y="232"/>
                    <a:pt x="96" y="233"/>
                    <a:pt x="79" y="232"/>
                  </a:cubicBezTo>
                  <a:cubicBezTo>
                    <a:pt x="63" y="231"/>
                    <a:pt x="49" y="228"/>
                    <a:pt x="37" y="220"/>
                  </a:cubicBezTo>
                  <a:cubicBezTo>
                    <a:pt x="26" y="213"/>
                    <a:pt x="16" y="200"/>
                    <a:pt x="9" y="183"/>
                  </a:cubicBezTo>
                  <a:cubicBezTo>
                    <a:pt x="-5" y="152"/>
                    <a:pt x="-3" y="123"/>
                    <a:pt x="13" y="94"/>
                  </a:cubicBezTo>
                  <a:cubicBezTo>
                    <a:pt x="29" y="65"/>
                    <a:pt x="60" y="41"/>
                    <a:pt x="106" y="20"/>
                  </a:cubicBezTo>
                  <a:cubicBezTo>
                    <a:pt x="116" y="16"/>
                    <a:pt x="126" y="12"/>
                    <a:pt x="137" y="8"/>
                  </a:cubicBezTo>
                  <a:cubicBezTo>
                    <a:pt x="147" y="4"/>
                    <a:pt x="156" y="2"/>
                    <a:pt x="163" y="0"/>
                  </a:cubicBezTo>
                  <a:lnTo>
                    <a:pt x="233" y="13"/>
                  </a:lnTo>
                  <a:lnTo>
                    <a:pt x="240" y="89"/>
                  </a:lnTo>
                  <a:lnTo>
                    <a:pt x="116" y="109"/>
                  </a:lnTo>
                  <a:cubicBezTo>
                    <a:pt x="105" y="114"/>
                    <a:pt x="101" y="121"/>
                    <a:pt x="104" y="129"/>
                  </a:cubicBezTo>
                  <a:cubicBezTo>
                    <a:pt x="107" y="135"/>
                    <a:pt x="113" y="138"/>
                    <a:pt x="122" y="139"/>
                  </a:cubicBezTo>
                  <a:cubicBezTo>
                    <a:pt x="131" y="139"/>
                    <a:pt x="147" y="139"/>
                    <a:pt x="169" y="137"/>
                  </a:cubicBezTo>
                  <a:cubicBezTo>
                    <a:pt x="199" y="134"/>
                    <a:pt x="223" y="134"/>
                    <a:pt x="242" y="136"/>
                  </a:cubicBezTo>
                  <a:cubicBezTo>
                    <a:pt x="262" y="139"/>
                    <a:pt x="277" y="144"/>
                    <a:pt x="289" y="153"/>
                  </a:cubicBezTo>
                  <a:cubicBezTo>
                    <a:pt x="301" y="162"/>
                    <a:pt x="310" y="174"/>
                    <a:pt x="317" y="190"/>
                  </a:cubicBezTo>
                  <a:cubicBezTo>
                    <a:pt x="330" y="219"/>
                    <a:pt x="329" y="247"/>
                    <a:pt x="314" y="275"/>
                  </a:cubicBezTo>
                  <a:cubicBezTo>
                    <a:pt x="300" y="302"/>
                    <a:pt x="270" y="326"/>
                    <a:pt x="225" y="345"/>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4" name="Google Shape;4367;p77">
              <a:extLst>
                <a:ext uri="{FF2B5EF4-FFF2-40B4-BE49-F238E27FC236}">
                  <a16:creationId xmlns:a16="http://schemas.microsoft.com/office/drawing/2014/main" id="{28DF2E16-AB98-656F-D9C5-E39A2B7B4CA7}"/>
                </a:ext>
              </a:extLst>
            </p:cNvPr>
            <p:cNvSpPr/>
            <p:nvPr/>
          </p:nvSpPr>
          <p:spPr>
            <a:xfrm>
              <a:off x="6669720" y="1857600"/>
              <a:ext cx="129240" cy="129240"/>
            </a:xfrm>
            <a:custGeom>
              <a:avLst/>
              <a:gdLst/>
              <a:ahLst/>
              <a:cxnLst/>
              <a:rect l="l" t="t" r="r" b="b"/>
              <a:pathLst>
                <a:path w="361" h="361" extrusionOk="0">
                  <a:moveTo>
                    <a:pt x="290" y="313"/>
                  </a:moveTo>
                  <a:cubicBezTo>
                    <a:pt x="275" y="326"/>
                    <a:pt x="258" y="337"/>
                    <a:pt x="239" y="346"/>
                  </a:cubicBezTo>
                  <a:cubicBezTo>
                    <a:pt x="221" y="355"/>
                    <a:pt x="201" y="360"/>
                    <a:pt x="180" y="361"/>
                  </a:cubicBezTo>
                  <a:cubicBezTo>
                    <a:pt x="159" y="362"/>
                    <a:pt x="137" y="357"/>
                    <a:pt x="115" y="346"/>
                  </a:cubicBezTo>
                  <a:cubicBezTo>
                    <a:pt x="93" y="335"/>
                    <a:pt x="71" y="316"/>
                    <a:pt x="48" y="289"/>
                  </a:cubicBezTo>
                  <a:cubicBezTo>
                    <a:pt x="26" y="262"/>
                    <a:pt x="12" y="236"/>
                    <a:pt x="5" y="213"/>
                  </a:cubicBezTo>
                  <a:cubicBezTo>
                    <a:pt x="-1" y="189"/>
                    <a:pt x="-1" y="168"/>
                    <a:pt x="3" y="147"/>
                  </a:cubicBezTo>
                  <a:cubicBezTo>
                    <a:pt x="8" y="127"/>
                    <a:pt x="16" y="108"/>
                    <a:pt x="28" y="92"/>
                  </a:cubicBezTo>
                  <a:cubicBezTo>
                    <a:pt x="41" y="75"/>
                    <a:pt x="55" y="60"/>
                    <a:pt x="70" y="47"/>
                  </a:cubicBezTo>
                  <a:cubicBezTo>
                    <a:pt x="86" y="34"/>
                    <a:pt x="103" y="24"/>
                    <a:pt x="122" y="15"/>
                  </a:cubicBezTo>
                  <a:cubicBezTo>
                    <a:pt x="141" y="6"/>
                    <a:pt x="161" y="1"/>
                    <a:pt x="181" y="0"/>
                  </a:cubicBezTo>
                  <a:cubicBezTo>
                    <a:pt x="202" y="-1"/>
                    <a:pt x="224" y="4"/>
                    <a:pt x="246" y="15"/>
                  </a:cubicBezTo>
                  <a:cubicBezTo>
                    <a:pt x="268" y="26"/>
                    <a:pt x="290" y="45"/>
                    <a:pt x="312" y="72"/>
                  </a:cubicBezTo>
                  <a:cubicBezTo>
                    <a:pt x="334" y="99"/>
                    <a:pt x="349" y="124"/>
                    <a:pt x="355" y="148"/>
                  </a:cubicBezTo>
                  <a:cubicBezTo>
                    <a:pt x="362" y="172"/>
                    <a:pt x="363" y="194"/>
                    <a:pt x="358" y="214"/>
                  </a:cubicBezTo>
                  <a:cubicBezTo>
                    <a:pt x="354" y="234"/>
                    <a:pt x="344" y="253"/>
                    <a:pt x="332" y="270"/>
                  </a:cubicBezTo>
                  <a:cubicBezTo>
                    <a:pt x="320" y="286"/>
                    <a:pt x="306" y="301"/>
                    <a:pt x="290" y="313"/>
                  </a:cubicBezTo>
                  <a:moveTo>
                    <a:pt x="230" y="240"/>
                  </a:moveTo>
                  <a:cubicBezTo>
                    <a:pt x="246" y="227"/>
                    <a:pt x="254" y="212"/>
                    <a:pt x="254" y="196"/>
                  </a:cubicBezTo>
                  <a:cubicBezTo>
                    <a:pt x="254" y="180"/>
                    <a:pt x="245" y="161"/>
                    <a:pt x="228" y="140"/>
                  </a:cubicBezTo>
                  <a:cubicBezTo>
                    <a:pt x="211" y="120"/>
                    <a:pt x="195" y="108"/>
                    <a:pt x="179" y="105"/>
                  </a:cubicBezTo>
                  <a:cubicBezTo>
                    <a:pt x="163" y="102"/>
                    <a:pt x="147" y="107"/>
                    <a:pt x="131" y="120"/>
                  </a:cubicBezTo>
                  <a:cubicBezTo>
                    <a:pt x="99" y="146"/>
                    <a:pt x="100" y="179"/>
                    <a:pt x="133" y="219"/>
                  </a:cubicBezTo>
                  <a:cubicBezTo>
                    <a:pt x="150" y="240"/>
                    <a:pt x="166" y="252"/>
                    <a:pt x="182" y="255"/>
                  </a:cubicBezTo>
                  <a:cubicBezTo>
                    <a:pt x="198" y="259"/>
                    <a:pt x="214" y="253"/>
                    <a:pt x="230" y="240"/>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5" name="Google Shape;4368;p77">
              <a:extLst>
                <a:ext uri="{FF2B5EF4-FFF2-40B4-BE49-F238E27FC236}">
                  <a16:creationId xmlns:a16="http://schemas.microsoft.com/office/drawing/2014/main" id="{22120201-F57B-A848-B92F-B2DFC272CEC8}"/>
                </a:ext>
              </a:extLst>
            </p:cNvPr>
            <p:cNvSpPr/>
            <p:nvPr/>
          </p:nvSpPr>
          <p:spPr>
            <a:xfrm>
              <a:off x="6749640" y="1736280"/>
              <a:ext cx="166320" cy="166320"/>
            </a:xfrm>
            <a:custGeom>
              <a:avLst/>
              <a:gdLst/>
              <a:ahLst/>
              <a:cxnLst/>
              <a:rect l="l" t="t" r="r" b="b"/>
              <a:pathLst>
                <a:path w="464" h="464" extrusionOk="0">
                  <a:moveTo>
                    <a:pt x="267" y="464"/>
                  </a:moveTo>
                  <a:lnTo>
                    <a:pt x="61" y="306"/>
                  </a:lnTo>
                  <a:lnTo>
                    <a:pt x="17" y="285"/>
                  </a:lnTo>
                  <a:lnTo>
                    <a:pt x="0" y="260"/>
                  </a:lnTo>
                  <a:lnTo>
                    <a:pt x="58" y="185"/>
                  </a:lnTo>
                  <a:lnTo>
                    <a:pt x="212" y="181"/>
                  </a:lnTo>
                  <a:lnTo>
                    <a:pt x="257" y="187"/>
                  </a:lnTo>
                  <a:lnTo>
                    <a:pt x="260" y="183"/>
                  </a:lnTo>
                  <a:lnTo>
                    <a:pt x="134" y="87"/>
                  </a:lnTo>
                  <a:lnTo>
                    <a:pt x="200" y="0"/>
                  </a:lnTo>
                  <a:lnTo>
                    <a:pt x="223" y="17"/>
                  </a:lnTo>
                  <a:lnTo>
                    <a:pt x="258" y="49"/>
                  </a:lnTo>
                  <a:lnTo>
                    <a:pt x="464" y="207"/>
                  </a:lnTo>
                  <a:lnTo>
                    <a:pt x="407" y="282"/>
                  </a:lnTo>
                  <a:lnTo>
                    <a:pt x="205" y="278"/>
                  </a:lnTo>
                  <a:lnTo>
                    <a:pt x="202" y="282"/>
                  </a:lnTo>
                  <a:lnTo>
                    <a:pt x="225" y="299"/>
                  </a:lnTo>
                  <a:lnTo>
                    <a:pt x="334" y="377"/>
                  </a:lnTo>
                  <a:lnTo>
                    <a:pt x="267" y="464"/>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 name="Google Shape;4369;p77">
              <a:extLst>
                <a:ext uri="{FF2B5EF4-FFF2-40B4-BE49-F238E27FC236}">
                  <a16:creationId xmlns:a16="http://schemas.microsoft.com/office/drawing/2014/main" id="{61B2B92B-1D82-9E13-847B-5D3CFAB005D0}"/>
                </a:ext>
              </a:extLst>
            </p:cNvPr>
            <p:cNvSpPr/>
            <p:nvPr/>
          </p:nvSpPr>
          <p:spPr>
            <a:xfrm>
              <a:off x="6827040" y="1682280"/>
              <a:ext cx="146520" cy="91800"/>
            </a:xfrm>
            <a:custGeom>
              <a:avLst/>
              <a:gdLst/>
              <a:ahLst/>
              <a:cxnLst/>
              <a:rect l="l" t="t" r="r" b="b"/>
              <a:pathLst>
                <a:path w="409" h="257" extrusionOk="0">
                  <a:moveTo>
                    <a:pt x="304" y="257"/>
                  </a:moveTo>
                  <a:lnTo>
                    <a:pt x="274" y="253"/>
                  </a:lnTo>
                  <a:lnTo>
                    <a:pt x="235" y="224"/>
                  </a:lnTo>
                  <a:lnTo>
                    <a:pt x="0" y="113"/>
                  </a:lnTo>
                  <a:lnTo>
                    <a:pt x="45" y="18"/>
                  </a:lnTo>
                  <a:lnTo>
                    <a:pt x="208" y="96"/>
                  </a:lnTo>
                  <a:lnTo>
                    <a:pt x="265" y="128"/>
                  </a:lnTo>
                  <a:lnTo>
                    <a:pt x="269" y="119"/>
                  </a:lnTo>
                  <a:lnTo>
                    <a:pt x="301" y="40"/>
                  </a:lnTo>
                  <a:lnTo>
                    <a:pt x="311" y="8"/>
                  </a:lnTo>
                  <a:lnTo>
                    <a:pt x="391" y="0"/>
                  </a:lnTo>
                  <a:lnTo>
                    <a:pt x="409" y="34"/>
                  </a:lnTo>
                  <a:lnTo>
                    <a:pt x="304" y="257"/>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7" name="Google Shape;4370;p77">
              <a:extLst>
                <a:ext uri="{FF2B5EF4-FFF2-40B4-BE49-F238E27FC236}">
                  <a16:creationId xmlns:a16="http://schemas.microsoft.com/office/drawing/2014/main" id="{F3F7BD14-4ED7-BFF8-0E88-A2E7252453E8}"/>
                </a:ext>
              </a:extLst>
            </p:cNvPr>
            <p:cNvSpPr/>
            <p:nvPr/>
          </p:nvSpPr>
          <p:spPr>
            <a:xfrm>
              <a:off x="6860160" y="1541160"/>
              <a:ext cx="137520" cy="120240"/>
            </a:xfrm>
            <a:custGeom>
              <a:avLst/>
              <a:gdLst/>
              <a:ahLst/>
              <a:cxnLst/>
              <a:rect l="l" t="t" r="r" b="b"/>
              <a:pathLst>
                <a:path w="384" h="336" extrusionOk="0">
                  <a:moveTo>
                    <a:pt x="355" y="307"/>
                  </a:moveTo>
                  <a:lnTo>
                    <a:pt x="223" y="269"/>
                  </a:lnTo>
                  <a:lnTo>
                    <a:pt x="28" y="336"/>
                  </a:lnTo>
                  <a:lnTo>
                    <a:pt x="0" y="328"/>
                  </a:lnTo>
                  <a:lnTo>
                    <a:pt x="33" y="214"/>
                  </a:lnTo>
                  <a:lnTo>
                    <a:pt x="140" y="195"/>
                  </a:lnTo>
                  <a:lnTo>
                    <a:pt x="142" y="186"/>
                  </a:lnTo>
                  <a:lnTo>
                    <a:pt x="61" y="114"/>
                  </a:lnTo>
                  <a:lnTo>
                    <a:pt x="93" y="0"/>
                  </a:lnTo>
                  <a:lnTo>
                    <a:pt x="121" y="7"/>
                  </a:lnTo>
                  <a:lnTo>
                    <a:pt x="254" y="171"/>
                  </a:lnTo>
                  <a:lnTo>
                    <a:pt x="301" y="181"/>
                  </a:lnTo>
                  <a:lnTo>
                    <a:pt x="384" y="205"/>
                  </a:lnTo>
                  <a:lnTo>
                    <a:pt x="355" y="307"/>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nvGrpSpPr>
          <p:cNvPr id="39" name="Google Shape;3045;p64">
            <a:extLst>
              <a:ext uri="{FF2B5EF4-FFF2-40B4-BE49-F238E27FC236}">
                <a16:creationId xmlns:a16="http://schemas.microsoft.com/office/drawing/2014/main" id="{24694EDD-CB66-7233-29B9-5C995EA656B6}"/>
              </a:ext>
            </a:extLst>
          </p:cNvPr>
          <p:cNvGrpSpPr/>
          <p:nvPr/>
        </p:nvGrpSpPr>
        <p:grpSpPr>
          <a:xfrm rot="531773">
            <a:off x="940381" y="1211866"/>
            <a:ext cx="687947" cy="623508"/>
            <a:chOff x="5601600" y="842400"/>
            <a:chExt cx="1355400" cy="1228680"/>
          </a:xfrm>
        </p:grpSpPr>
        <p:sp>
          <p:nvSpPr>
            <p:cNvPr id="40" name="Google Shape;3046;p64">
              <a:extLst>
                <a:ext uri="{FF2B5EF4-FFF2-40B4-BE49-F238E27FC236}">
                  <a16:creationId xmlns:a16="http://schemas.microsoft.com/office/drawing/2014/main" id="{C1AF5C5D-CA0A-8BC5-4C6D-EE85FB0B0397}"/>
                </a:ext>
              </a:extLst>
            </p:cNvPr>
            <p:cNvSpPr/>
            <p:nvPr/>
          </p:nvSpPr>
          <p:spPr>
            <a:xfrm>
              <a:off x="5601600" y="842400"/>
              <a:ext cx="1355400" cy="1228680"/>
            </a:xfrm>
            <a:custGeom>
              <a:avLst/>
              <a:gdLst/>
              <a:ahLst/>
              <a:cxnLst/>
              <a:rect l="l" t="t" r="r" b="b"/>
              <a:pathLst>
                <a:path w="3765" h="3413" extrusionOk="0">
                  <a:moveTo>
                    <a:pt x="1537" y="3413"/>
                  </a:moveTo>
                  <a:cubicBezTo>
                    <a:pt x="1520" y="3413"/>
                    <a:pt x="1503" y="3412"/>
                    <a:pt x="1486" y="3409"/>
                  </a:cubicBezTo>
                  <a:cubicBezTo>
                    <a:pt x="1403" y="3395"/>
                    <a:pt x="1330" y="3350"/>
                    <a:pt x="1281" y="3282"/>
                  </a:cubicBezTo>
                  <a:lnTo>
                    <a:pt x="357" y="1995"/>
                  </a:lnTo>
                  <a:cubicBezTo>
                    <a:pt x="-33" y="1458"/>
                    <a:pt x="-108" y="881"/>
                    <a:pt x="156" y="453"/>
                  </a:cubicBezTo>
                  <a:cubicBezTo>
                    <a:pt x="331" y="169"/>
                    <a:pt x="640" y="0"/>
                    <a:pt x="982" y="0"/>
                  </a:cubicBezTo>
                  <a:cubicBezTo>
                    <a:pt x="1040" y="0"/>
                    <a:pt x="1099" y="5"/>
                    <a:pt x="1158" y="14"/>
                  </a:cubicBezTo>
                  <a:cubicBezTo>
                    <a:pt x="1363" y="48"/>
                    <a:pt x="1664" y="156"/>
                    <a:pt x="1965" y="474"/>
                  </a:cubicBezTo>
                  <a:cubicBezTo>
                    <a:pt x="2233" y="327"/>
                    <a:pt x="2506" y="250"/>
                    <a:pt x="2759" y="250"/>
                  </a:cubicBezTo>
                  <a:cubicBezTo>
                    <a:pt x="2824" y="250"/>
                    <a:pt x="2889" y="255"/>
                    <a:pt x="2951" y="265"/>
                  </a:cubicBezTo>
                  <a:cubicBezTo>
                    <a:pt x="3349" y="330"/>
                    <a:pt x="3651" y="603"/>
                    <a:pt x="3738" y="976"/>
                  </a:cubicBezTo>
                  <a:cubicBezTo>
                    <a:pt x="3855" y="1474"/>
                    <a:pt x="3581" y="2017"/>
                    <a:pt x="3006" y="2430"/>
                  </a:cubicBezTo>
                  <a:lnTo>
                    <a:pt x="1721" y="3354"/>
                  </a:lnTo>
                  <a:cubicBezTo>
                    <a:pt x="1667" y="3393"/>
                    <a:pt x="1604" y="3413"/>
                    <a:pt x="1537" y="3413"/>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1" name="Google Shape;3047;p64">
              <a:extLst>
                <a:ext uri="{FF2B5EF4-FFF2-40B4-BE49-F238E27FC236}">
                  <a16:creationId xmlns:a16="http://schemas.microsoft.com/office/drawing/2014/main" id="{4F608811-0F4B-C12A-CDF8-A388E6F6F4CD}"/>
                </a:ext>
              </a:extLst>
            </p:cNvPr>
            <p:cNvSpPr/>
            <p:nvPr/>
          </p:nvSpPr>
          <p:spPr>
            <a:xfrm>
              <a:off x="5648400" y="889200"/>
              <a:ext cx="1261440" cy="1135440"/>
            </a:xfrm>
            <a:custGeom>
              <a:avLst/>
              <a:gdLst/>
              <a:ahLst/>
              <a:cxnLst/>
              <a:rect l="l" t="t" r="r" b="b"/>
              <a:pathLst>
                <a:path w="3504" h="3154" extrusionOk="0">
                  <a:moveTo>
                    <a:pt x="1377" y="3151"/>
                  </a:moveTo>
                  <a:cubicBezTo>
                    <a:pt x="1328" y="3143"/>
                    <a:pt x="1285" y="3116"/>
                    <a:pt x="1256" y="3076"/>
                  </a:cubicBezTo>
                  <a:lnTo>
                    <a:pt x="333" y="1790"/>
                  </a:lnTo>
                  <a:cubicBezTo>
                    <a:pt x="-26" y="1296"/>
                    <a:pt x="-99" y="773"/>
                    <a:pt x="136" y="392"/>
                  </a:cubicBezTo>
                  <a:cubicBezTo>
                    <a:pt x="317" y="99"/>
                    <a:pt x="650" y="-46"/>
                    <a:pt x="1007" y="13"/>
                  </a:cubicBezTo>
                  <a:cubicBezTo>
                    <a:pt x="1215" y="47"/>
                    <a:pt x="1513" y="163"/>
                    <a:pt x="1809" y="509"/>
                  </a:cubicBezTo>
                  <a:cubicBezTo>
                    <a:pt x="2150" y="301"/>
                    <a:pt x="2497" y="214"/>
                    <a:pt x="2800" y="263"/>
                  </a:cubicBezTo>
                  <a:cubicBezTo>
                    <a:pt x="3145" y="320"/>
                    <a:pt x="3406" y="555"/>
                    <a:pt x="3481" y="876"/>
                  </a:cubicBezTo>
                  <a:cubicBezTo>
                    <a:pt x="3586" y="1321"/>
                    <a:pt x="3331" y="1814"/>
                    <a:pt x="2801" y="2195"/>
                  </a:cubicBezTo>
                  <a:lnTo>
                    <a:pt x="1515" y="3118"/>
                  </a:lnTo>
                  <a:cubicBezTo>
                    <a:pt x="1475" y="3147"/>
                    <a:pt x="1426" y="3159"/>
                    <a:pt x="1377" y="3151"/>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2" name="Google Shape;3048;p64">
              <a:extLst>
                <a:ext uri="{FF2B5EF4-FFF2-40B4-BE49-F238E27FC236}">
                  <a16:creationId xmlns:a16="http://schemas.microsoft.com/office/drawing/2014/main" id="{0947F45F-0B45-724B-67D8-28E31F2245B3}"/>
                </a:ext>
              </a:extLst>
            </p:cNvPr>
            <p:cNvSpPr/>
            <p:nvPr/>
          </p:nvSpPr>
          <p:spPr>
            <a:xfrm>
              <a:off x="5648400" y="889200"/>
              <a:ext cx="1261440" cy="1135440"/>
            </a:xfrm>
            <a:custGeom>
              <a:avLst/>
              <a:gdLst/>
              <a:ahLst/>
              <a:cxnLst/>
              <a:rect l="l" t="t" r="r" b="b"/>
              <a:pathLst>
                <a:path w="3504" h="3154" extrusionOk="0">
                  <a:moveTo>
                    <a:pt x="1377" y="3151"/>
                  </a:moveTo>
                  <a:cubicBezTo>
                    <a:pt x="1328" y="3143"/>
                    <a:pt x="1285" y="3116"/>
                    <a:pt x="1256" y="3076"/>
                  </a:cubicBezTo>
                  <a:lnTo>
                    <a:pt x="333" y="1790"/>
                  </a:lnTo>
                  <a:cubicBezTo>
                    <a:pt x="-26" y="1296"/>
                    <a:pt x="-99" y="773"/>
                    <a:pt x="136" y="392"/>
                  </a:cubicBezTo>
                  <a:cubicBezTo>
                    <a:pt x="317" y="99"/>
                    <a:pt x="650" y="-46"/>
                    <a:pt x="1007" y="13"/>
                  </a:cubicBezTo>
                  <a:cubicBezTo>
                    <a:pt x="1215" y="47"/>
                    <a:pt x="1513" y="163"/>
                    <a:pt x="1809" y="509"/>
                  </a:cubicBezTo>
                  <a:cubicBezTo>
                    <a:pt x="2150" y="301"/>
                    <a:pt x="2497" y="214"/>
                    <a:pt x="2800" y="263"/>
                  </a:cubicBezTo>
                  <a:cubicBezTo>
                    <a:pt x="3145" y="320"/>
                    <a:pt x="3406" y="555"/>
                    <a:pt x="3481" y="876"/>
                  </a:cubicBezTo>
                  <a:cubicBezTo>
                    <a:pt x="3586" y="1321"/>
                    <a:pt x="3331" y="1814"/>
                    <a:pt x="2801" y="2195"/>
                  </a:cubicBezTo>
                  <a:lnTo>
                    <a:pt x="1515" y="3118"/>
                  </a:lnTo>
                  <a:cubicBezTo>
                    <a:pt x="1475" y="3147"/>
                    <a:pt x="1426" y="3159"/>
                    <a:pt x="1377" y="3151"/>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3" name="Google Shape;3049;p64">
              <a:extLst>
                <a:ext uri="{FF2B5EF4-FFF2-40B4-BE49-F238E27FC236}">
                  <a16:creationId xmlns:a16="http://schemas.microsoft.com/office/drawing/2014/main" id="{60EBC902-8929-2599-783D-A3EB0622CE2E}"/>
                </a:ext>
              </a:extLst>
            </p:cNvPr>
            <p:cNvSpPr/>
            <p:nvPr/>
          </p:nvSpPr>
          <p:spPr>
            <a:xfrm>
              <a:off x="5835600" y="1249200"/>
              <a:ext cx="322920" cy="172080"/>
            </a:xfrm>
            <a:custGeom>
              <a:avLst/>
              <a:gdLst/>
              <a:ahLst/>
              <a:cxnLst/>
              <a:rect l="l" t="t" r="r" b="b"/>
              <a:pathLst>
                <a:path w="897" h="478" extrusionOk="0">
                  <a:moveTo>
                    <a:pt x="888" y="253"/>
                  </a:moveTo>
                  <a:cubicBezTo>
                    <a:pt x="908" y="216"/>
                    <a:pt x="894" y="170"/>
                    <a:pt x="858" y="150"/>
                  </a:cubicBezTo>
                  <a:cubicBezTo>
                    <a:pt x="668" y="48"/>
                    <a:pt x="440" y="-40"/>
                    <a:pt x="64" y="20"/>
                  </a:cubicBezTo>
                  <a:cubicBezTo>
                    <a:pt x="23" y="26"/>
                    <a:pt x="-5" y="65"/>
                    <a:pt x="1" y="106"/>
                  </a:cubicBezTo>
                  <a:cubicBezTo>
                    <a:pt x="7" y="139"/>
                    <a:pt x="32" y="164"/>
                    <a:pt x="64" y="169"/>
                  </a:cubicBezTo>
                  <a:cubicBezTo>
                    <a:pt x="71" y="170"/>
                    <a:pt x="80" y="170"/>
                    <a:pt x="88" y="169"/>
                  </a:cubicBezTo>
                  <a:cubicBezTo>
                    <a:pt x="122" y="163"/>
                    <a:pt x="155" y="160"/>
                    <a:pt x="187" y="157"/>
                  </a:cubicBezTo>
                  <a:lnTo>
                    <a:pt x="148" y="391"/>
                  </a:lnTo>
                  <a:cubicBezTo>
                    <a:pt x="142" y="432"/>
                    <a:pt x="169" y="471"/>
                    <a:pt x="211" y="478"/>
                  </a:cubicBezTo>
                  <a:cubicBezTo>
                    <a:pt x="252" y="484"/>
                    <a:pt x="291" y="457"/>
                    <a:pt x="297" y="415"/>
                  </a:cubicBezTo>
                  <a:lnTo>
                    <a:pt x="340" y="152"/>
                  </a:lnTo>
                  <a:cubicBezTo>
                    <a:pt x="516" y="159"/>
                    <a:pt x="651" y="210"/>
                    <a:pt x="786" y="283"/>
                  </a:cubicBezTo>
                  <a:cubicBezTo>
                    <a:pt x="822" y="303"/>
                    <a:pt x="868" y="289"/>
                    <a:pt x="888" y="253"/>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44" name="Google Shape;3050;p64">
              <a:extLst>
                <a:ext uri="{FF2B5EF4-FFF2-40B4-BE49-F238E27FC236}">
                  <a16:creationId xmlns:a16="http://schemas.microsoft.com/office/drawing/2014/main" id="{F5D9379A-C9B3-D396-765C-33FC6E27C306}"/>
                </a:ext>
              </a:extLst>
            </p:cNvPr>
            <p:cNvSpPr/>
            <p:nvPr/>
          </p:nvSpPr>
          <p:spPr>
            <a:xfrm>
              <a:off x="6359400" y="1335240"/>
              <a:ext cx="322560" cy="172080"/>
            </a:xfrm>
            <a:custGeom>
              <a:avLst/>
              <a:gdLst/>
              <a:ahLst/>
              <a:cxnLst/>
              <a:rect l="l" t="t" r="r" b="b"/>
              <a:pathLst>
                <a:path w="896" h="478" extrusionOk="0">
                  <a:moveTo>
                    <a:pt x="857" y="150"/>
                  </a:moveTo>
                  <a:cubicBezTo>
                    <a:pt x="667" y="47"/>
                    <a:pt x="439" y="-40"/>
                    <a:pt x="63" y="20"/>
                  </a:cubicBezTo>
                  <a:cubicBezTo>
                    <a:pt x="22" y="26"/>
                    <a:pt x="-6" y="65"/>
                    <a:pt x="0" y="106"/>
                  </a:cubicBezTo>
                  <a:cubicBezTo>
                    <a:pt x="6" y="139"/>
                    <a:pt x="32" y="164"/>
                    <a:pt x="63" y="169"/>
                  </a:cubicBezTo>
                  <a:cubicBezTo>
                    <a:pt x="71" y="170"/>
                    <a:pt x="79" y="170"/>
                    <a:pt x="87" y="169"/>
                  </a:cubicBezTo>
                  <a:cubicBezTo>
                    <a:pt x="121" y="163"/>
                    <a:pt x="154" y="159"/>
                    <a:pt x="186" y="156"/>
                  </a:cubicBezTo>
                  <a:lnTo>
                    <a:pt x="147" y="391"/>
                  </a:lnTo>
                  <a:cubicBezTo>
                    <a:pt x="141" y="432"/>
                    <a:pt x="168" y="471"/>
                    <a:pt x="210" y="477"/>
                  </a:cubicBezTo>
                  <a:cubicBezTo>
                    <a:pt x="251" y="484"/>
                    <a:pt x="290" y="456"/>
                    <a:pt x="296" y="415"/>
                  </a:cubicBezTo>
                  <a:lnTo>
                    <a:pt x="340" y="152"/>
                  </a:lnTo>
                  <a:cubicBezTo>
                    <a:pt x="515" y="159"/>
                    <a:pt x="650" y="210"/>
                    <a:pt x="785" y="283"/>
                  </a:cubicBezTo>
                  <a:cubicBezTo>
                    <a:pt x="821" y="303"/>
                    <a:pt x="867" y="289"/>
                    <a:pt x="887" y="252"/>
                  </a:cubicBezTo>
                  <a:cubicBezTo>
                    <a:pt x="907" y="216"/>
                    <a:pt x="893" y="170"/>
                    <a:pt x="857" y="150"/>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45" name="Google Shape;3051;p64">
              <a:extLst>
                <a:ext uri="{FF2B5EF4-FFF2-40B4-BE49-F238E27FC236}">
                  <a16:creationId xmlns:a16="http://schemas.microsoft.com/office/drawing/2014/main" id="{B3223113-CC04-ADB4-AD2F-11C7ECBD0A47}"/>
                </a:ext>
              </a:extLst>
            </p:cNvPr>
            <p:cNvSpPr/>
            <p:nvPr/>
          </p:nvSpPr>
          <p:spPr>
            <a:xfrm>
              <a:off x="6048360" y="1303560"/>
              <a:ext cx="196560" cy="338760"/>
            </a:xfrm>
            <a:custGeom>
              <a:avLst/>
              <a:gdLst/>
              <a:ahLst/>
              <a:cxnLst/>
              <a:rect l="l" t="t" r="r" b="b"/>
              <a:pathLst>
                <a:path w="546" h="941" extrusionOk="0">
                  <a:moveTo>
                    <a:pt x="546" y="877"/>
                  </a:moveTo>
                  <a:cubicBezTo>
                    <a:pt x="552" y="836"/>
                    <a:pt x="525" y="798"/>
                    <a:pt x="483" y="791"/>
                  </a:cubicBezTo>
                  <a:lnTo>
                    <a:pt x="193" y="743"/>
                  </a:lnTo>
                  <a:lnTo>
                    <a:pt x="537" y="112"/>
                  </a:lnTo>
                  <a:cubicBezTo>
                    <a:pt x="556" y="76"/>
                    <a:pt x="543" y="30"/>
                    <a:pt x="506" y="10"/>
                  </a:cubicBezTo>
                  <a:cubicBezTo>
                    <a:pt x="470" y="-10"/>
                    <a:pt x="424" y="3"/>
                    <a:pt x="404" y="40"/>
                  </a:cubicBezTo>
                  <a:lnTo>
                    <a:pt x="9" y="764"/>
                  </a:lnTo>
                  <a:cubicBezTo>
                    <a:pt x="-2" y="786"/>
                    <a:pt x="-3" y="811"/>
                    <a:pt x="8" y="833"/>
                  </a:cubicBezTo>
                  <a:cubicBezTo>
                    <a:pt x="19" y="855"/>
                    <a:pt x="39" y="871"/>
                    <a:pt x="63" y="875"/>
                  </a:cubicBezTo>
                  <a:lnTo>
                    <a:pt x="459" y="940"/>
                  </a:lnTo>
                  <a:cubicBezTo>
                    <a:pt x="500" y="946"/>
                    <a:pt x="539" y="919"/>
                    <a:pt x="546" y="877"/>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46" name="Google Shape;3052;p64">
              <a:extLst>
                <a:ext uri="{FF2B5EF4-FFF2-40B4-BE49-F238E27FC236}">
                  <a16:creationId xmlns:a16="http://schemas.microsoft.com/office/drawing/2014/main" id="{23888F6A-D259-B219-82B6-E705D9987C7A}"/>
                </a:ext>
              </a:extLst>
            </p:cNvPr>
            <p:cNvSpPr/>
            <p:nvPr/>
          </p:nvSpPr>
          <p:spPr>
            <a:xfrm>
              <a:off x="6108480" y="1666440"/>
              <a:ext cx="288360" cy="101520"/>
            </a:xfrm>
            <a:custGeom>
              <a:avLst/>
              <a:gdLst/>
              <a:ahLst/>
              <a:cxnLst/>
              <a:rect l="l" t="t" r="r" b="b"/>
              <a:pathLst>
                <a:path w="801" h="282" extrusionOk="0">
                  <a:moveTo>
                    <a:pt x="710" y="108"/>
                  </a:moveTo>
                  <a:cubicBezTo>
                    <a:pt x="339" y="189"/>
                    <a:pt x="134" y="24"/>
                    <a:pt x="124" y="17"/>
                  </a:cubicBezTo>
                  <a:cubicBezTo>
                    <a:pt x="92" y="-10"/>
                    <a:pt x="45" y="-6"/>
                    <a:pt x="18" y="26"/>
                  </a:cubicBezTo>
                  <a:cubicBezTo>
                    <a:pt x="-9" y="58"/>
                    <a:pt x="-5" y="105"/>
                    <a:pt x="27" y="132"/>
                  </a:cubicBezTo>
                  <a:cubicBezTo>
                    <a:pt x="34" y="138"/>
                    <a:pt x="151" y="235"/>
                    <a:pt x="360" y="269"/>
                  </a:cubicBezTo>
                  <a:cubicBezTo>
                    <a:pt x="464" y="287"/>
                    <a:pt x="592" y="288"/>
                    <a:pt x="741" y="255"/>
                  </a:cubicBezTo>
                  <a:cubicBezTo>
                    <a:pt x="782" y="247"/>
                    <a:pt x="808" y="206"/>
                    <a:pt x="799" y="166"/>
                  </a:cubicBezTo>
                  <a:cubicBezTo>
                    <a:pt x="790" y="125"/>
                    <a:pt x="750" y="99"/>
                    <a:pt x="710" y="108"/>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
        <p:nvSpPr>
          <p:cNvPr id="38" name="Metin kutusu 37">
            <a:extLst>
              <a:ext uri="{FF2B5EF4-FFF2-40B4-BE49-F238E27FC236}">
                <a16:creationId xmlns:a16="http://schemas.microsoft.com/office/drawing/2014/main" id="{1D6274C7-8E8C-4992-D437-3F7BA2D00583}"/>
              </a:ext>
            </a:extLst>
          </p:cNvPr>
          <p:cNvSpPr txBox="1"/>
          <p:nvPr/>
        </p:nvSpPr>
        <p:spPr>
          <a:xfrm>
            <a:off x="2113280" y="1521369"/>
            <a:ext cx="4917440" cy="2077492"/>
          </a:xfrm>
          <a:prstGeom prst="rect">
            <a:avLst/>
          </a:prstGeom>
          <a:noFill/>
          <a:ln w="38100">
            <a:solidFill>
              <a:schemeClr val="accent3"/>
            </a:solidFill>
          </a:ln>
        </p:spPr>
        <p:txBody>
          <a:bodyPr wrap="square" rtlCol="0">
            <a:spAutoFit/>
          </a:bodyPr>
          <a:lstStyle/>
          <a:p>
            <a:pPr algn="ctr"/>
            <a:endParaRPr lang="tr-TR" sz="900" dirty="0">
              <a:latin typeface="Dela Gothic One" pitchFamily="2" charset="-128"/>
              <a:ea typeface="Dela Gothic One" pitchFamily="2" charset="-128"/>
            </a:endParaRPr>
          </a:p>
          <a:p>
            <a:pPr algn="ctr"/>
            <a:r>
              <a:rPr lang="tr-TR" sz="4000" dirty="0">
                <a:latin typeface="Dela Gothic One" pitchFamily="2" charset="-128"/>
                <a:ea typeface="Dela Gothic One" pitchFamily="2" charset="-128"/>
              </a:rPr>
              <a:t>Unutmayın bu sadece bir sınav</a:t>
            </a: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3589"/>
        <p:cNvGrpSpPr/>
        <p:nvPr/>
      </p:nvGrpSpPr>
      <p:grpSpPr>
        <a:xfrm>
          <a:off x="0" y="0"/>
          <a:ext cx="0" cy="0"/>
          <a:chOff x="0" y="0"/>
          <a:chExt cx="0" cy="0"/>
        </a:xfrm>
      </p:grpSpPr>
      <p:sp>
        <p:nvSpPr>
          <p:cNvPr id="3590" name="Google Shape;3590;p70"/>
          <p:cNvSpPr txBox="1">
            <a:spLocks noGrp="1"/>
          </p:cNvSpPr>
          <p:nvPr>
            <p:ph type="subTitle" idx="1"/>
          </p:nvPr>
        </p:nvSpPr>
        <p:spPr>
          <a:xfrm>
            <a:off x="1226388" y="1366875"/>
            <a:ext cx="6691200" cy="16230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dirty="0"/>
              <a:t>“</a:t>
            </a:r>
            <a:r>
              <a:rPr lang="en" dirty="0" err="1"/>
              <a:t>Düşüncelerin</a:t>
            </a:r>
            <a:r>
              <a:rPr lang="en" dirty="0"/>
              <a:t> </a:t>
            </a:r>
            <a:r>
              <a:rPr lang="en" dirty="0" err="1"/>
              <a:t>neyse</a:t>
            </a:r>
            <a:r>
              <a:rPr lang="en" dirty="0"/>
              <a:t> </a:t>
            </a:r>
            <a:r>
              <a:rPr lang="en" dirty="0" err="1"/>
              <a:t>hayatın</a:t>
            </a:r>
            <a:r>
              <a:rPr lang="en" dirty="0"/>
              <a:t> </a:t>
            </a:r>
            <a:r>
              <a:rPr lang="en" dirty="0" err="1"/>
              <a:t>odur</a:t>
            </a:r>
            <a:r>
              <a:rPr lang="en" dirty="0"/>
              <a:t>. </a:t>
            </a:r>
            <a:r>
              <a:rPr lang="en" dirty="0" err="1"/>
              <a:t>Hayatın</a:t>
            </a:r>
            <a:r>
              <a:rPr lang="en" dirty="0"/>
              <a:t> </a:t>
            </a:r>
            <a:r>
              <a:rPr lang="en" dirty="0" err="1"/>
              <a:t>gidişini</a:t>
            </a:r>
            <a:r>
              <a:rPr lang="en" dirty="0"/>
              <a:t> </a:t>
            </a:r>
            <a:r>
              <a:rPr lang="en" dirty="0" err="1"/>
              <a:t>değiştirmek</a:t>
            </a:r>
            <a:r>
              <a:rPr lang="en" dirty="0"/>
              <a:t> </a:t>
            </a:r>
            <a:r>
              <a:rPr lang="en" dirty="0" err="1"/>
              <a:t>istiyorsan</a:t>
            </a:r>
            <a:r>
              <a:rPr lang="en" dirty="0"/>
              <a:t> </a:t>
            </a:r>
            <a:r>
              <a:rPr lang="en" dirty="0" err="1"/>
              <a:t>düşüncelerini</a:t>
            </a:r>
            <a:r>
              <a:rPr lang="en" dirty="0"/>
              <a:t> </a:t>
            </a:r>
            <a:r>
              <a:rPr lang="en" dirty="0" err="1"/>
              <a:t>değiştir</a:t>
            </a:r>
            <a:r>
              <a:rPr lang="en" dirty="0"/>
              <a:t>.”</a:t>
            </a:r>
            <a:endParaRPr dirty="0"/>
          </a:p>
        </p:txBody>
      </p:sp>
      <p:sp>
        <p:nvSpPr>
          <p:cNvPr id="3591" name="Google Shape;3591;p70"/>
          <p:cNvSpPr txBox="1">
            <a:spLocks noGrp="1"/>
          </p:cNvSpPr>
          <p:nvPr>
            <p:ph type="title"/>
          </p:nvPr>
        </p:nvSpPr>
        <p:spPr>
          <a:xfrm>
            <a:off x="1226428" y="3100300"/>
            <a:ext cx="6691200" cy="6618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sz="2000" dirty="0"/>
              <a:t>—W. Shakespeare</a:t>
            </a:r>
            <a:endParaRPr sz="2000" dirty="0"/>
          </a:p>
        </p:txBody>
      </p:sp>
      <p:grpSp>
        <p:nvGrpSpPr>
          <p:cNvPr id="3592" name="Google Shape;3592;p70"/>
          <p:cNvGrpSpPr/>
          <p:nvPr/>
        </p:nvGrpSpPr>
        <p:grpSpPr>
          <a:xfrm>
            <a:off x="930292" y="2323516"/>
            <a:ext cx="413420" cy="413517"/>
            <a:chOff x="1020960" y="2953800"/>
            <a:chExt cx="973440" cy="973440"/>
          </a:xfrm>
        </p:grpSpPr>
        <p:sp>
          <p:nvSpPr>
            <p:cNvPr id="3593" name="Google Shape;3593;p70"/>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594" name="Google Shape;3594;p70"/>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595" name="Google Shape;3595;p70"/>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3596" name="Google Shape;3596;p70"/>
          <p:cNvGrpSpPr/>
          <p:nvPr/>
        </p:nvGrpSpPr>
        <p:grpSpPr>
          <a:xfrm>
            <a:off x="6507642" y="842941"/>
            <a:ext cx="413420" cy="413517"/>
            <a:chOff x="1020960" y="2953800"/>
            <a:chExt cx="973440" cy="973440"/>
          </a:xfrm>
        </p:grpSpPr>
        <p:sp>
          <p:nvSpPr>
            <p:cNvPr id="3597" name="Google Shape;3597;p70"/>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598" name="Google Shape;3598;p70"/>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599" name="Google Shape;3599;p70"/>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3600" name="Google Shape;3600;p70"/>
          <p:cNvGrpSpPr/>
          <p:nvPr/>
        </p:nvGrpSpPr>
        <p:grpSpPr>
          <a:xfrm rot="-843757">
            <a:off x="1096156" y="3325174"/>
            <a:ext cx="824209" cy="1025096"/>
            <a:chOff x="2967120" y="685080"/>
            <a:chExt cx="1422359" cy="1769035"/>
          </a:xfrm>
        </p:grpSpPr>
        <p:sp>
          <p:nvSpPr>
            <p:cNvPr id="3601" name="Google Shape;3601;p70"/>
            <p:cNvSpPr/>
            <p:nvPr/>
          </p:nvSpPr>
          <p:spPr>
            <a:xfrm>
              <a:off x="2967120" y="685080"/>
              <a:ext cx="1422359" cy="1769035"/>
            </a:xfrm>
            <a:custGeom>
              <a:avLst/>
              <a:gdLst/>
              <a:ahLst/>
              <a:cxnLst/>
              <a:rect l="l" t="t" r="r" b="b"/>
              <a:pathLst>
                <a:path w="3953" h="4916" extrusionOk="0">
                  <a:moveTo>
                    <a:pt x="464" y="4916"/>
                  </a:moveTo>
                  <a:cubicBezTo>
                    <a:pt x="208" y="4916"/>
                    <a:pt x="0" y="4708"/>
                    <a:pt x="0" y="4452"/>
                  </a:cubicBezTo>
                  <a:lnTo>
                    <a:pt x="0" y="464"/>
                  </a:lnTo>
                  <a:cubicBezTo>
                    <a:pt x="0" y="208"/>
                    <a:pt x="208" y="0"/>
                    <a:pt x="464" y="0"/>
                  </a:cubicBezTo>
                  <a:lnTo>
                    <a:pt x="3489" y="0"/>
                  </a:lnTo>
                  <a:cubicBezTo>
                    <a:pt x="3745" y="0"/>
                    <a:pt x="3953" y="208"/>
                    <a:pt x="3953" y="464"/>
                  </a:cubicBezTo>
                  <a:lnTo>
                    <a:pt x="3953" y="4452"/>
                  </a:lnTo>
                  <a:cubicBezTo>
                    <a:pt x="3953" y="4708"/>
                    <a:pt x="3745" y="4915"/>
                    <a:pt x="3489" y="4915"/>
                  </a:cubicBezTo>
                  <a:lnTo>
                    <a:pt x="464" y="4915"/>
                  </a:lnTo>
                  <a:lnTo>
                    <a:pt x="464" y="4916"/>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02" name="Google Shape;3602;p70"/>
            <p:cNvSpPr/>
            <p:nvPr/>
          </p:nvSpPr>
          <p:spPr>
            <a:xfrm>
              <a:off x="3024360" y="742320"/>
              <a:ext cx="1307882" cy="1654556"/>
            </a:xfrm>
            <a:custGeom>
              <a:avLst/>
              <a:gdLst/>
              <a:ahLst/>
              <a:cxnLst/>
              <a:rect l="l" t="t" r="r" b="b"/>
              <a:pathLst>
                <a:path w="3635" h="4598" extrusionOk="0">
                  <a:moveTo>
                    <a:pt x="0" y="4293"/>
                  </a:moveTo>
                  <a:lnTo>
                    <a:pt x="0" y="305"/>
                  </a:lnTo>
                  <a:cubicBezTo>
                    <a:pt x="0" y="136"/>
                    <a:pt x="136" y="0"/>
                    <a:pt x="305" y="0"/>
                  </a:cubicBezTo>
                  <a:lnTo>
                    <a:pt x="3330" y="0"/>
                  </a:lnTo>
                  <a:cubicBezTo>
                    <a:pt x="3499" y="0"/>
                    <a:pt x="3635" y="136"/>
                    <a:pt x="3635" y="305"/>
                  </a:cubicBezTo>
                  <a:lnTo>
                    <a:pt x="3635" y="4293"/>
                  </a:lnTo>
                  <a:cubicBezTo>
                    <a:pt x="3635" y="4461"/>
                    <a:pt x="3499" y="4598"/>
                    <a:pt x="3330" y="4598"/>
                  </a:cubicBezTo>
                  <a:lnTo>
                    <a:pt x="305" y="4598"/>
                  </a:lnTo>
                  <a:cubicBezTo>
                    <a:pt x="136" y="4598"/>
                    <a:pt x="0" y="4461"/>
                    <a:pt x="0" y="429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03" name="Google Shape;3603;p70"/>
            <p:cNvSpPr/>
            <p:nvPr/>
          </p:nvSpPr>
          <p:spPr>
            <a:xfrm>
              <a:off x="3024360" y="742320"/>
              <a:ext cx="1307882" cy="1654556"/>
            </a:xfrm>
            <a:custGeom>
              <a:avLst/>
              <a:gdLst/>
              <a:ahLst/>
              <a:cxnLst/>
              <a:rect l="l" t="t" r="r" b="b"/>
              <a:pathLst>
                <a:path w="3635" h="4598" extrusionOk="0">
                  <a:moveTo>
                    <a:pt x="0" y="4293"/>
                  </a:moveTo>
                  <a:lnTo>
                    <a:pt x="0" y="305"/>
                  </a:lnTo>
                  <a:cubicBezTo>
                    <a:pt x="0" y="136"/>
                    <a:pt x="136" y="0"/>
                    <a:pt x="305" y="0"/>
                  </a:cubicBezTo>
                  <a:lnTo>
                    <a:pt x="3330" y="0"/>
                  </a:lnTo>
                  <a:cubicBezTo>
                    <a:pt x="3499" y="0"/>
                    <a:pt x="3635" y="136"/>
                    <a:pt x="3635" y="305"/>
                  </a:cubicBezTo>
                  <a:lnTo>
                    <a:pt x="3635" y="4293"/>
                  </a:lnTo>
                  <a:cubicBezTo>
                    <a:pt x="3635" y="4461"/>
                    <a:pt x="3499" y="4598"/>
                    <a:pt x="3330" y="4598"/>
                  </a:cubicBezTo>
                  <a:lnTo>
                    <a:pt x="305" y="4598"/>
                  </a:lnTo>
                  <a:cubicBezTo>
                    <a:pt x="136" y="4598"/>
                    <a:pt x="0" y="4461"/>
                    <a:pt x="0" y="4293"/>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04" name="Google Shape;3604;p70"/>
            <p:cNvSpPr/>
            <p:nvPr/>
          </p:nvSpPr>
          <p:spPr>
            <a:xfrm>
              <a:off x="3058560" y="775800"/>
              <a:ext cx="1239477" cy="1587603"/>
            </a:xfrm>
            <a:custGeom>
              <a:avLst/>
              <a:gdLst/>
              <a:ahLst/>
              <a:cxnLst/>
              <a:rect l="l" t="t" r="r" b="b"/>
              <a:pathLst>
                <a:path w="3445" h="4412" extrusionOk="0">
                  <a:moveTo>
                    <a:pt x="3234" y="4412"/>
                  </a:moveTo>
                  <a:lnTo>
                    <a:pt x="211" y="4412"/>
                  </a:lnTo>
                  <a:cubicBezTo>
                    <a:pt x="94" y="4412"/>
                    <a:pt x="0" y="4317"/>
                    <a:pt x="0" y="4201"/>
                  </a:cubicBezTo>
                  <a:lnTo>
                    <a:pt x="0" y="211"/>
                  </a:lnTo>
                  <a:cubicBezTo>
                    <a:pt x="0" y="94"/>
                    <a:pt x="94" y="0"/>
                    <a:pt x="211" y="0"/>
                  </a:cubicBezTo>
                  <a:lnTo>
                    <a:pt x="3234" y="0"/>
                  </a:lnTo>
                  <a:cubicBezTo>
                    <a:pt x="3351" y="0"/>
                    <a:pt x="3445" y="94"/>
                    <a:pt x="3445" y="211"/>
                  </a:cubicBezTo>
                  <a:lnTo>
                    <a:pt x="3445" y="4201"/>
                  </a:lnTo>
                  <a:cubicBezTo>
                    <a:pt x="3445" y="4317"/>
                    <a:pt x="3351" y="4412"/>
                    <a:pt x="3234" y="4412"/>
                  </a:cubicBezTo>
                  <a:close/>
                </a:path>
              </a:pathLst>
            </a:custGeom>
            <a:solidFill>
              <a:schemeClr val="lt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05" name="Google Shape;3605;p70"/>
            <p:cNvSpPr/>
            <p:nvPr/>
          </p:nvSpPr>
          <p:spPr>
            <a:xfrm>
              <a:off x="3255480" y="1008360"/>
              <a:ext cx="846722" cy="1122482"/>
            </a:xfrm>
            <a:custGeom>
              <a:avLst/>
              <a:gdLst/>
              <a:ahLst/>
              <a:cxnLst/>
              <a:rect l="l" t="t" r="r" b="b"/>
              <a:pathLst>
                <a:path w="2354" h="3120" extrusionOk="0">
                  <a:moveTo>
                    <a:pt x="0" y="1943"/>
                  </a:moveTo>
                  <a:lnTo>
                    <a:pt x="0" y="1177"/>
                  </a:lnTo>
                  <a:cubicBezTo>
                    <a:pt x="0" y="527"/>
                    <a:pt x="527" y="0"/>
                    <a:pt x="1177" y="0"/>
                  </a:cubicBezTo>
                  <a:lnTo>
                    <a:pt x="1177" y="0"/>
                  </a:lnTo>
                  <a:cubicBezTo>
                    <a:pt x="1827" y="0"/>
                    <a:pt x="2354" y="527"/>
                    <a:pt x="2354" y="1177"/>
                  </a:cubicBezTo>
                  <a:lnTo>
                    <a:pt x="2354" y="1943"/>
                  </a:lnTo>
                  <a:cubicBezTo>
                    <a:pt x="2354" y="2593"/>
                    <a:pt x="1827" y="3120"/>
                    <a:pt x="1177" y="3120"/>
                  </a:cubicBezTo>
                  <a:lnTo>
                    <a:pt x="1177" y="3120"/>
                  </a:lnTo>
                  <a:cubicBezTo>
                    <a:pt x="527" y="3120"/>
                    <a:pt x="0" y="2593"/>
                    <a:pt x="0" y="194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3606" name="Google Shape;3606;p70"/>
            <p:cNvSpPr/>
            <p:nvPr/>
          </p:nvSpPr>
          <p:spPr>
            <a:xfrm>
              <a:off x="3159720" y="860400"/>
              <a:ext cx="148320" cy="170640"/>
            </a:xfrm>
            <a:custGeom>
              <a:avLst/>
              <a:gdLst/>
              <a:ahLst/>
              <a:cxnLst/>
              <a:rect l="l" t="t" r="r" b="b"/>
              <a:pathLst>
                <a:path w="414" h="476" extrusionOk="0">
                  <a:moveTo>
                    <a:pt x="413" y="241"/>
                  </a:moveTo>
                  <a:cubicBezTo>
                    <a:pt x="256" y="268"/>
                    <a:pt x="233" y="294"/>
                    <a:pt x="210" y="475"/>
                  </a:cubicBezTo>
                  <a:cubicBezTo>
                    <a:pt x="210" y="477"/>
                    <a:pt x="206" y="477"/>
                    <a:pt x="206" y="475"/>
                  </a:cubicBezTo>
                  <a:cubicBezTo>
                    <a:pt x="182" y="294"/>
                    <a:pt x="159" y="268"/>
                    <a:pt x="2" y="241"/>
                  </a:cubicBezTo>
                  <a:cubicBezTo>
                    <a:pt x="0" y="240"/>
                    <a:pt x="0" y="237"/>
                    <a:pt x="2" y="236"/>
                  </a:cubicBezTo>
                  <a:cubicBezTo>
                    <a:pt x="159" y="209"/>
                    <a:pt x="182" y="183"/>
                    <a:pt x="206" y="2"/>
                  </a:cubicBezTo>
                  <a:cubicBezTo>
                    <a:pt x="206" y="0"/>
                    <a:pt x="210" y="0"/>
                    <a:pt x="210" y="2"/>
                  </a:cubicBezTo>
                  <a:cubicBezTo>
                    <a:pt x="233" y="183"/>
                    <a:pt x="256" y="209"/>
                    <a:pt x="413" y="236"/>
                  </a:cubicBezTo>
                  <a:cubicBezTo>
                    <a:pt x="415" y="237"/>
                    <a:pt x="415" y="240"/>
                    <a:pt x="413" y="241"/>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07" name="Google Shape;3607;p70"/>
            <p:cNvSpPr/>
            <p:nvPr/>
          </p:nvSpPr>
          <p:spPr>
            <a:xfrm>
              <a:off x="3308760" y="860400"/>
              <a:ext cx="148320" cy="170640"/>
            </a:xfrm>
            <a:custGeom>
              <a:avLst/>
              <a:gdLst/>
              <a:ahLst/>
              <a:cxnLst/>
              <a:rect l="l" t="t" r="r" b="b"/>
              <a:pathLst>
                <a:path w="414" h="476" extrusionOk="0">
                  <a:moveTo>
                    <a:pt x="413" y="241"/>
                  </a:moveTo>
                  <a:cubicBezTo>
                    <a:pt x="256" y="268"/>
                    <a:pt x="233" y="294"/>
                    <a:pt x="210" y="475"/>
                  </a:cubicBezTo>
                  <a:cubicBezTo>
                    <a:pt x="210" y="477"/>
                    <a:pt x="206" y="477"/>
                    <a:pt x="206" y="475"/>
                  </a:cubicBezTo>
                  <a:cubicBezTo>
                    <a:pt x="182" y="294"/>
                    <a:pt x="159" y="268"/>
                    <a:pt x="2" y="241"/>
                  </a:cubicBezTo>
                  <a:cubicBezTo>
                    <a:pt x="0" y="240"/>
                    <a:pt x="0" y="237"/>
                    <a:pt x="2" y="236"/>
                  </a:cubicBezTo>
                  <a:cubicBezTo>
                    <a:pt x="159" y="209"/>
                    <a:pt x="182" y="183"/>
                    <a:pt x="206" y="2"/>
                  </a:cubicBezTo>
                  <a:cubicBezTo>
                    <a:pt x="206" y="0"/>
                    <a:pt x="210" y="0"/>
                    <a:pt x="210" y="2"/>
                  </a:cubicBezTo>
                  <a:cubicBezTo>
                    <a:pt x="233" y="183"/>
                    <a:pt x="256" y="209"/>
                    <a:pt x="413" y="236"/>
                  </a:cubicBezTo>
                  <a:cubicBezTo>
                    <a:pt x="415" y="237"/>
                    <a:pt x="415" y="240"/>
                    <a:pt x="413" y="241"/>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08" name="Google Shape;3608;p70"/>
            <p:cNvSpPr/>
            <p:nvPr/>
          </p:nvSpPr>
          <p:spPr>
            <a:xfrm>
              <a:off x="3457800" y="860400"/>
              <a:ext cx="148320" cy="170640"/>
            </a:xfrm>
            <a:custGeom>
              <a:avLst/>
              <a:gdLst/>
              <a:ahLst/>
              <a:cxnLst/>
              <a:rect l="l" t="t" r="r" b="b"/>
              <a:pathLst>
                <a:path w="414" h="476" extrusionOk="0">
                  <a:moveTo>
                    <a:pt x="413" y="241"/>
                  </a:moveTo>
                  <a:cubicBezTo>
                    <a:pt x="256" y="268"/>
                    <a:pt x="233" y="294"/>
                    <a:pt x="210" y="475"/>
                  </a:cubicBezTo>
                  <a:cubicBezTo>
                    <a:pt x="210" y="477"/>
                    <a:pt x="206" y="477"/>
                    <a:pt x="206" y="475"/>
                  </a:cubicBezTo>
                  <a:cubicBezTo>
                    <a:pt x="182" y="294"/>
                    <a:pt x="159" y="268"/>
                    <a:pt x="2" y="241"/>
                  </a:cubicBezTo>
                  <a:cubicBezTo>
                    <a:pt x="0" y="240"/>
                    <a:pt x="0" y="237"/>
                    <a:pt x="2" y="236"/>
                  </a:cubicBezTo>
                  <a:cubicBezTo>
                    <a:pt x="159" y="209"/>
                    <a:pt x="182" y="183"/>
                    <a:pt x="206" y="2"/>
                  </a:cubicBezTo>
                  <a:cubicBezTo>
                    <a:pt x="206" y="0"/>
                    <a:pt x="210" y="0"/>
                    <a:pt x="210" y="2"/>
                  </a:cubicBezTo>
                  <a:cubicBezTo>
                    <a:pt x="233" y="183"/>
                    <a:pt x="256" y="209"/>
                    <a:pt x="413" y="236"/>
                  </a:cubicBezTo>
                  <a:cubicBezTo>
                    <a:pt x="415" y="237"/>
                    <a:pt x="415" y="240"/>
                    <a:pt x="413" y="241"/>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09" name="Google Shape;3609;p70"/>
            <p:cNvSpPr/>
            <p:nvPr/>
          </p:nvSpPr>
          <p:spPr>
            <a:xfrm>
              <a:off x="3606840" y="860400"/>
              <a:ext cx="148320" cy="170640"/>
            </a:xfrm>
            <a:custGeom>
              <a:avLst/>
              <a:gdLst/>
              <a:ahLst/>
              <a:cxnLst/>
              <a:rect l="l" t="t" r="r" b="b"/>
              <a:pathLst>
                <a:path w="414" h="476" extrusionOk="0">
                  <a:moveTo>
                    <a:pt x="412" y="241"/>
                  </a:moveTo>
                  <a:cubicBezTo>
                    <a:pt x="255" y="268"/>
                    <a:pt x="232" y="294"/>
                    <a:pt x="209" y="475"/>
                  </a:cubicBezTo>
                  <a:cubicBezTo>
                    <a:pt x="208" y="477"/>
                    <a:pt x="205" y="477"/>
                    <a:pt x="205" y="475"/>
                  </a:cubicBezTo>
                  <a:cubicBezTo>
                    <a:pt x="181" y="294"/>
                    <a:pt x="159" y="268"/>
                    <a:pt x="2" y="241"/>
                  </a:cubicBezTo>
                  <a:cubicBezTo>
                    <a:pt x="0" y="240"/>
                    <a:pt x="0" y="237"/>
                    <a:pt x="2" y="236"/>
                  </a:cubicBezTo>
                  <a:cubicBezTo>
                    <a:pt x="159" y="209"/>
                    <a:pt x="181" y="183"/>
                    <a:pt x="205" y="2"/>
                  </a:cubicBezTo>
                  <a:cubicBezTo>
                    <a:pt x="205" y="0"/>
                    <a:pt x="208" y="0"/>
                    <a:pt x="209" y="2"/>
                  </a:cubicBezTo>
                  <a:cubicBezTo>
                    <a:pt x="232" y="183"/>
                    <a:pt x="255" y="209"/>
                    <a:pt x="412" y="236"/>
                  </a:cubicBezTo>
                  <a:cubicBezTo>
                    <a:pt x="414" y="237"/>
                    <a:pt x="414" y="240"/>
                    <a:pt x="412" y="241"/>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10" name="Google Shape;3610;p70"/>
            <p:cNvSpPr/>
            <p:nvPr/>
          </p:nvSpPr>
          <p:spPr>
            <a:xfrm>
              <a:off x="3755880" y="860400"/>
              <a:ext cx="148320" cy="170640"/>
            </a:xfrm>
            <a:custGeom>
              <a:avLst/>
              <a:gdLst/>
              <a:ahLst/>
              <a:cxnLst/>
              <a:rect l="l" t="t" r="r" b="b"/>
              <a:pathLst>
                <a:path w="414" h="476" extrusionOk="0">
                  <a:moveTo>
                    <a:pt x="412" y="241"/>
                  </a:moveTo>
                  <a:cubicBezTo>
                    <a:pt x="255" y="268"/>
                    <a:pt x="232" y="294"/>
                    <a:pt x="209" y="475"/>
                  </a:cubicBezTo>
                  <a:cubicBezTo>
                    <a:pt x="208" y="477"/>
                    <a:pt x="205" y="477"/>
                    <a:pt x="205" y="475"/>
                  </a:cubicBezTo>
                  <a:cubicBezTo>
                    <a:pt x="181" y="294"/>
                    <a:pt x="158" y="268"/>
                    <a:pt x="1" y="241"/>
                  </a:cubicBezTo>
                  <a:cubicBezTo>
                    <a:pt x="-1" y="240"/>
                    <a:pt x="-1" y="237"/>
                    <a:pt x="1" y="236"/>
                  </a:cubicBezTo>
                  <a:cubicBezTo>
                    <a:pt x="158" y="209"/>
                    <a:pt x="181" y="183"/>
                    <a:pt x="205" y="2"/>
                  </a:cubicBezTo>
                  <a:cubicBezTo>
                    <a:pt x="205" y="0"/>
                    <a:pt x="208" y="0"/>
                    <a:pt x="209" y="2"/>
                  </a:cubicBezTo>
                  <a:cubicBezTo>
                    <a:pt x="232" y="183"/>
                    <a:pt x="255" y="209"/>
                    <a:pt x="412" y="236"/>
                  </a:cubicBezTo>
                  <a:cubicBezTo>
                    <a:pt x="414" y="237"/>
                    <a:pt x="414" y="240"/>
                    <a:pt x="412" y="241"/>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11" name="Google Shape;3611;p70"/>
            <p:cNvSpPr/>
            <p:nvPr/>
          </p:nvSpPr>
          <p:spPr>
            <a:xfrm>
              <a:off x="3904920" y="860400"/>
              <a:ext cx="148320" cy="170640"/>
            </a:xfrm>
            <a:custGeom>
              <a:avLst/>
              <a:gdLst/>
              <a:ahLst/>
              <a:cxnLst/>
              <a:rect l="l" t="t" r="r" b="b"/>
              <a:pathLst>
                <a:path w="414" h="476" extrusionOk="0">
                  <a:moveTo>
                    <a:pt x="412" y="241"/>
                  </a:moveTo>
                  <a:cubicBezTo>
                    <a:pt x="255" y="268"/>
                    <a:pt x="232" y="294"/>
                    <a:pt x="209" y="475"/>
                  </a:cubicBezTo>
                  <a:cubicBezTo>
                    <a:pt x="208" y="477"/>
                    <a:pt x="205" y="477"/>
                    <a:pt x="204" y="475"/>
                  </a:cubicBezTo>
                  <a:cubicBezTo>
                    <a:pt x="181" y="294"/>
                    <a:pt x="158" y="268"/>
                    <a:pt x="1" y="241"/>
                  </a:cubicBezTo>
                  <a:cubicBezTo>
                    <a:pt x="-1" y="240"/>
                    <a:pt x="-1" y="237"/>
                    <a:pt x="1" y="236"/>
                  </a:cubicBezTo>
                  <a:cubicBezTo>
                    <a:pt x="158" y="209"/>
                    <a:pt x="181" y="183"/>
                    <a:pt x="204" y="2"/>
                  </a:cubicBezTo>
                  <a:cubicBezTo>
                    <a:pt x="205" y="0"/>
                    <a:pt x="208" y="0"/>
                    <a:pt x="209" y="2"/>
                  </a:cubicBezTo>
                  <a:cubicBezTo>
                    <a:pt x="232" y="183"/>
                    <a:pt x="255" y="209"/>
                    <a:pt x="412" y="236"/>
                  </a:cubicBezTo>
                  <a:cubicBezTo>
                    <a:pt x="414" y="237"/>
                    <a:pt x="414" y="240"/>
                    <a:pt x="412" y="241"/>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12" name="Google Shape;3612;p70"/>
            <p:cNvSpPr/>
            <p:nvPr/>
          </p:nvSpPr>
          <p:spPr>
            <a:xfrm>
              <a:off x="4053960" y="860400"/>
              <a:ext cx="148320" cy="170640"/>
            </a:xfrm>
            <a:custGeom>
              <a:avLst/>
              <a:gdLst/>
              <a:ahLst/>
              <a:cxnLst/>
              <a:rect l="l" t="t" r="r" b="b"/>
              <a:pathLst>
                <a:path w="414" h="476" extrusionOk="0">
                  <a:moveTo>
                    <a:pt x="412" y="241"/>
                  </a:moveTo>
                  <a:cubicBezTo>
                    <a:pt x="255" y="268"/>
                    <a:pt x="232" y="294"/>
                    <a:pt x="209" y="475"/>
                  </a:cubicBezTo>
                  <a:cubicBezTo>
                    <a:pt x="208" y="477"/>
                    <a:pt x="205" y="477"/>
                    <a:pt x="204" y="475"/>
                  </a:cubicBezTo>
                  <a:cubicBezTo>
                    <a:pt x="181" y="294"/>
                    <a:pt x="158" y="268"/>
                    <a:pt x="1" y="241"/>
                  </a:cubicBezTo>
                  <a:cubicBezTo>
                    <a:pt x="-1" y="240"/>
                    <a:pt x="-1" y="237"/>
                    <a:pt x="1" y="236"/>
                  </a:cubicBezTo>
                  <a:cubicBezTo>
                    <a:pt x="158" y="209"/>
                    <a:pt x="181" y="183"/>
                    <a:pt x="204" y="2"/>
                  </a:cubicBezTo>
                  <a:cubicBezTo>
                    <a:pt x="205" y="0"/>
                    <a:pt x="208" y="0"/>
                    <a:pt x="209" y="2"/>
                  </a:cubicBezTo>
                  <a:cubicBezTo>
                    <a:pt x="232" y="183"/>
                    <a:pt x="255" y="209"/>
                    <a:pt x="412" y="236"/>
                  </a:cubicBezTo>
                  <a:cubicBezTo>
                    <a:pt x="414" y="237"/>
                    <a:pt x="414" y="240"/>
                    <a:pt x="412" y="241"/>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13" name="Google Shape;3613;p70"/>
            <p:cNvSpPr/>
            <p:nvPr/>
          </p:nvSpPr>
          <p:spPr>
            <a:xfrm>
              <a:off x="3159720" y="2107800"/>
              <a:ext cx="148320" cy="171000"/>
            </a:xfrm>
            <a:custGeom>
              <a:avLst/>
              <a:gdLst/>
              <a:ahLst/>
              <a:cxnLst/>
              <a:rect l="l" t="t" r="r" b="b"/>
              <a:pathLst>
                <a:path w="414" h="477" extrusionOk="0">
                  <a:moveTo>
                    <a:pt x="413" y="240"/>
                  </a:moveTo>
                  <a:cubicBezTo>
                    <a:pt x="256" y="267"/>
                    <a:pt x="233" y="293"/>
                    <a:pt x="210" y="475"/>
                  </a:cubicBezTo>
                  <a:cubicBezTo>
                    <a:pt x="210" y="477"/>
                    <a:pt x="206" y="477"/>
                    <a:pt x="206" y="475"/>
                  </a:cubicBezTo>
                  <a:cubicBezTo>
                    <a:pt x="182" y="293"/>
                    <a:pt x="159" y="267"/>
                    <a:pt x="2" y="240"/>
                  </a:cubicBezTo>
                  <a:cubicBezTo>
                    <a:pt x="0" y="240"/>
                    <a:pt x="0" y="237"/>
                    <a:pt x="2" y="236"/>
                  </a:cubicBezTo>
                  <a:cubicBezTo>
                    <a:pt x="159" y="209"/>
                    <a:pt x="182" y="183"/>
                    <a:pt x="206" y="2"/>
                  </a:cubicBezTo>
                  <a:cubicBezTo>
                    <a:pt x="206" y="-1"/>
                    <a:pt x="210" y="-1"/>
                    <a:pt x="210" y="2"/>
                  </a:cubicBezTo>
                  <a:cubicBezTo>
                    <a:pt x="233" y="183"/>
                    <a:pt x="256" y="209"/>
                    <a:pt x="413" y="236"/>
                  </a:cubicBezTo>
                  <a:cubicBezTo>
                    <a:pt x="415" y="237"/>
                    <a:pt x="415" y="240"/>
                    <a:pt x="413" y="24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14" name="Google Shape;3614;p70"/>
            <p:cNvSpPr/>
            <p:nvPr/>
          </p:nvSpPr>
          <p:spPr>
            <a:xfrm>
              <a:off x="3308760" y="2107800"/>
              <a:ext cx="148320" cy="171000"/>
            </a:xfrm>
            <a:custGeom>
              <a:avLst/>
              <a:gdLst/>
              <a:ahLst/>
              <a:cxnLst/>
              <a:rect l="l" t="t" r="r" b="b"/>
              <a:pathLst>
                <a:path w="414" h="477" extrusionOk="0">
                  <a:moveTo>
                    <a:pt x="413" y="240"/>
                  </a:moveTo>
                  <a:cubicBezTo>
                    <a:pt x="256" y="267"/>
                    <a:pt x="233" y="293"/>
                    <a:pt x="210" y="475"/>
                  </a:cubicBezTo>
                  <a:cubicBezTo>
                    <a:pt x="210" y="477"/>
                    <a:pt x="206" y="477"/>
                    <a:pt x="206" y="475"/>
                  </a:cubicBezTo>
                  <a:cubicBezTo>
                    <a:pt x="182" y="293"/>
                    <a:pt x="159" y="267"/>
                    <a:pt x="2" y="240"/>
                  </a:cubicBezTo>
                  <a:cubicBezTo>
                    <a:pt x="0" y="240"/>
                    <a:pt x="0" y="237"/>
                    <a:pt x="2" y="236"/>
                  </a:cubicBezTo>
                  <a:cubicBezTo>
                    <a:pt x="159" y="209"/>
                    <a:pt x="182" y="183"/>
                    <a:pt x="206" y="2"/>
                  </a:cubicBezTo>
                  <a:cubicBezTo>
                    <a:pt x="206" y="-1"/>
                    <a:pt x="210" y="-1"/>
                    <a:pt x="210" y="2"/>
                  </a:cubicBezTo>
                  <a:cubicBezTo>
                    <a:pt x="233" y="183"/>
                    <a:pt x="256" y="209"/>
                    <a:pt x="413" y="236"/>
                  </a:cubicBezTo>
                  <a:cubicBezTo>
                    <a:pt x="415" y="237"/>
                    <a:pt x="415" y="240"/>
                    <a:pt x="413" y="24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15" name="Google Shape;3615;p70"/>
            <p:cNvSpPr/>
            <p:nvPr/>
          </p:nvSpPr>
          <p:spPr>
            <a:xfrm>
              <a:off x="3457800" y="2107800"/>
              <a:ext cx="148320" cy="171000"/>
            </a:xfrm>
            <a:custGeom>
              <a:avLst/>
              <a:gdLst/>
              <a:ahLst/>
              <a:cxnLst/>
              <a:rect l="l" t="t" r="r" b="b"/>
              <a:pathLst>
                <a:path w="414" h="477" extrusionOk="0">
                  <a:moveTo>
                    <a:pt x="413" y="240"/>
                  </a:moveTo>
                  <a:cubicBezTo>
                    <a:pt x="256" y="267"/>
                    <a:pt x="233" y="293"/>
                    <a:pt x="210" y="475"/>
                  </a:cubicBezTo>
                  <a:cubicBezTo>
                    <a:pt x="210" y="477"/>
                    <a:pt x="206" y="477"/>
                    <a:pt x="206" y="475"/>
                  </a:cubicBezTo>
                  <a:cubicBezTo>
                    <a:pt x="182" y="293"/>
                    <a:pt x="159" y="267"/>
                    <a:pt x="2" y="240"/>
                  </a:cubicBezTo>
                  <a:cubicBezTo>
                    <a:pt x="0" y="240"/>
                    <a:pt x="0" y="237"/>
                    <a:pt x="2" y="236"/>
                  </a:cubicBezTo>
                  <a:cubicBezTo>
                    <a:pt x="159" y="209"/>
                    <a:pt x="182" y="183"/>
                    <a:pt x="206" y="2"/>
                  </a:cubicBezTo>
                  <a:cubicBezTo>
                    <a:pt x="206" y="-1"/>
                    <a:pt x="210" y="-1"/>
                    <a:pt x="210" y="2"/>
                  </a:cubicBezTo>
                  <a:cubicBezTo>
                    <a:pt x="233" y="183"/>
                    <a:pt x="256" y="209"/>
                    <a:pt x="413" y="236"/>
                  </a:cubicBezTo>
                  <a:cubicBezTo>
                    <a:pt x="415" y="237"/>
                    <a:pt x="415" y="240"/>
                    <a:pt x="413" y="24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16" name="Google Shape;3616;p70"/>
            <p:cNvSpPr/>
            <p:nvPr/>
          </p:nvSpPr>
          <p:spPr>
            <a:xfrm>
              <a:off x="3606840" y="2107800"/>
              <a:ext cx="148320" cy="171000"/>
            </a:xfrm>
            <a:custGeom>
              <a:avLst/>
              <a:gdLst/>
              <a:ahLst/>
              <a:cxnLst/>
              <a:rect l="l" t="t" r="r" b="b"/>
              <a:pathLst>
                <a:path w="414" h="477" extrusionOk="0">
                  <a:moveTo>
                    <a:pt x="412" y="240"/>
                  </a:moveTo>
                  <a:cubicBezTo>
                    <a:pt x="255" y="267"/>
                    <a:pt x="232" y="293"/>
                    <a:pt x="209" y="475"/>
                  </a:cubicBezTo>
                  <a:cubicBezTo>
                    <a:pt x="208" y="477"/>
                    <a:pt x="205" y="477"/>
                    <a:pt x="205" y="475"/>
                  </a:cubicBezTo>
                  <a:cubicBezTo>
                    <a:pt x="181" y="293"/>
                    <a:pt x="159" y="267"/>
                    <a:pt x="2" y="240"/>
                  </a:cubicBezTo>
                  <a:cubicBezTo>
                    <a:pt x="0" y="240"/>
                    <a:pt x="0" y="237"/>
                    <a:pt x="2" y="236"/>
                  </a:cubicBezTo>
                  <a:cubicBezTo>
                    <a:pt x="159" y="209"/>
                    <a:pt x="181" y="183"/>
                    <a:pt x="205" y="2"/>
                  </a:cubicBezTo>
                  <a:cubicBezTo>
                    <a:pt x="205" y="-1"/>
                    <a:pt x="208" y="-1"/>
                    <a:pt x="209" y="2"/>
                  </a:cubicBezTo>
                  <a:cubicBezTo>
                    <a:pt x="232" y="183"/>
                    <a:pt x="255" y="209"/>
                    <a:pt x="412" y="236"/>
                  </a:cubicBezTo>
                  <a:cubicBezTo>
                    <a:pt x="414" y="237"/>
                    <a:pt x="414" y="240"/>
                    <a:pt x="412" y="24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17" name="Google Shape;3617;p70"/>
            <p:cNvSpPr/>
            <p:nvPr/>
          </p:nvSpPr>
          <p:spPr>
            <a:xfrm>
              <a:off x="3755880" y="2107800"/>
              <a:ext cx="148320" cy="171000"/>
            </a:xfrm>
            <a:custGeom>
              <a:avLst/>
              <a:gdLst/>
              <a:ahLst/>
              <a:cxnLst/>
              <a:rect l="l" t="t" r="r" b="b"/>
              <a:pathLst>
                <a:path w="414" h="477" extrusionOk="0">
                  <a:moveTo>
                    <a:pt x="412" y="240"/>
                  </a:moveTo>
                  <a:cubicBezTo>
                    <a:pt x="255" y="267"/>
                    <a:pt x="232" y="293"/>
                    <a:pt x="209" y="475"/>
                  </a:cubicBezTo>
                  <a:cubicBezTo>
                    <a:pt x="208" y="477"/>
                    <a:pt x="205" y="477"/>
                    <a:pt x="205" y="475"/>
                  </a:cubicBezTo>
                  <a:cubicBezTo>
                    <a:pt x="181" y="293"/>
                    <a:pt x="158" y="267"/>
                    <a:pt x="1" y="240"/>
                  </a:cubicBezTo>
                  <a:cubicBezTo>
                    <a:pt x="-1" y="240"/>
                    <a:pt x="-1" y="237"/>
                    <a:pt x="1" y="236"/>
                  </a:cubicBezTo>
                  <a:cubicBezTo>
                    <a:pt x="158" y="209"/>
                    <a:pt x="181" y="183"/>
                    <a:pt x="205" y="2"/>
                  </a:cubicBezTo>
                  <a:cubicBezTo>
                    <a:pt x="205" y="-1"/>
                    <a:pt x="208" y="-1"/>
                    <a:pt x="209" y="2"/>
                  </a:cubicBezTo>
                  <a:cubicBezTo>
                    <a:pt x="232" y="183"/>
                    <a:pt x="255" y="209"/>
                    <a:pt x="412" y="236"/>
                  </a:cubicBezTo>
                  <a:cubicBezTo>
                    <a:pt x="414" y="237"/>
                    <a:pt x="414" y="240"/>
                    <a:pt x="412" y="24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18" name="Google Shape;3618;p70"/>
            <p:cNvSpPr/>
            <p:nvPr/>
          </p:nvSpPr>
          <p:spPr>
            <a:xfrm>
              <a:off x="3904920" y="2107800"/>
              <a:ext cx="148320" cy="171000"/>
            </a:xfrm>
            <a:custGeom>
              <a:avLst/>
              <a:gdLst/>
              <a:ahLst/>
              <a:cxnLst/>
              <a:rect l="l" t="t" r="r" b="b"/>
              <a:pathLst>
                <a:path w="414" h="477" extrusionOk="0">
                  <a:moveTo>
                    <a:pt x="412" y="240"/>
                  </a:moveTo>
                  <a:cubicBezTo>
                    <a:pt x="255" y="267"/>
                    <a:pt x="232" y="293"/>
                    <a:pt x="209" y="475"/>
                  </a:cubicBezTo>
                  <a:cubicBezTo>
                    <a:pt x="208" y="477"/>
                    <a:pt x="205" y="477"/>
                    <a:pt x="204" y="475"/>
                  </a:cubicBezTo>
                  <a:cubicBezTo>
                    <a:pt x="181" y="293"/>
                    <a:pt x="158" y="267"/>
                    <a:pt x="1" y="240"/>
                  </a:cubicBezTo>
                  <a:cubicBezTo>
                    <a:pt x="-1" y="240"/>
                    <a:pt x="-1" y="237"/>
                    <a:pt x="1" y="236"/>
                  </a:cubicBezTo>
                  <a:cubicBezTo>
                    <a:pt x="158" y="209"/>
                    <a:pt x="181" y="183"/>
                    <a:pt x="204" y="2"/>
                  </a:cubicBezTo>
                  <a:cubicBezTo>
                    <a:pt x="205" y="-1"/>
                    <a:pt x="208" y="-1"/>
                    <a:pt x="209" y="2"/>
                  </a:cubicBezTo>
                  <a:cubicBezTo>
                    <a:pt x="232" y="183"/>
                    <a:pt x="255" y="209"/>
                    <a:pt x="412" y="236"/>
                  </a:cubicBezTo>
                  <a:cubicBezTo>
                    <a:pt x="414" y="237"/>
                    <a:pt x="414" y="240"/>
                    <a:pt x="412" y="24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19" name="Google Shape;3619;p70"/>
            <p:cNvSpPr/>
            <p:nvPr/>
          </p:nvSpPr>
          <p:spPr>
            <a:xfrm>
              <a:off x="4053960" y="2107800"/>
              <a:ext cx="148320" cy="171000"/>
            </a:xfrm>
            <a:custGeom>
              <a:avLst/>
              <a:gdLst/>
              <a:ahLst/>
              <a:cxnLst/>
              <a:rect l="l" t="t" r="r" b="b"/>
              <a:pathLst>
                <a:path w="414" h="477" extrusionOk="0">
                  <a:moveTo>
                    <a:pt x="412" y="240"/>
                  </a:moveTo>
                  <a:cubicBezTo>
                    <a:pt x="255" y="267"/>
                    <a:pt x="232" y="293"/>
                    <a:pt x="209" y="475"/>
                  </a:cubicBezTo>
                  <a:cubicBezTo>
                    <a:pt x="208" y="477"/>
                    <a:pt x="205" y="477"/>
                    <a:pt x="204" y="475"/>
                  </a:cubicBezTo>
                  <a:cubicBezTo>
                    <a:pt x="181" y="293"/>
                    <a:pt x="158" y="267"/>
                    <a:pt x="1" y="240"/>
                  </a:cubicBezTo>
                  <a:cubicBezTo>
                    <a:pt x="-1" y="240"/>
                    <a:pt x="-1" y="237"/>
                    <a:pt x="1" y="236"/>
                  </a:cubicBezTo>
                  <a:cubicBezTo>
                    <a:pt x="158" y="209"/>
                    <a:pt x="181" y="183"/>
                    <a:pt x="204" y="2"/>
                  </a:cubicBezTo>
                  <a:cubicBezTo>
                    <a:pt x="205" y="-1"/>
                    <a:pt x="208" y="-1"/>
                    <a:pt x="209" y="2"/>
                  </a:cubicBezTo>
                  <a:cubicBezTo>
                    <a:pt x="232" y="183"/>
                    <a:pt x="255" y="209"/>
                    <a:pt x="412" y="236"/>
                  </a:cubicBezTo>
                  <a:cubicBezTo>
                    <a:pt x="414" y="237"/>
                    <a:pt x="414" y="240"/>
                    <a:pt x="412" y="24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20" name="Google Shape;3620;p70"/>
            <p:cNvSpPr/>
            <p:nvPr/>
          </p:nvSpPr>
          <p:spPr>
            <a:xfrm>
              <a:off x="3269520" y="1143720"/>
              <a:ext cx="195121" cy="199800"/>
            </a:xfrm>
            <a:custGeom>
              <a:avLst/>
              <a:gdLst/>
              <a:ahLst/>
              <a:cxnLst/>
              <a:rect l="l" t="t" r="r" b="b"/>
              <a:pathLst>
                <a:path w="544" h="557" extrusionOk="0">
                  <a:moveTo>
                    <a:pt x="306" y="557"/>
                  </a:moveTo>
                  <a:cubicBezTo>
                    <a:pt x="262" y="557"/>
                    <a:pt x="221" y="553"/>
                    <a:pt x="184" y="545"/>
                  </a:cubicBezTo>
                  <a:cubicBezTo>
                    <a:pt x="146" y="537"/>
                    <a:pt x="114" y="523"/>
                    <a:pt x="87" y="503"/>
                  </a:cubicBezTo>
                  <a:cubicBezTo>
                    <a:pt x="59" y="482"/>
                    <a:pt x="38" y="454"/>
                    <a:pt x="23" y="418"/>
                  </a:cubicBezTo>
                  <a:cubicBezTo>
                    <a:pt x="7" y="382"/>
                    <a:pt x="0" y="335"/>
                    <a:pt x="0" y="279"/>
                  </a:cubicBezTo>
                  <a:cubicBezTo>
                    <a:pt x="0" y="223"/>
                    <a:pt x="8" y="176"/>
                    <a:pt x="24" y="140"/>
                  </a:cubicBezTo>
                  <a:cubicBezTo>
                    <a:pt x="40" y="103"/>
                    <a:pt x="60" y="75"/>
                    <a:pt x="88" y="55"/>
                  </a:cubicBezTo>
                  <a:cubicBezTo>
                    <a:pt x="115" y="34"/>
                    <a:pt x="147" y="21"/>
                    <a:pt x="181" y="13"/>
                  </a:cubicBezTo>
                  <a:cubicBezTo>
                    <a:pt x="216" y="4"/>
                    <a:pt x="252" y="0"/>
                    <a:pt x="290" y="0"/>
                  </a:cubicBezTo>
                  <a:cubicBezTo>
                    <a:pt x="315" y="0"/>
                    <a:pt x="338" y="2"/>
                    <a:pt x="359" y="4"/>
                  </a:cubicBezTo>
                  <a:cubicBezTo>
                    <a:pt x="380" y="7"/>
                    <a:pt x="398" y="10"/>
                    <a:pt x="415" y="14"/>
                  </a:cubicBezTo>
                  <a:lnTo>
                    <a:pt x="519" y="75"/>
                  </a:lnTo>
                  <a:lnTo>
                    <a:pt x="466" y="209"/>
                  </a:lnTo>
                  <a:lnTo>
                    <a:pt x="297" y="158"/>
                  </a:lnTo>
                  <a:cubicBezTo>
                    <a:pt x="275" y="158"/>
                    <a:pt x="255" y="161"/>
                    <a:pt x="237" y="168"/>
                  </a:cubicBezTo>
                  <a:cubicBezTo>
                    <a:pt x="218" y="175"/>
                    <a:pt x="203" y="187"/>
                    <a:pt x="193" y="205"/>
                  </a:cubicBezTo>
                  <a:cubicBezTo>
                    <a:pt x="182" y="223"/>
                    <a:pt x="176" y="247"/>
                    <a:pt x="176" y="280"/>
                  </a:cubicBezTo>
                  <a:cubicBezTo>
                    <a:pt x="176" y="328"/>
                    <a:pt x="187" y="363"/>
                    <a:pt x="208" y="382"/>
                  </a:cubicBezTo>
                  <a:cubicBezTo>
                    <a:pt x="229" y="402"/>
                    <a:pt x="259" y="412"/>
                    <a:pt x="298" y="412"/>
                  </a:cubicBezTo>
                  <a:cubicBezTo>
                    <a:pt x="313" y="412"/>
                    <a:pt x="325" y="411"/>
                    <a:pt x="335" y="409"/>
                  </a:cubicBezTo>
                  <a:cubicBezTo>
                    <a:pt x="344" y="407"/>
                    <a:pt x="352" y="405"/>
                    <a:pt x="359" y="403"/>
                  </a:cubicBezTo>
                  <a:lnTo>
                    <a:pt x="359" y="360"/>
                  </a:lnTo>
                  <a:lnTo>
                    <a:pt x="293" y="360"/>
                  </a:lnTo>
                  <a:lnTo>
                    <a:pt x="293" y="240"/>
                  </a:lnTo>
                  <a:lnTo>
                    <a:pt x="536" y="240"/>
                  </a:lnTo>
                  <a:lnTo>
                    <a:pt x="544" y="285"/>
                  </a:lnTo>
                  <a:lnTo>
                    <a:pt x="527" y="364"/>
                  </a:lnTo>
                  <a:lnTo>
                    <a:pt x="527" y="525"/>
                  </a:lnTo>
                  <a:cubicBezTo>
                    <a:pt x="522" y="527"/>
                    <a:pt x="509" y="530"/>
                    <a:pt x="489" y="535"/>
                  </a:cubicBezTo>
                  <a:cubicBezTo>
                    <a:pt x="470" y="540"/>
                    <a:pt x="444" y="545"/>
                    <a:pt x="413" y="550"/>
                  </a:cubicBezTo>
                  <a:cubicBezTo>
                    <a:pt x="382" y="555"/>
                    <a:pt x="346" y="557"/>
                    <a:pt x="306" y="557"/>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21" name="Google Shape;3621;p70"/>
            <p:cNvSpPr/>
            <p:nvPr/>
          </p:nvSpPr>
          <p:spPr>
            <a:xfrm>
              <a:off x="3482640" y="1143720"/>
              <a:ext cx="196919" cy="199800"/>
            </a:xfrm>
            <a:custGeom>
              <a:avLst/>
              <a:gdLst/>
              <a:ahLst/>
              <a:cxnLst/>
              <a:rect l="l" t="t" r="r" b="b"/>
              <a:pathLst>
                <a:path w="549" h="557" extrusionOk="0">
                  <a:moveTo>
                    <a:pt x="275" y="557"/>
                  </a:moveTo>
                  <a:cubicBezTo>
                    <a:pt x="242" y="557"/>
                    <a:pt x="210" y="553"/>
                    <a:pt x="177" y="545"/>
                  </a:cubicBezTo>
                  <a:cubicBezTo>
                    <a:pt x="145" y="537"/>
                    <a:pt x="115" y="523"/>
                    <a:pt x="88" y="503"/>
                  </a:cubicBezTo>
                  <a:cubicBezTo>
                    <a:pt x="62" y="482"/>
                    <a:pt x="40" y="454"/>
                    <a:pt x="24" y="418"/>
                  </a:cubicBezTo>
                  <a:cubicBezTo>
                    <a:pt x="7" y="382"/>
                    <a:pt x="0" y="335"/>
                    <a:pt x="0" y="279"/>
                  </a:cubicBezTo>
                  <a:cubicBezTo>
                    <a:pt x="0" y="222"/>
                    <a:pt x="8" y="176"/>
                    <a:pt x="24" y="140"/>
                  </a:cubicBezTo>
                  <a:cubicBezTo>
                    <a:pt x="40" y="103"/>
                    <a:pt x="62" y="75"/>
                    <a:pt x="88" y="55"/>
                  </a:cubicBezTo>
                  <a:cubicBezTo>
                    <a:pt x="115" y="34"/>
                    <a:pt x="145" y="20"/>
                    <a:pt x="177" y="12"/>
                  </a:cubicBezTo>
                  <a:cubicBezTo>
                    <a:pt x="209" y="4"/>
                    <a:pt x="242" y="0"/>
                    <a:pt x="275" y="0"/>
                  </a:cubicBezTo>
                  <a:cubicBezTo>
                    <a:pt x="307" y="0"/>
                    <a:pt x="340" y="4"/>
                    <a:pt x="372" y="13"/>
                  </a:cubicBezTo>
                  <a:cubicBezTo>
                    <a:pt x="405" y="21"/>
                    <a:pt x="434" y="35"/>
                    <a:pt x="461" y="55"/>
                  </a:cubicBezTo>
                  <a:cubicBezTo>
                    <a:pt x="488" y="76"/>
                    <a:pt x="508" y="103"/>
                    <a:pt x="525" y="140"/>
                  </a:cubicBezTo>
                  <a:cubicBezTo>
                    <a:pt x="541" y="176"/>
                    <a:pt x="549" y="223"/>
                    <a:pt x="549" y="279"/>
                  </a:cubicBezTo>
                  <a:cubicBezTo>
                    <a:pt x="549" y="335"/>
                    <a:pt x="541" y="381"/>
                    <a:pt x="525" y="417"/>
                  </a:cubicBezTo>
                  <a:cubicBezTo>
                    <a:pt x="509" y="453"/>
                    <a:pt x="488" y="482"/>
                    <a:pt x="461" y="502"/>
                  </a:cubicBezTo>
                  <a:cubicBezTo>
                    <a:pt x="434" y="522"/>
                    <a:pt x="405" y="537"/>
                    <a:pt x="372" y="545"/>
                  </a:cubicBezTo>
                  <a:cubicBezTo>
                    <a:pt x="340" y="553"/>
                    <a:pt x="307" y="557"/>
                    <a:pt x="275" y="557"/>
                  </a:cubicBezTo>
                  <a:moveTo>
                    <a:pt x="275" y="404"/>
                  </a:moveTo>
                  <a:cubicBezTo>
                    <a:pt x="308" y="404"/>
                    <a:pt x="333" y="394"/>
                    <a:pt x="349" y="374"/>
                  </a:cubicBezTo>
                  <a:cubicBezTo>
                    <a:pt x="366" y="354"/>
                    <a:pt x="375" y="322"/>
                    <a:pt x="375" y="279"/>
                  </a:cubicBezTo>
                  <a:cubicBezTo>
                    <a:pt x="375" y="236"/>
                    <a:pt x="366" y="204"/>
                    <a:pt x="349" y="184"/>
                  </a:cubicBezTo>
                  <a:cubicBezTo>
                    <a:pt x="333" y="163"/>
                    <a:pt x="308" y="153"/>
                    <a:pt x="275" y="153"/>
                  </a:cubicBezTo>
                  <a:cubicBezTo>
                    <a:pt x="208" y="153"/>
                    <a:pt x="175" y="195"/>
                    <a:pt x="175" y="278"/>
                  </a:cubicBezTo>
                  <a:cubicBezTo>
                    <a:pt x="175" y="321"/>
                    <a:pt x="183" y="352"/>
                    <a:pt x="200" y="373"/>
                  </a:cubicBezTo>
                  <a:cubicBezTo>
                    <a:pt x="217" y="393"/>
                    <a:pt x="242" y="404"/>
                    <a:pt x="275" y="404"/>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22" name="Google Shape;3622;p70"/>
            <p:cNvSpPr/>
            <p:nvPr/>
          </p:nvSpPr>
          <p:spPr>
            <a:xfrm>
              <a:off x="3699000" y="1143720"/>
              <a:ext cx="197640" cy="199800"/>
            </a:xfrm>
            <a:custGeom>
              <a:avLst/>
              <a:gdLst/>
              <a:ahLst/>
              <a:cxnLst/>
              <a:rect l="l" t="t" r="r" b="b"/>
              <a:pathLst>
                <a:path w="551" h="557" extrusionOk="0">
                  <a:moveTo>
                    <a:pt x="275" y="557"/>
                  </a:moveTo>
                  <a:cubicBezTo>
                    <a:pt x="243" y="557"/>
                    <a:pt x="210" y="553"/>
                    <a:pt x="178" y="545"/>
                  </a:cubicBezTo>
                  <a:cubicBezTo>
                    <a:pt x="146" y="537"/>
                    <a:pt x="116" y="523"/>
                    <a:pt x="89" y="503"/>
                  </a:cubicBezTo>
                  <a:cubicBezTo>
                    <a:pt x="63" y="482"/>
                    <a:pt x="41" y="454"/>
                    <a:pt x="25" y="418"/>
                  </a:cubicBezTo>
                  <a:cubicBezTo>
                    <a:pt x="8" y="382"/>
                    <a:pt x="0" y="335"/>
                    <a:pt x="0" y="279"/>
                  </a:cubicBezTo>
                  <a:cubicBezTo>
                    <a:pt x="0" y="222"/>
                    <a:pt x="9" y="176"/>
                    <a:pt x="25" y="140"/>
                  </a:cubicBezTo>
                  <a:cubicBezTo>
                    <a:pt x="41" y="103"/>
                    <a:pt x="63" y="75"/>
                    <a:pt x="89" y="55"/>
                  </a:cubicBezTo>
                  <a:cubicBezTo>
                    <a:pt x="116" y="34"/>
                    <a:pt x="146" y="20"/>
                    <a:pt x="178" y="12"/>
                  </a:cubicBezTo>
                  <a:cubicBezTo>
                    <a:pt x="210" y="4"/>
                    <a:pt x="243" y="0"/>
                    <a:pt x="275" y="0"/>
                  </a:cubicBezTo>
                  <a:cubicBezTo>
                    <a:pt x="308" y="0"/>
                    <a:pt x="341" y="4"/>
                    <a:pt x="373" y="13"/>
                  </a:cubicBezTo>
                  <a:cubicBezTo>
                    <a:pt x="405" y="21"/>
                    <a:pt x="435" y="35"/>
                    <a:pt x="462" y="55"/>
                  </a:cubicBezTo>
                  <a:cubicBezTo>
                    <a:pt x="488" y="76"/>
                    <a:pt x="510" y="103"/>
                    <a:pt x="526" y="140"/>
                  </a:cubicBezTo>
                  <a:cubicBezTo>
                    <a:pt x="542" y="176"/>
                    <a:pt x="551" y="223"/>
                    <a:pt x="551" y="279"/>
                  </a:cubicBezTo>
                  <a:cubicBezTo>
                    <a:pt x="551" y="335"/>
                    <a:pt x="543" y="381"/>
                    <a:pt x="526" y="417"/>
                  </a:cubicBezTo>
                  <a:cubicBezTo>
                    <a:pt x="510" y="453"/>
                    <a:pt x="488" y="482"/>
                    <a:pt x="462" y="502"/>
                  </a:cubicBezTo>
                  <a:cubicBezTo>
                    <a:pt x="435" y="522"/>
                    <a:pt x="405" y="537"/>
                    <a:pt x="373" y="545"/>
                  </a:cubicBezTo>
                  <a:cubicBezTo>
                    <a:pt x="341" y="553"/>
                    <a:pt x="308" y="557"/>
                    <a:pt x="275" y="557"/>
                  </a:cubicBezTo>
                  <a:moveTo>
                    <a:pt x="275" y="404"/>
                  </a:moveTo>
                  <a:cubicBezTo>
                    <a:pt x="309" y="404"/>
                    <a:pt x="334" y="394"/>
                    <a:pt x="350" y="374"/>
                  </a:cubicBezTo>
                  <a:cubicBezTo>
                    <a:pt x="367" y="354"/>
                    <a:pt x="375" y="322"/>
                    <a:pt x="375" y="279"/>
                  </a:cubicBezTo>
                  <a:cubicBezTo>
                    <a:pt x="375" y="236"/>
                    <a:pt x="367" y="204"/>
                    <a:pt x="350" y="184"/>
                  </a:cubicBezTo>
                  <a:cubicBezTo>
                    <a:pt x="333" y="163"/>
                    <a:pt x="309" y="153"/>
                    <a:pt x="275" y="153"/>
                  </a:cubicBezTo>
                  <a:cubicBezTo>
                    <a:pt x="209" y="153"/>
                    <a:pt x="176" y="195"/>
                    <a:pt x="176" y="278"/>
                  </a:cubicBezTo>
                  <a:cubicBezTo>
                    <a:pt x="176" y="321"/>
                    <a:pt x="184" y="352"/>
                    <a:pt x="201" y="373"/>
                  </a:cubicBezTo>
                  <a:cubicBezTo>
                    <a:pt x="218" y="393"/>
                    <a:pt x="242" y="404"/>
                    <a:pt x="275" y="404"/>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23" name="Google Shape;3623;p70"/>
            <p:cNvSpPr/>
            <p:nvPr/>
          </p:nvSpPr>
          <p:spPr>
            <a:xfrm>
              <a:off x="3923280" y="1146600"/>
              <a:ext cx="200160" cy="194040"/>
            </a:xfrm>
            <a:custGeom>
              <a:avLst/>
              <a:gdLst/>
              <a:ahLst/>
              <a:cxnLst/>
              <a:rect l="l" t="t" r="r" b="b"/>
              <a:pathLst>
                <a:path w="558" h="541" extrusionOk="0">
                  <a:moveTo>
                    <a:pt x="15" y="541"/>
                  </a:moveTo>
                  <a:lnTo>
                    <a:pt x="15" y="123"/>
                  </a:lnTo>
                  <a:lnTo>
                    <a:pt x="0" y="46"/>
                  </a:lnTo>
                  <a:lnTo>
                    <a:pt x="15" y="0"/>
                  </a:lnTo>
                  <a:lnTo>
                    <a:pt x="274" y="0"/>
                  </a:lnTo>
                  <a:cubicBezTo>
                    <a:pt x="310" y="0"/>
                    <a:pt x="345" y="3"/>
                    <a:pt x="379" y="10"/>
                  </a:cubicBezTo>
                  <a:cubicBezTo>
                    <a:pt x="413" y="17"/>
                    <a:pt x="444" y="30"/>
                    <a:pt x="470" y="49"/>
                  </a:cubicBezTo>
                  <a:cubicBezTo>
                    <a:pt x="497" y="68"/>
                    <a:pt x="519" y="95"/>
                    <a:pt x="534" y="130"/>
                  </a:cubicBezTo>
                  <a:cubicBezTo>
                    <a:pt x="550" y="165"/>
                    <a:pt x="558" y="211"/>
                    <a:pt x="558" y="267"/>
                  </a:cubicBezTo>
                  <a:cubicBezTo>
                    <a:pt x="558" y="323"/>
                    <a:pt x="550" y="369"/>
                    <a:pt x="534" y="405"/>
                  </a:cubicBezTo>
                  <a:cubicBezTo>
                    <a:pt x="518" y="441"/>
                    <a:pt x="497" y="469"/>
                    <a:pt x="470" y="489"/>
                  </a:cubicBezTo>
                  <a:cubicBezTo>
                    <a:pt x="443" y="509"/>
                    <a:pt x="413" y="522"/>
                    <a:pt x="379" y="530"/>
                  </a:cubicBezTo>
                  <a:cubicBezTo>
                    <a:pt x="346" y="538"/>
                    <a:pt x="310" y="541"/>
                    <a:pt x="275" y="541"/>
                  </a:cubicBezTo>
                  <a:lnTo>
                    <a:pt x="15" y="541"/>
                  </a:lnTo>
                  <a:moveTo>
                    <a:pt x="185" y="396"/>
                  </a:moveTo>
                  <a:lnTo>
                    <a:pt x="243" y="396"/>
                  </a:lnTo>
                  <a:cubicBezTo>
                    <a:pt x="273" y="396"/>
                    <a:pt x="298" y="393"/>
                    <a:pt x="319" y="386"/>
                  </a:cubicBezTo>
                  <a:cubicBezTo>
                    <a:pt x="340" y="379"/>
                    <a:pt x="355" y="367"/>
                    <a:pt x="366" y="348"/>
                  </a:cubicBezTo>
                  <a:cubicBezTo>
                    <a:pt x="377" y="330"/>
                    <a:pt x="382" y="302"/>
                    <a:pt x="382" y="267"/>
                  </a:cubicBezTo>
                  <a:cubicBezTo>
                    <a:pt x="382" y="231"/>
                    <a:pt x="377" y="204"/>
                    <a:pt x="366" y="187"/>
                  </a:cubicBezTo>
                  <a:cubicBezTo>
                    <a:pt x="355" y="170"/>
                    <a:pt x="340" y="158"/>
                    <a:pt x="319" y="153"/>
                  </a:cubicBezTo>
                  <a:cubicBezTo>
                    <a:pt x="299" y="147"/>
                    <a:pt x="273" y="145"/>
                    <a:pt x="243" y="145"/>
                  </a:cubicBezTo>
                  <a:lnTo>
                    <a:pt x="185" y="145"/>
                  </a:lnTo>
                  <a:lnTo>
                    <a:pt x="185" y="396"/>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24" name="Google Shape;3624;p70"/>
            <p:cNvSpPr/>
            <p:nvPr/>
          </p:nvSpPr>
          <p:spPr>
            <a:xfrm>
              <a:off x="3291120" y="1797120"/>
              <a:ext cx="200160" cy="194040"/>
            </a:xfrm>
            <a:custGeom>
              <a:avLst/>
              <a:gdLst/>
              <a:ahLst/>
              <a:cxnLst/>
              <a:rect l="l" t="t" r="r" b="b"/>
              <a:pathLst>
                <a:path w="558" h="541" extrusionOk="0">
                  <a:moveTo>
                    <a:pt x="15" y="541"/>
                  </a:moveTo>
                  <a:lnTo>
                    <a:pt x="15" y="123"/>
                  </a:lnTo>
                  <a:lnTo>
                    <a:pt x="0" y="46"/>
                  </a:lnTo>
                  <a:lnTo>
                    <a:pt x="15" y="0"/>
                  </a:lnTo>
                  <a:lnTo>
                    <a:pt x="274" y="0"/>
                  </a:lnTo>
                  <a:cubicBezTo>
                    <a:pt x="310" y="0"/>
                    <a:pt x="345" y="3"/>
                    <a:pt x="379" y="10"/>
                  </a:cubicBezTo>
                  <a:cubicBezTo>
                    <a:pt x="413" y="17"/>
                    <a:pt x="444" y="30"/>
                    <a:pt x="470" y="49"/>
                  </a:cubicBezTo>
                  <a:cubicBezTo>
                    <a:pt x="497" y="68"/>
                    <a:pt x="519" y="95"/>
                    <a:pt x="534" y="130"/>
                  </a:cubicBezTo>
                  <a:cubicBezTo>
                    <a:pt x="550" y="165"/>
                    <a:pt x="558" y="211"/>
                    <a:pt x="558" y="267"/>
                  </a:cubicBezTo>
                  <a:cubicBezTo>
                    <a:pt x="558" y="323"/>
                    <a:pt x="550" y="369"/>
                    <a:pt x="534" y="405"/>
                  </a:cubicBezTo>
                  <a:cubicBezTo>
                    <a:pt x="518" y="441"/>
                    <a:pt x="497" y="469"/>
                    <a:pt x="470" y="489"/>
                  </a:cubicBezTo>
                  <a:cubicBezTo>
                    <a:pt x="443" y="509"/>
                    <a:pt x="412" y="522"/>
                    <a:pt x="379" y="530"/>
                  </a:cubicBezTo>
                  <a:cubicBezTo>
                    <a:pt x="345" y="538"/>
                    <a:pt x="310" y="541"/>
                    <a:pt x="275" y="541"/>
                  </a:cubicBezTo>
                  <a:lnTo>
                    <a:pt x="15" y="541"/>
                  </a:lnTo>
                  <a:moveTo>
                    <a:pt x="185" y="396"/>
                  </a:moveTo>
                  <a:lnTo>
                    <a:pt x="243" y="396"/>
                  </a:lnTo>
                  <a:cubicBezTo>
                    <a:pt x="273" y="396"/>
                    <a:pt x="298" y="393"/>
                    <a:pt x="319" y="386"/>
                  </a:cubicBezTo>
                  <a:cubicBezTo>
                    <a:pt x="340" y="379"/>
                    <a:pt x="355" y="367"/>
                    <a:pt x="366" y="348"/>
                  </a:cubicBezTo>
                  <a:cubicBezTo>
                    <a:pt x="377" y="329"/>
                    <a:pt x="382" y="302"/>
                    <a:pt x="382" y="267"/>
                  </a:cubicBezTo>
                  <a:cubicBezTo>
                    <a:pt x="382" y="230"/>
                    <a:pt x="377" y="204"/>
                    <a:pt x="366" y="187"/>
                  </a:cubicBezTo>
                  <a:cubicBezTo>
                    <a:pt x="355" y="169"/>
                    <a:pt x="339" y="158"/>
                    <a:pt x="319" y="153"/>
                  </a:cubicBezTo>
                  <a:cubicBezTo>
                    <a:pt x="298" y="148"/>
                    <a:pt x="273" y="145"/>
                    <a:pt x="243" y="145"/>
                  </a:cubicBezTo>
                  <a:lnTo>
                    <a:pt x="185" y="145"/>
                  </a:lnTo>
                  <a:lnTo>
                    <a:pt x="185" y="396"/>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25" name="Google Shape;3625;p70"/>
            <p:cNvSpPr/>
            <p:nvPr/>
          </p:nvSpPr>
          <p:spPr>
            <a:xfrm>
              <a:off x="3500280" y="1797120"/>
              <a:ext cx="222479" cy="194040"/>
            </a:xfrm>
            <a:custGeom>
              <a:avLst/>
              <a:gdLst/>
              <a:ahLst/>
              <a:cxnLst/>
              <a:rect l="l" t="t" r="r" b="b"/>
              <a:pathLst>
                <a:path w="620" h="541" extrusionOk="0">
                  <a:moveTo>
                    <a:pt x="0" y="541"/>
                  </a:moveTo>
                  <a:lnTo>
                    <a:pt x="37" y="412"/>
                  </a:lnTo>
                  <a:lnTo>
                    <a:pt x="37" y="315"/>
                  </a:lnTo>
                  <a:lnTo>
                    <a:pt x="93" y="292"/>
                  </a:lnTo>
                  <a:lnTo>
                    <a:pt x="200" y="0"/>
                  </a:lnTo>
                  <a:lnTo>
                    <a:pt x="431" y="0"/>
                  </a:lnTo>
                  <a:lnTo>
                    <a:pt x="561" y="343"/>
                  </a:lnTo>
                  <a:lnTo>
                    <a:pt x="620" y="452"/>
                  </a:lnTo>
                  <a:lnTo>
                    <a:pt x="620" y="541"/>
                  </a:lnTo>
                  <a:lnTo>
                    <a:pt x="455" y="541"/>
                  </a:lnTo>
                  <a:lnTo>
                    <a:pt x="416" y="427"/>
                  </a:lnTo>
                  <a:lnTo>
                    <a:pt x="209" y="427"/>
                  </a:lnTo>
                  <a:lnTo>
                    <a:pt x="176" y="541"/>
                  </a:lnTo>
                  <a:lnTo>
                    <a:pt x="0" y="541"/>
                  </a:lnTo>
                  <a:moveTo>
                    <a:pt x="259" y="294"/>
                  </a:moveTo>
                  <a:lnTo>
                    <a:pt x="374" y="294"/>
                  </a:lnTo>
                  <a:lnTo>
                    <a:pt x="324" y="141"/>
                  </a:lnTo>
                  <a:lnTo>
                    <a:pt x="307" y="141"/>
                  </a:lnTo>
                  <a:lnTo>
                    <a:pt x="259" y="294"/>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26" name="Google Shape;3626;p70"/>
            <p:cNvSpPr/>
            <p:nvPr/>
          </p:nvSpPr>
          <p:spPr>
            <a:xfrm>
              <a:off x="3701160" y="1797120"/>
              <a:ext cx="197640" cy="194040"/>
            </a:xfrm>
            <a:custGeom>
              <a:avLst/>
              <a:gdLst/>
              <a:ahLst/>
              <a:cxnLst/>
              <a:rect l="l" t="t" r="r" b="b"/>
              <a:pathLst>
                <a:path w="551" h="541" extrusionOk="0">
                  <a:moveTo>
                    <a:pt x="190" y="541"/>
                  </a:moveTo>
                  <a:lnTo>
                    <a:pt x="190" y="319"/>
                  </a:lnTo>
                  <a:lnTo>
                    <a:pt x="0" y="46"/>
                  </a:lnTo>
                  <a:lnTo>
                    <a:pt x="0" y="0"/>
                  </a:lnTo>
                  <a:lnTo>
                    <a:pt x="192" y="0"/>
                  </a:lnTo>
                  <a:lnTo>
                    <a:pt x="269" y="158"/>
                  </a:lnTo>
                  <a:lnTo>
                    <a:pt x="284" y="158"/>
                  </a:lnTo>
                  <a:lnTo>
                    <a:pt x="360" y="0"/>
                  </a:lnTo>
                  <a:lnTo>
                    <a:pt x="551" y="0"/>
                  </a:lnTo>
                  <a:lnTo>
                    <a:pt x="551" y="46"/>
                  </a:lnTo>
                  <a:lnTo>
                    <a:pt x="356" y="324"/>
                  </a:lnTo>
                  <a:lnTo>
                    <a:pt x="360" y="401"/>
                  </a:lnTo>
                  <a:lnTo>
                    <a:pt x="360" y="541"/>
                  </a:lnTo>
                  <a:lnTo>
                    <a:pt x="190" y="541"/>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27" name="Google Shape;3627;p70"/>
            <p:cNvSpPr/>
            <p:nvPr/>
          </p:nvSpPr>
          <p:spPr>
            <a:xfrm>
              <a:off x="3910320" y="1794240"/>
              <a:ext cx="161280" cy="199800"/>
            </a:xfrm>
            <a:custGeom>
              <a:avLst/>
              <a:gdLst/>
              <a:ahLst/>
              <a:cxnLst/>
              <a:rect l="l" t="t" r="r" b="b"/>
              <a:pathLst>
                <a:path w="450" h="557" extrusionOk="0">
                  <a:moveTo>
                    <a:pt x="215" y="557"/>
                  </a:moveTo>
                  <a:cubicBezTo>
                    <a:pt x="187" y="557"/>
                    <a:pt x="159" y="555"/>
                    <a:pt x="132" y="550"/>
                  </a:cubicBezTo>
                  <a:cubicBezTo>
                    <a:pt x="104" y="545"/>
                    <a:pt x="80" y="539"/>
                    <a:pt x="59" y="531"/>
                  </a:cubicBezTo>
                  <a:cubicBezTo>
                    <a:pt x="38" y="523"/>
                    <a:pt x="23" y="516"/>
                    <a:pt x="14" y="508"/>
                  </a:cubicBezTo>
                  <a:lnTo>
                    <a:pt x="14" y="348"/>
                  </a:lnTo>
                  <a:cubicBezTo>
                    <a:pt x="33" y="359"/>
                    <a:pt x="55" y="369"/>
                    <a:pt x="79" y="377"/>
                  </a:cubicBezTo>
                  <a:cubicBezTo>
                    <a:pt x="103" y="386"/>
                    <a:pt x="128" y="393"/>
                    <a:pt x="152" y="398"/>
                  </a:cubicBezTo>
                  <a:cubicBezTo>
                    <a:pt x="177" y="403"/>
                    <a:pt x="201" y="405"/>
                    <a:pt x="223" y="405"/>
                  </a:cubicBezTo>
                  <a:cubicBezTo>
                    <a:pt x="254" y="405"/>
                    <a:pt x="269" y="398"/>
                    <a:pt x="269" y="384"/>
                  </a:cubicBezTo>
                  <a:cubicBezTo>
                    <a:pt x="269" y="376"/>
                    <a:pt x="266" y="371"/>
                    <a:pt x="260" y="366"/>
                  </a:cubicBezTo>
                  <a:cubicBezTo>
                    <a:pt x="254" y="362"/>
                    <a:pt x="243" y="356"/>
                    <a:pt x="227" y="350"/>
                  </a:cubicBezTo>
                  <a:cubicBezTo>
                    <a:pt x="212" y="345"/>
                    <a:pt x="188" y="337"/>
                    <a:pt x="159" y="328"/>
                  </a:cubicBezTo>
                  <a:cubicBezTo>
                    <a:pt x="126" y="318"/>
                    <a:pt x="97" y="307"/>
                    <a:pt x="73" y="295"/>
                  </a:cubicBezTo>
                  <a:cubicBezTo>
                    <a:pt x="50" y="283"/>
                    <a:pt x="32" y="268"/>
                    <a:pt x="19" y="250"/>
                  </a:cubicBezTo>
                  <a:cubicBezTo>
                    <a:pt x="7" y="231"/>
                    <a:pt x="0" y="207"/>
                    <a:pt x="0" y="176"/>
                  </a:cubicBezTo>
                  <a:cubicBezTo>
                    <a:pt x="0" y="123"/>
                    <a:pt x="22" y="81"/>
                    <a:pt x="64" y="48"/>
                  </a:cubicBezTo>
                  <a:cubicBezTo>
                    <a:pt x="106" y="16"/>
                    <a:pt x="168" y="0"/>
                    <a:pt x="250" y="0"/>
                  </a:cubicBezTo>
                  <a:cubicBezTo>
                    <a:pt x="266" y="0"/>
                    <a:pt x="284" y="1"/>
                    <a:pt x="302" y="2"/>
                  </a:cubicBezTo>
                  <a:cubicBezTo>
                    <a:pt x="321" y="3"/>
                    <a:pt x="336" y="5"/>
                    <a:pt x="347" y="7"/>
                  </a:cubicBezTo>
                  <a:lnTo>
                    <a:pt x="441" y="71"/>
                  </a:lnTo>
                  <a:lnTo>
                    <a:pt x="403" y="187"/>
                  </a:lnTo>
                  <a:lnTo>
                    <a:pt x="207" y="137"/>
                  </a:lnTo>
                  <a:cubicBezTo>
                    <a:pt x="187" y="137"/>
                    <a:pt x="176" y="144"/>
                    <a:pt x="176" y="158"/>
                  </a:cubicBezTo>
                  <a:cubicBezTo>
                    <a:pt x="176" y="168"/>
                    <a:pt x="183" y="177"/>
                    <a:pt x="196" y="184"/>
                  </a:cubicBezTo>
                  <a:cubicBezTo>
                    <a:pt x="209" y="191"/>
                    <a:pt x="232" y="200"/>
                    <a:pt x="266" y="212"/>
                  </a:cubicBezTo>
                  <a:cubicBezTo>
                    <a:pt x="312" y="228"/>
                    <a:pt x="349" y="243"/>
                    <a:pt x="375" y="259"/>
                  </a:cubicBezTo>
                  <a:cubicBezTo>
                    <a:pt x="402" y="276"/>
                    <a:pt x="421" y="294"/>
                    <a:pt x="432" y="314"/>
                  </a:cubicBezTo>
                  <a:cubicBezTo>
                    <a:pt x="444" y="335"/>
                    <a:pt x="450" y="359"/>
                    <a:pt x="450" y="387"/>
                  </a:cubicBezTo>
                  <a:cubicBezTo>
                    <a:pt x="450" y="438"/>
                    <a:pt x="430" y="479"/>
                    <a:pt x="391" y="510"/>
                  </a:cubicBezTo>
                  <a:cubicBezTo>
                    <a:pt x="352" y="542"/>
                    <a:pt x="293" y="557"/>
                    <a:pt x="215" y="557"/>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28" name="Google Shape;3628;p70"/>
            <p:cNvSpPr/>
            <p:nvPr/>
          </p:nvSpPr>
          <p:spPr>
            <a:xfrm>
              <a:off x="3253320" y="1426320"/>
              <a:ext cx="278279" cy="281160"/>
            </a:xfrm>
            <a:custGeom>
              <a:avLst/>
              <a:gdLst/>
              <a:ahLst/>
              <a:cxnLst/>
              <a:rect l="l" t="t" r="r" b="b"/>
              <a:pathLst>
                <a:path w="775" h="783" extrusionOk="0">
                  <a:moveTo>
                    <a:pt x="388" y="783"/>
                  </a:moveTo>
                  <a:cubicBezTo>
                    <a:pt x="342" y="783"/>
                    <a:pt x="295" y="777"/>
                    <a:pt x="250" y="766"/>
                  </a:cubicBezTo>
                  <a:cubicBezTo>
                    <a:pt x="204" y="755"/>
                    <a:pt x="163" y="735"/>
                    <a:pt x="125" y="706"/>
                  </a:cubicBezTo>
                  <a:cubicBezTo>
                    <a:pt x="88" y="677"/>
                    <a:pt x="57" y="638"/>
                    <a:pt x="34" y="587"/>
                  </a:cubicBezTo>
                  <a:cubicBezTo>
                    <a:pt x="11" y="535"/>
                    <a:pt x="0" y="470"/>
                    <a:pt x="0" y="392"/>
                  </a:cubicBezTo>
                  <a:cubicBezTo>
                    <a:pt x="0" y="312"/>
                    <a:pt x="11" y="247"/>
                    <a:pt x="34" y="196"/>
                  </a:cubicBezTo>
                  <a:cubicBezTo>
                    <a:pt x="57" y="144"/>
                    <a:pt x="88" y="105"/>
                    <a:pt x="125" y="76"/>
                  </a:cubicBezTo>
                  <a:cubicBezTo>
                    <a:pt x="163" y="47"/>
                    <a:pt x="204" y="27"/>
                    <a:pt x="250" y="16"/>
                  </a:cubicBezTo>
                  <a:cubicBezTo>
                    <a:pt x="295" y="5"/>
                    <a:pt x="342" y="0"/>
                    <a:pt x="388" y="0"/>
                  </a:cubicBezTo>
                  <a:cubicBezTo>
                    <a:pt x="434" y="0"/>
                    <a:pt x="479" y="5"/>
                    <a:pt x="525" y="17"/>
                  </a:cubicBezTo>
                  <a:cubicBezTo>
                    <a:pt x="570" y="28"/>
                    <a:pt x="612" y="48"/>
                    <a:pt x="650" y="77"/>
                  </a:cubicBezTo>
                  <a:cubicBezTo>
                    <a:pt x="687" y="106"/>
                    <a:pt x="718" y="146"/>
                    <a:pt x="741" y="197"/>
                  </a:cubicBezTo>
                  <a:cubicBezTo>
                    <a:pt x="764" y="248"/>
                    <a:pt x="775" y="312"/>
                    <a:pt x="775" y="392"/>
                  </a:cubicBezTo>
                  <a:cubicBezTo>
                    <a:pt x="775" y="470"/>
                    <a:pt x="764" y="534"/>
                    <a:pt x="741" y="585"/>
                  </a:cubicBezTo>
                  <a:cubicBezTo>
                    <a:pt x="718" y="637"/>
                    <a:pt x="687" y="676"/>
                    <a:pt x="650" y="705"/>
                  </a:cubicBezTo>
                  <a:cubicBezTo>
                    <a:pt x="612" y="734"/>
                    <a:pt x="570" y="754"/>
                    <a:pt x="525" y="765"/>
                  </a:cubicBezTo>
                  <a:cubicBezTo>
                    <a:pt x="479" y="777"/>
                    <a:pt x="434" y="783"/>
                    <a:pt x="388" y="783"/>
                  </a:cubicBezTo>
                  <a:moveTo>
                    <a:pt x="388" y="567"/>
                  </a:moveTo>
                  <a:cubicBezTo>
                    <a:pt x="434" y="567"/>
                    <a:pt x="469" y="553"/>
                    <a:pt x="493" y="525"/>
                  </a:cubicBezTo>
                  <a:cubicBezTo>
                    <a:pt x="517" y="496"/>
                    <a:pt x="529" y="452"/>
                    <a:pt x="529" y="392"/>
                  </a:cubicBezTo>
                  <a:cubicBezTo>
                    <a:pt x="529" y="331"/>
                    <a:pt x="517" y="287"/>
                    <a:pt x="493" y="258"/>
                  </a:cubicBezTo>
                  <a:cubicBezTo>
                    <a:pt x="469" y="229"/>
                    <a:pt x="434" y="215"/>
                    <a:pt x="388" y="215"/>
                  </a:cubicBezTo>
                  <a:cubicBezTo>
                    <a:pt x="294" y="215"/>
                    <a:pt x="248" y="274"/>
                    <a:pt x="248" y="392"/>
                  </a:cubicBezTo>
                  <a:cubicBezTo>
                    <a:pt x="248" y="451"/>
                    <a:pt x="259" y="495"/>
                    <a:pt x="283" y="524"/>
                  </a:cubicBezTo>
                  <a:cubicBezTo>
                    <a:pt x="306" y="553"/>
                    <a:pt x="341" y="567"/>
                    <a:pt x="388" y="567"/>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29" name="Google Shape;3629;p70"/>
            <p:cNvSpPr/>
            <p:nvPr/>
          </p:nvSpPr>
          <p:spPr>
            <a:xfrm>
              <a:off x="3569040" y="1429920"/>
              <a:ext cx="226800" cy="273600"/>
            </a:xfrm>
            <a:custGeom>
              <a:avLst/>
              <a:gdLst/>
              <a:ahLst/>
              <a:cxnLst/>
              <a:rect l="l" t="t" r="r" b="b"/>
              <a:pathLst>
                <a:path w="632" h="762" extrusionOk="0">
                  <a:moveTo>
                    <a:pt x="21" y="762"/>
                  </a:moveTo>
                  <a:lnTo>
                    <a:pt x="0" y="697"/>
                  </a:lnTo>
                  <a:lnTo>
                    <a:pt x="21" y="590"/>
                  </a:lnTo>
                  <a:lnTo>
                    <a:pt x="21" y="0"/>
                  </a:lnTo>
                  <a:lnTo>
                    <a:pt x="258" y="0"/>
                  </a:lnTo>
                  <a:lnTo>
                    <a:pt x="258" y="411"/>
                  </a:lnTo>
                  <a:lnTo>
                    <a:pt x="247" y="557"/>
                  </a:lnTo>
                  <a:lnTo>
                    <a:pt x="269" y="557"/>
                  </a:lnTo>
                  <a:lnTo>
                    <a:pt x="461" y="546"/>
                  </a:lnTo>
                  <a:lnTo>
                    <a:pt x="537" y="536"/>
                  </a:lnTo>
                  <a:lnTo>
                    <a:pt x="632" y="693"/>
                  </a:lnTo>
                  <a:lnTo>
                    <a:pt x="579" y="762"/>
                  </a:lnTo>
                  <a:lnTo>
                    <a:pt x="21" y="762"/>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30" name="Google Shape;3630;p70"/>
            <p:cNvSpPr/>
            <p:nvPr/>
          </p:nvSpPr>
          <p:spPr>
            <a:xfrm>
              <a:off x="3819960" y="1429920"/>
              <a:ext cx="281880" cy="273600"/>
            </a:xfrm>
            <a:custGeom>
              <a:avLst/>
              <a:gdLst/>
              <a:ahLst/>
              <a:cxnLst/>
              <a:rect l="l" t="t" r="r" b="b"/>
              <a:pathLst>
                <a:path w="785" h="762" extrusionOk="0">
                  <a:moveTo>
                    <a:pt x="21" y="762"/>
                  </a:moveTo>
                  <a:lnTo>
                    <a:pt x="21" y="174"/>
                  </a:lnTo>
                  <a:lnTo>
                    <a:pt x="0" y="66"/>
                  </a:lnTo>
                  <a:lnTo>
                    <a:pt x="21" y="0"/>
                  </a:lnTo>
                  <a:lnTo>
                    <a:pt x="386" y="0"/>
                  </a:lnTo>
                  <a:cubicBezTo>
                    <a:pt x="437" y="0"/>
                    <a:pt x="486" y="5"/>
                    <a:pt x="534" y="15"/>
                  </a:cubicBezTo>
                  <a:cubicBezTo>
                    <a:pt x="582" y="25"/>
                    <a:pt x="625" y="43"/>
                    <a:pt x="662" y="69"/>
                  </a:cubicBezTo>
                  <a:cubicBezTo>
                    <a:pt x="700" y="96"/>
                    <a:pt x="730" y="134"/>
                    <a:pt x="752" y="184"/>
                  </a:cubicBezTo>
                  <a:cubicBezTo>
                    <a:pt x="774" y="233"/>
                    <a:pt x="785" y="297"/>
                    <a:pt x="785" y="377"/>
                  </a:cubicBezTo>
                  <a:cubicBezTo>
                    <a:pt x="785" y="455"/>
                    <a:pt x="775" y="520"/>
                    <a:pt x="752" y="570"/>
                  </a:cubicBezTo>
                  <a:cubicBezTo>
                    <a:pt x="730" y="621"/>
                    <a:pt x="699" y="660"/>
                    <a:pt x="661" y="688"/>
                  </a:cubicBezTo>
                  <a:cubicBezTo>
                    <a:pt x="622" y="716"/>
                    <a:pt x="581" y="735"/>
                    <a:pt x="533" y="746"/>
                  </a:cubicBezTo>
                  <a:cubicBezTo>
                    <a:pt x="486" y="757"/>
                    <a:pt x="436" y="762"/>
                    <a:pt x="386" y="762"/>
                  </a:cubicBezTo>
                  <a:lnTo>
                    <a:pt x="21" y="762"/>
                  </a:lnTo>
                  <a:moveTo>
                    <a:pt x="260" y="557"/>
                  </a:moveTo>
                  <a:lnTo>
                    <a:pt x="342" y="557"/>
                  </a:lnTo>
                  <a:cubicBezTo>
                    <a:pt x="384" y="557"/>
                    <a:pt x="420" y="552"/>
                    <a:pt x="449" y="543"/>
                  </a:cubicBezTo>
                  <a:cubicBezTo>
                    <a:pt x="478" y="534"/>
                    <a:pt x="500" y="517"/>
                    <a:pt x="515" y="490"/>
                  </a:cubicBezTo>
                  <a:cubicBezTo>
                    <a:pt x="530" y="464"/>
                    <a:pt x="538" y="425"/>
                    <a:pt x="538" y="376"/>
                  </a:cubicBezTo>
                  <a:cubicBezTo>
                    <a:pt x="538" y="325"/>
                    <a:pt x="530" y="288"/>
                    <a:pt x="514" y="264"/>
                  </a:cubicBezTo>
                  <a:cubicBezTo>
                    <a:pt x="499" y="239"/>
                    <a:pt x="477" y="224"/>
                    <a:pt x="448" y="216"/>
                  </a:cubicBezTo>
                  <a:cubicBezTo>
                    <a:pt x="419" y="209"/>
                    <a:pt x="383" y="205"/>
                    <a:pt x="342" y="205"/>
                  </a:cubicBezTo>
                  <a:lnTo>
                    <a:pt x="260" y="205"/>
                  </a:lnTo>
                  <a:lnTo>
                    <a:pt x="260" y="557"/>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nvGrpSpPr>
          <p:cNvPr id="3631" name="Google Shape;3631;p70"/>
          <p:cNvGrpSpPr/>
          <p:nvPr/>
        </p:nvGrpSpPr>
        <p:grpSpPr>
          <a:xfrm rot="199048">
            <a:off x="2100956" y="3787218"/>
            <a:ext cx="894118" cy="894118"/>
            <a:chOff x="7733520" y="601920"/>
            <a:chExt cx="1736276" cy="1736276"/>
          </a:xfrm>
        </p:grpSpPr>
        <p:sp>
          <p:nvSpPr>
            <p:cNvPr id="3632" name="Google Shape;3632;p70"/>
            <p:cNvSpPr/>
            <p:nvPr/>
          </p:nvSpPr>
          <p:spPr>
            <a:xfrm>
              <a:off x="7733520" y="601920"/>
              <a:ext cx="1736276" cy="1736276"/>
            </a:xfrm>
            <a:custGeom>
              <a:avLst/>
              <a:gdLst/>
              <a:ahLst/>
              <a:cxnLst/>
              <a:rect l="l" t="t" r="r" b="b"/>
              <a:pathLst>
                <a:path w="4825" h="4825" extrusionOk="0">
                  <a:moveTo>
                    <a:pt x="2412" y="4825"/>
                  </a:moveTo>
                  <a:cubicBezTo>
                    <a:pt x="2071" y="4825"/>
                    <a:pt x="1767" y="4637"/>
                    <a:pt x="1612" y="4345"/>
                  </a:cubicBezTo>
                  <a:cubicBezTo>
                    <a:pt x="1527" y="4370"/>
                    <a:pt x="1438" y="4384"/>
                    <a:pt x="1348" y="4384"/>
                  </a:cubicBezTo>
                  <a:cubicBezTo>
                    <a:pt x="1106" y="4384"/>
                    <a:pt x="878" y="4289"/>
                    <a:pt x="707" y="4118"/>
                  </a:cubicBezTo>
                  <a:cubicBezTo>
                    <a:pt x="465" y="3876"/>
                    <a:pt x="382" y="3529"/>
                    <a:pt x="480" y="3212"/>
                  </a:cubicBezTo>
                  <a:cubicBezTo>
                    <a:pt x="187" y="3057"/>
                    <a:pt x="0" y="2754"/>
                    <a:pt x="0" y="2413"/>
                  </a:cubicBezTo>
                  <a:cubicBezTo>
                    <a:pt x="0" y="2071"/>
                    <a:pt x="187" y="1767"/>
                    <a:pt x="480" y="1612"/>
                  </a:cubicBezTo>
                  <a:cubicBezTo>
                    <a:pt x="383" y="1295"/>
                    <a:pt x="465" y="948"/>
                    <a:pt x="707" y="706"/>
                  </a:cubicBezTo>
                  <a:cubicBezTo>
                    <a:pt x="878" y="535"/>
                    <a:pt x="1106" y="441"/>
                    <a:pt x="1348" y="441"/>
                  </a:cubicBezTo>
                  <a:cubicBezTo>
                    <a:pt x="1438" y="441"/>
                    <a:pt x="1527" y="454"/>
                    <a:pt x="1612" y="480"/>
                  </a:cubicBezTo>
                  <a:cubicBezTo>
                    <a:pt x="1767" y="187"/>
                    <a:pt x="2071" y="0"/>
                    <a:pt x="2412" y="0"/>
                  </a:cubicBezTo>
                  <a:cubicBezTo>
                    <a:pt x="2754" y="0"/>
                    <a:pt x="3058" y="187"/>
                    <a:pt x="3213" y="480"/>
                  </a:cubicBezTo>
                  <a:cubicBezTo>
                    <a:pt x="3298" y="454"/>
                    <a:pt x="3387" y="441"/>
                    <a:pt x="3477" y="441"/>
                  </a:cubicBezTo>
                  <a:cubicBezTo>
                    <a:pt x="3719" y="441"/>
                    <a:pt x="3947" y="535"/>
                    <a:pt x="4118" y="706"/>
                  </a:cubicBezTo>
                  <a:cubicBezTo>
                    <a:pt x="4360" y="948"/>
                    <a:pt x="4443" y="1295"/>
                    <a:pt x="4345" y="1612"/>
                  </a:cubicBezTo>
                  <a:cubicBezTo>
                    <a:pt x="4638" y="1767"/>
                    <a:pt x="4825" y="2071"/>
                    <a:pt x="4825" y="2413"/>
                  </a:cubicBezTo>
                  <a:cubicBezTo>
                    <a:pt x="4825" y="2754"/>
                    <a:pt x="4638" y="3057"/>
                    <a:pt x="4345" y="3212"/>
                  </a:cubicBezTo>
                  <a:cubicBezTo>
                    <a:pt x="4442" y="3529"/>
                    <a:pt x="4360" y="3876"/>
                    <a:pt x="4118" y="4118"/>
                  </a:cubicBezTo>
                  <a:cubicBezTo>
                    <a:pt x="3947" y="4289"/>
                    <a:pt x="3719" y="4384"/>
                    <a:pt x="3477" y="4384"/>
                  </a:cubicBezTo>
                  <a:lnTo>
                    <a:pt x="3477" y="4384"/>
                  </a:lnTo>
                  <a:cubicBezTo>
                    <a:pt x="3387" y="4384"/>
                    <a:pt x="3298" y="4370"/>
                    <a:pt x="3213" y="4345"/>
                  </a:cubicBezTo>
                  <a:cubicBezTo>
                    <a:pt x="3058" y="4637"/>
                    <a:pt x="2754" y="4825"/>
                    <a:pt x="2412" y="4825"/>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33" name="Google Shape;3633;p70"/>
            <p:cNvSpPr/>
            <p:nvPr/>
          </p:nvSpPr>
          <p:spPr>
            <a:xfrm>
              <a:off x="7790400" y="658800"/>
              <a:ext cx="1622159" cy="1622159"/>
            </a:xfrm>
            <a:custGeom>
              <a:avLst/>
              <a:gdLst/>
              <a:ahLst/>
              <a:cxnLst/>
              <a:rect l="l" t="t" r="r" b="b"/>
              <a:pathLst>
                <a:path w="4508" h="4508" extrusionOk="0">
                  <a:moveTo>
                    <a:pt x="3981" y="1539"/>
                  </a:moveTo>
                  <a:cubicBezTo>
                    <a:pt x="4130" y="1257"/>
                    <a:pt x="4086" y="898"/>
                    <a:pt x="3848" y="661"/>
                  </a:cubicBezTo>
                  <a:lnTo>
                    <a:pt x="3848" y="661"/>
                  </a:lnTo>
                  <a:cubicBezTo>
                    <a:pt x="3610" y="423"/>
                    <a:pt x="3252" y="378"/>
                    <a:pt x="2969" y="527"/>
                  </a:cubicBezTo>
                  <a:cubicBezTo>
                    <a:pt x="2875" y="222"/>
                    <a:pt x="2590" y="0"/>
                    <a:pt x="2254" y="0"/>
                  </a:cubicBezTo>
                  <a:lnTo>
                    <a:pt x="2254" y="0"/>
                  </a:lnTo>
                  <a:cubicBezTo>
                    <a:pt x="1918" y="0"/>
                    <a:pt x="1634" y="222"/>
                    <a:pt x="1539" y="527"/>
                  </a:cubicBezTo>
                  <a:cubicBezTo>
                    <a:pt x="1257" y="378"/>
                    <a:pt x="898" y="422"/>
                    <a:pt x="661" y="661"/>
                  </a:cubicBezTo>
                  <a:lnTo>
                    <a:pt x="661" y="661"/>
                  </a:lnTo>
                  <a:cubicBezTo>
                    <a:pt x="423" y="898"/>
                    <a:pt x="378" y="1257"/>
                    <a:pt x="528" y="1539"/>
                  </a:cubicBezTo>
                  <a:cubicBezTo>
                    <a:pt x="222" y="1634"/>
                    <a:pt x="0" y="1918"/>
                    <a:pt x="0" y="2255"/>
                  </a:cubicBezTo>
                  <a:lnTo>
                    <a:pt x="0" y="2255"/>
                  </a:lnTo>
                  <a:cubicBezTo>
                    <a:pt x="0" y="2590"/>
                    <a:pt x="222" y="2874"/>
                    <a:pt x="528" y="2969"/>
                  </a:cubicBezTo>
                  <a:cubicBezTo>
                    <a:pt x="378" y="3252"/>
                    <a:pt x="422" y="3610"/>
                    <a:pt x="661" y="3848"/>
                  </a:cubicBezTo>
                  <a:lnTo>
                    <a:pt x="661" y="3848"/>
                  </a:lnTo>
                  <a:cubicBezTo>
                    <a:pt x="898" y="4085"/>
                    <a:pt x="1257" y="4130"/>
                    <a:pt x="1539" y="3981"/>
                  </a:cubicBezTo>
                  <a:cubicBezTo>
                    <a:pt x="1634" y="4286"/>
                    <a:pt x="1918" y="4508"/>
                    <a:pt x="2254" y="4508"/>
                  </a:cubicBezTo>
                  <a:lnTo>
                    <a:pt x="2254" y="4508"/>
                  </a:lnTo>
                  <a:cubicBezTo>
                    <a:pt x="2590" y="4508"/>
                    <a:pt x="2875" y="4286"/>
                    <a:pt x="2969" y="3981"/>
                  </a:cubicBezTo>
                  <a:cubicBezTo>
                    <a:pt x="3252" y="4130"/>
                    <a:pt x="3610" y="4086"/>
                    <a:pt x="3848" y="3848"/>
                  </a:cubicBezTo>
                  <a:lnTo>
                    <a:pt x="3848" y="3848"/>
                  </a:lnTo>
                  <a:cubicBezTo>
                    <a:pt x="4086" y="3610"/>
                    <a:pt x="4130" y="3252"/>
                    <a:pt x="3981" y="2969"/>
                  </a:cubicBezTo>
                  <a:cubicBezTo>
                    <a:pt x="4286" y="2874"/>
                    <a:pt x="4508" y="2590"/>
                    <a:pt x="4508" y="2255"/>
                  </a:cubicBezTo>
                  <a:lnTo>
                    <a:pt x="4508" y="2255"/>
                  </a:lnTo>
                  <a:cubicBezTo>
                    <a:pt x="4508" y="1918"/>
                    <a:pt x="4286" y="1634"/>
                    <a:pt x="3981" y="1539"/>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34" name="Google Shape;3634;p70"/>
            <p:cNvSpPr/>
            <p:nvPr/>
          </p:nvSpPr>
          <p:spPr>
            <a:xfrm>
              <a:off x="7790400" y="658800"/>
              <a:ext cx="1622159" cy="1622159"/>
            </a:xfrm>
            <a:custGeom>
              <a:avLst/>
              <a:gdLst/>
              <a:ahLst/>
              <a:cxnLst/>
              <a:rect l="l" t="t" r="r" b="b"/>
              <a:pathLst>
                <a:path w="4508" h="4508" extrusionOk="0">
                  <a:moveTo>
                    <a:pt x="3981" y="1539"/>
                  </a:moveTo>
                  <a:cubicBezTo>
                    <a:pt x="4130" y="1257"/>
                    <a:pt x="4086" y="898"/>
                    <a:pt x="3848" y="661"/>
                  </a:cubicBezTo>
                  <a:lnTo>
                    <a:pt x="3848" y="661"/>
                  </a:lnTo>
                  <a:cubicBezTo>
                    <a:pt x="3610" y="423"/>
                    <a:pt x="3252" y="378"/>
                    <a:pt x="2969" y="527"/>
                  </a:cubicBezTo>
                  <a:cubicBezTo>
                    <a:pt x="2875" y="222"/>
                    <a:pt x="2590" y="0"/>
                    <a:pt x="2254" y="0"/>
                  </a:cubicBezTo>
                  <a:lnTo>
                    <a:pt x="2254" y="0"/>
                  </a:lnTo>
                  <a:cubicBezTo>
                    <a:pt x="1918" y="0"/>
                    <a:pt x="1634" y="222"/>
                    <a:pt x="1539" y="527"/>
                  </a:cubicBezTo>
                  <a:cubicBezTo>
                    <a:pt x="1257" y="378"/>
                    <a:pt x="898" y="422"/>
                    <a:pt x="661" y="661"/>
                  </a:cubicBezTo>
                  <a:lnTo>
                    <a:pt x="661" y="661"/>
                  </a:lnTo>
                  <a:cubicBezTo>
                    <a:pt x="423" y="898"/>
                    <a:pt x="378" y="1257"/>
                    <a:pt x="528" y="1539"/>
                  </a:cubicBezTo>
                  <a:cubicBezTo>
                    <a:pt x="222" y="1634"/>
                    <a:pt x="0" y="1918"/>
                    <a:pt x="0" y="2255"/>
                  </a:cubicBezTo>
                  <a:lnTo>
                    <a:pt x="0" y="2255"/>
                  </a:lnTo>
                  <a:cubicBezTo>
                    <a:pt x="0" y="2590"/>
                    <a:pt x="222" y="2874"/>
                    <a:pt x="528" y="2969"/>
                  </a:cubicBezTo>
                  <a:cubicBezTo>
                    <a:pt x="378" y="3252"/>
                    <a:pt x="422" y="3610"/>
                    <a:pt x="661" y="3848"/>
                  </a:cubicBezTo>
                  <a:lnTo>
                    <a:pt x="661" y="3848"/>
                  </a:lnTo>
                  <a:cubicBezTo>
                    <a:pt x="898" y="4085"/>
                    <a:pt x="1257" y="4130"/>
                    <a:pt x="1539" y="3981"/>
                  </a:cubicBezTo>
                  <a:cubicBezTo>
                    <a:pt x="1634" y="4286"/>
                    <a:pt x="1918" y="4508"/>
                    <a:pt x="2254" y="4508"/>
                  </a:cubicBezTo>
                  <a:lnTo>
                    <a:pt x="2254" y="4508"/>
                  </a:lnTo>
                  <a:cubicBezTo>
                    <a:pt x="2590" y="4508"/>
                    <a:pt x="2875" y="4286"/>
                    <a:pt x="2969" y="3981"/>
                  </a:cubicBezTo>
                  <a:cubicBezTo>
                    <a:pt x="3252" y="4130"/>
                    <a:pt x="3610" y="4086"/>
                    <a:pt x="3848" y="3848"/>
                  </a:cubicBezTo>
                  <a:lnTo>
                    <a:pt x="3848" y="3848"/>
                  </a:lnTo>
                  <a:cubicBezTo>
                    <a:pt x="4086" y="3610"/>
                    <a:pt x="4130" y="3252"/>
                    <a:pt x="3981" y="2969"/>
                  </a:cubicBezTo>
                  <a:cubicBezTo>
                    <a:pt x="4286" y="2874"/>
                    <a:pt x="4508" y="2590"/>
                    <a:pt x="4508" y="2255"/>
                  </a:cubicBezTo>
                  <a:lnTo>
                    <a:pt x="4508" y="2255"/>
                  </a:lnTo>
                  <a:cubicBezTo>
                    <a:pt x="4508" y="1918"/>
                    <a:pt x="4286" y="1634"/>
                    <a:pt x="3981" y="1539"/>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35" name="Google Shape;3635;p70"/>
            <p:cNvSpPr/>
            <p:nvPr/>
          </p:nvSpPr>
          <p:spPr>
            <a:xfrm>
              <a:off x="7857000" y="725400"/>
              <a:ext cx="1488956" cy="1488956"/>
            </a:xfrm>
            <a:custGeom>
              <a:avLst/>
              <a:gdLst/>
              <a:ahLst/>
              <a:cxnLst/>
              <a:rect l="l" t="t" r="r" b="b"/>
              <a:pathLst>
                <a:path w="4138" h="4138" extrusionOk="0">
                  <a:moveTo>
                    <a:pt x="2069" y="4138"/>
                  </a:moveTo>
                  <a:cubicBezTo>
                    <a:pt x="1821" y="4138"/>
                    <a:pt x="1605" y="3978"/>
                    <a:pt x="1531" y="3741"/>
                  </a:cubicBezTo>
                  <a:cubicBezTo>
                    <a:pt x="1515" y="3688"/>
                    <a:pt x="1476" y="3646"/>
                    <a:pt x="1425" y="3625"/>
                  </a:cubicBezTo>
                  <a:cubicBezTo>
                    <a:pt x="1403" y="3615"/>
                    <a:pt x="1378" y="3611"/>
                    <a:pt x="1354" y="3611"/>
                  </a:cubicBezTo>
                  <a:cubicBezTo>
                    <a:pt x="1325" y="3611"/>
                    <a:pt x="1295" y="3618"/>
                    <a:pt x="1268" y="3632"/>
                  </a:cubicBezTo>
                  <a:cubicBezTo>
                    <a:pt x="1187" y="3674"/>
                    <a:pt x="1096" y="3697"/>
                    <a:pt x="1005" y="3697"/>
                  </a:cubicBezTo>
                  <a:cubicBezTo>
                    <a:pt x="854" y="3697"/>
                    <a:pt x="713" y="3638"/>
                    <a:pt x="607" y="3532"/>
                  </a:cubicBezTo>
                  <a:cubicBezTo>
                    <a:pt x="431" y="3356"/>
                    <a:pt x="390" y="3090"/>
                    <a:pt x="506" y="2870"/>
                  </a:cubicBezTo>
                  <a:cubicBezTo>
                    <a:pt x="532" y="2822"/>
                    <a:pt x="535" y="2764"/>
                    <a:pt x="514" y="2713"/>
                  </a:cubicBezTo>
                  <a:cubicBezTo>
                    <a:pt x="493" y="2662"/>
                    <a:pt x="450" y="2623"/>
                    <a:pt x="397" y="2607"/>
                  </a:cubicBezTo>
                  <a:cubicBezTo>
                    <a:pt x="160" y="2534"/>
                    <a:pt x="0" y="2317"/>
                    <a:pt x="0" y="2069"/>
                  </a:cubicBezTo>
                  <a:cubicBezTo>
                    <a:pt x="0" y="1821"/>
                    <a:pt x="160" y="1604"/>
                    <a:pt x="397" y="1531"/>
                  </a:cubicBezTo>
                  <a:cubicBezTo>
                    <a:pt x="450" y="1515"/>
                    <a:pt x="493" y="1476"/>
                    <a:pt x="514" y="1425"/>
                  </a:cubicBezTo>
                  <a:cubicBezTo>
                    <a:pt x="535" y="1374"/>
                    <a:pt x="532" y="1316"/>
                    <a:pt x="506" y="1267"/>
                  </a:cubicBezTo>
                  <a:cubicBezTo>
                    <a:pt x="390" y="1047"/>
                    <a:pt x="431" y="782"/>
                    <a:pt x="607" y="606"/>
                  </a:cubicBezTo>
                  <a:cubicBezTo>
                    <a:pt x="713" y="500"/>
                    <a:pt x="854" y="441"/>
                    <a:pt x="1005" y="441"/>
                  </a:cubicBezTo>
                  <a:cubicBezTo>
                    <a:pt x="1096" y="441"/>
                    <a:pt x="1187" y="463"/>
                    <a:pt x="1268" y="506"/>
                  </a:cubicBezTo>
                  <a:cubicBezTo>
                    <a:pt x="1295" y="520"/>
                    <a:pt x="1324" y="527"/>
                    <a:pt x="1354" y="527"/>
                  </a:cubicBezTo>
                  <a:cubicBezTo>
                    <a:pt x="1378" y="527"/>
                    <a:pt x="1403" y="522"/>
                    <a:pt x="1425" y="513"/>
                  </a:cubicBezTo>
                  <a:cubicBezTo>
                    <a:pt x="1476" y="492"/>
                    <a:pt x="1515" y="449"/>
                    <a:pt x="1531" y="397"/>
                  </a:cubicBezTo>
                  <a:cubicBezTo>
                    <a:pt x="1605" y="159"/>
                    <a:pt x="1821" y="0"/>
                    <a:pt x="2069" y="0"/>
                  </a:cubicBezTo>
                  <a:cubicBezTo>
                    <a:pt x="2318" y="0"/>
                    <a:pt x="2534" y="159"/>
                    <a:pt x="2608" y="397"/>
                  </a:cubicBezTo>
                  <a:cubicBezTo>
                    <a:pt x="2624" y="449"/>
                    <a:pt x="2663" y="492"/>
                    <a:pt x="2714" y="513"/>
                  </a:cubicBezTo>
                  <a:cubicBezTo>
                    <a:pt x="2736" y="523"/>
                    <a:pt x="2760" y="527"/>
                    <a:pt x="2785" y="527"/>
                  </a:cubicBezTo>
                  <a:cubicBezTo>
                    <a:pt x="2814" y="527"/>
                    <a:pt x="2844" y="520"/>
                    <a:pt x="2871" y="506"/>
                  </a:cubicBezTo>
                  <a:cubicBezTo>
                    <a:pt x="2951" y="463"/>
                    <a:pt x="3042" y="441"/>
                    <a:pt x="3134" y="441"/>
                  </a:cubicBezTo>
                  <a:cubicBezTo>
                    <a:pt x="3285" y="441"/>
                    <a:pt x="3426" y="499"/>
                    <a:pt x="3532" y="606"/>
                  </a:cubicBezTo>
                  <a:cubicBezTo>
                    <a:pt x="3708" y="782"/>
                    <a:pt x="3749" y="1047"/>
                    <a:pt x="3633" y="1267"/>
                  </a:cubicBezTo>
                  <a:cubicBezTo>
                    <a:pt x="3607" y="1316"/>
                    <a:pt x="3604" y="1374"/>
                    <a:pt x="3625" y="1425"/>
                  </a:cubicBezTo>
                  <a:cubicBezTo>
                    <a:pt x="3646" y="1475"/>
                    <a:pt x="3689" y="1514"/>
                    <a:pt x="3742" y="1531"/>
                  </a:cubicBezTo>
                  <a:cubicBezTo>
                    <a:pt x="3979" y="1604"/>
                    <a:pt x="4138" y="1820"/>
                    <a:pt x="4138" y="2069"/>
                  </a:cubicBezTo>
                  <a:cubicBezTo>
                    <a:pt x="4138" y="2317"/>
                    <a:pt x="3979" y="2533"/>
                    <a:pt x="3742" y="2607"/>
                  </a:cubicBezTo>
                  <a:cubicBezTo>
                    <a:pt x="3689" y="2623"/>
                    <a:pt x="3646" y="2662"/>
                    <a:pt x="3625" y="2713"/>
                  </a:cubicBezTo>
                  <a:cubicBezTo>
                    <a:pt x="3604" y="2764"/>
                    <a:pt x="3607" y="2821"/>
                    <a:pt x="3633" y="2870"/>
                  </a:cubicBezTo>
                  <a:cubicBezTo>
                    <a:pt x="3749" y="3090"/>
                    <a:pt x="3708" y="3356"/>
                    <a:pt x="3532" y="3532"/>
                  </a:cubicBezTo>
                  <a:cubicBezTo>
                    <a:pt x="3426" y="3638"/>
                    <a:pt x="3285" y="3697"/>
                    <a:pt x="3134" y="3697"/>
                  </a:cubicBezTo>
                  <a:lnTo>
                    <a:pt x="3134" y="3697"/>
                  </a:lnTo>
                  <a:cubicBezTo>
                    <a:pt x="3042" y="3697"/>
                    <a:pt x="2951" y="3674"/>
                    <a:pt x="2871" y="3632"/>
                  </a:cubicBezTo>
                  <a:cubicBezTo>
                    <a:pt x="2844" y="3618"/>
                    <a:pt x="2814" y="3611"/>
                    <a:pt x="2785" y="3611"/>
                  </a:cubicBezTo>
                  <a:cubicBezTo>
                    <a:pt x="2760" y="3611"/>
                    <a:pt x="2736" y="3615"/>
                    <a:pt x="2714" y="3625"/>
                  </a:cubicBezTo>
                  <a:cubicBezTo>
                    <a:pt x="2663" y="3646"/>
                    <a:pt x="2624" y="3688"/>
                    <a:pt x="2608" y="3741"/>
                  </a:cubicBezTo>
                  <a:cubicBezTo>
                    <a:pt x="2534" y="3978"/>
                    <a:pt x="2318" y="4138"/>
                    <a:pt x="2069" y="4138"/>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36" name="Google Shape;3636;p70"/>
            <p:cNvSpPr/>
            <p:nvPr/>
          </p:nvSpPr>
          <p:spPr>
            <a:xfrm>
              <a:off x="8077472" y="945674"/>
              <a:ext cx="1048319" cy="1048319"/>
            </a:xfrm>
            <a:custGeom>
              <a:avLst/>
              <a:gdLst/>
              <a:ahLst/>
              <a:cxnLst/>
              <a:rect l="l" t="t" r="r" b="b"/>
              <a:pathLst>
                <a:path w="2914" h="2914" extrusionOk="0">
                  <a:moveTo>
                    <a:pt x="2487" y="427"/>
                  </a:moveTo>
                  <a:cubicBezTo>
                    <a:pt x="2668" y="608"/>
                    <a:pt x="2798" y="832"/>
                    <a:pt x="2864" y="1080"/>
                  </a:cubicBezTo>
                  <a:cubicBezTo>
                    <a:pt x="2930" y="1327"/>
                    <a:pt x="2930" y="1587"/>
                    <a:pt x="2864" y="1834"/>
                  </a:cubicBezTo>
                  <a:cubicBezTo>
                    <a:pt x="2798" y="2081"/>
                    <a:pt x="2668" y="2306"/>
                    <a:pt x="2487" y="2487"/>
                  </a:cubicBezTo>
                  <a:cubicBezTo>
                    <a:pt x="2306" y="2668"/>
                    <a:pt x="2081" y="2798"/>
                    <a:pt x="1834" y="2864"/>
                  </a:cubicBezTo>
                  <a:cubicBezTo>
                    <a:pt x="1587" y="2930"/>
                    <a:pt x="1328" y="2930"/>
                    <a:pt x="1081" y="2864"/>
                  </a:cubicBezTo>
                  <a:cubicBezTo>
                    <a:pt x="834" y="2798"/>
                    <a:pt x="608" y="2668"/>
                    <a:pt x="428" y="2487"/>
                  </a:cubicBezTo>
                  <a:cubicBezTo>
                    <a:pt x="247" y="2306"/>
                    <a:pt x="117" y="2081"/>
                    <a:pt x="50" y="1834"/>
                  </a:cubicBezTo>
                  <a:cubicBezTo>
                    <a:pt x="-16" y="1587"/>
                    <a:pt x="-16" y="1328"/>
                    <a:pt x="50" y="1080"/>
                  </a:cubicBezTo>
                  <a:cubicBezTo>
                    <a:pt x="117" y="833"/>
                    <a:pt x="247" y="608"/>
                    <a:pt x="428" y="427"/>
                  </a:cubicBezTo>
                  <a:cubicBezTo>
                    <a:pt x="608" y="246"/>
                    <a:pt x="834" y="116"/>
                    <a:pt x="1081" y="50"/>
                  </a:cubicBezTo>
                  <a:cubicBezTo>
                    <a:pt x="1328" y="-16"/>
                    <a:pt x="1587" y="-16"/>
                    <a:pt x="1834" y="50"/>
                  </a:cubicBezTo>
                  <a:cubicBezTo>
                    <a:pt x="2081" y="116"/>
                    <a:pt x="2306" y="246"/>
                    <a:pt x="2487" y="42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37" name="Google Shape;3637;p70"/>
            <p:cNvSpPr/>
            <p:nvPr/>
          </p:nvSpPr>
          <p:spPr>
            <a:xfrm>
              <a:off x="8148600" y="1017000"/>
              <a:ext cx="906122" cy="905762"/>
            </a:xfrm>
            <a:custGeom>
              <a:avLst/>
              <a:gdLst/>
              <a:ahLst/>
              <a:cxnLst/>
              <a:rect l="l" t="t" r="r" b="b"/>
              <a:pathLst>
                <a:path w="2519" h="2518" extrusionOk="0">
                  <a:moveTo>
                    <a:pt x="1464" y="17"/>
                  </a:moveTo>
                  <a:cubicBezTo>
                    <a:pt x="1682" y="53"/>
                    <a:pt x="1887" y="146"/>
                    <a:pt x="2058" y="286"/>
                  </a:cubicBezTo>
                  <a:cubicBezTo>
                    <a:pt x="2229" y="426"/>
                    <a:pt x="2360" y="609"/>
                    <a:pt x="2437" y="816"/>
                  </a:cubicBezTo>
                  <a:cubicBezTo>
                    <a:pt x="2515" y="1023"/>
                    <a:pt x="2538" y="1245"/>
                    <a:pt x="2502" y="1463"/>
                  </a:cubicBezTo>
                  <a:cubicBezTo>
                    <a:pt x="2466" y="1682"/>
                    <a:pt x="2373" y="1886"/>
                    <a:pt x="2233" y="2057"/>
                  </a:cubicBezTo>
                  <a:cubicBezTo>
                    <a:pt x="2093" y="2228"/>
                    <a:pt x="1910" y="2359"/>
                    <a:pt x="1703" y="2437"/>
                  </a:cubicBezTo>
                  <a:cubicBezTo>
                    <a:pt x="1496" y="2515"/>
                    <a:pt x="1272" y="2537"/>
                    <a:pt x="1055" y="2501"/>
                  </a:cubicBezTo>
                  <a:cubicBezTo>
                    <a:pt x="837" y="2465"/>
                    <a:pt x="632" y="2373"/>
                    <a:pt x="461" y="2232"/>
                  </a:cubicBezTo>
                  <a:cubicBezTo>
                    <a:pt x="290" y="2092"/>
                    <a:pt x="159" y="1910"/>
                    <a:pt x="81" y="1703"/>
                  </a:cubicBezTo>
                  <a:cubicBezTo>
                    <a:pt x="3" y="1497"/>
                    <a:pt x="-19" y="1273"/>
                    <a:pt x="17" y="1055"/>
                  </a:cubicBezTo>
                  <a:cubicBezTo>
                    <a:pt x="53" y="837"/>
                    <a:pt x="146" y="632"/>
                    <a:pt x="286" y="461"/>
                  </a:cubicBezTo>
                  <a:cubicBezTo>
                    <a:pt x="426" y="290"/>
                    <a:pt x="609" y="159"/>
                    <a:pt x="816" y="81"/>
                  </a:cubicBezTo>
                  <a:cubicBezTo>
                    <a:pt x="1023" y="3"/>
                    <a:pt x="1247" y="-19"/>
                    <a:pt x="1464" y="17"/>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38" name="Google Shape;3638;p70"/>
            <p:cNvSpPr/>
            <p:nvPr/>
          </p:nvSpPr>
          <p:spPr>
            <a:xfrm>
              <a:off x="8240040" y="1185480"/>
              <a:ext cx="8640" cy="568800"/>
            </a:xfrm>
            <a:custGeom>
              <a:avLst/>
              <a:gdLst/>
              <a:ahLst/>
              <a:cxnLst/>
              <a:rect l="l" t="t" r="r" b="b"/>
              <a:pathLst>
                <a:path w="26" h="1582" extrusionOk="0">
                  <a:moveTo>
                    <a:pt x="0" y="1549"/>
                  </a:moveTo>
                  <a:lnTo>
                    <a:pt x="0" y="33"/>
                  </a:lnTo>
                  <a:cubicBezTo>
                    <a:pt x="8" y="22"/>
                    <a:pt x="17" y="11"/>
                    <a:pt x="26" y="0"/>
                  </a:cubicBezTo>
                  <a:lnTo>
                    <a:pt x="26" y="1582"/>
                  </a:lnTo>
                  <a:cubicBezTo>
                    <a:pt x="17" y="1571"/>
                    <a:pt x="8" y="1560"/>
                    <a:pt x="0" y="1549"/>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3639" name="Google Shape;3639;p70"/>
            <p:cNvSpPr/>
            <p:nvPr/>
          </p:nvSpPr>
          <p:spPr>
            <a:xfrm>
              <a:off x="8426160" y="1048680"/>
              <a:ext cx="9000" cy="842760"/>
            </a:xfrm>
            <a:custGeom>
              <a:avLst/>
              <a:gdLst/>
              <a:ahLst/>
              <a:cxnLst/>
              <a:rect l="l" t="t" r="r" b="b"/>
              <a:pathLst>
                <a:path w="27" h="2343" extrusionOk="0">
                  <a:moveTo>
                    <a:pt x="0" y="2332"/>
                  </a:moveTo>
                  <a:lnTo>
                    <a:pt x="0" y="11"/>
                  </a:lnTo>
                  <a:cubicBezTo>
                    <a:pt x="9" y="7"/>
                    <a:pt x="18" y="3"/>
                    <a:pt x="27" y="0"/>
                  </a:cubicBezTo>
                  <a:lnTo>
                    <a:pt x="27" y="2343"/>
                  </a:lnTo>
                  <a:cubicBezTo>
                    <a:pt x="18" y="2339"/>
                    <a:pt x="9" y="2335"/>
                    <a:pt x="0" y="2332"/>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3640" name="Google Shape;3640;p70"/>
            <p:cNvSpPr/>
            <p:nvPr/>
          </p:nvSpPr>
          <p:spPr>
            <a:xfrm>
              <a:off x="8612280" y="1017000"/>
              <a:ext cx="9000" cy="905762"/>
            </a:xfrm>
            <a:custGeom>
              <a:avLst/>
              <a:gdLst/>
              <a:ahLst/>
              <a:cxnLst/>
              <a:rect l="l" t="t" r="r" b="b"/>
              <a:pathLst>
                <a:path w="27" h="2518" extrusionOk="0">
                  <a:moveTo>
                    <a:pt x="0" y="2518"/>
                  </a:moveTo>
                  <a:lnTo>
                    <a:pt x="0" y="0"/>
                  </a:lnTo>
                  <a:cubicBezTo>
                    <a:pt x="9" y="0"/>
                    <a:pt x="18" y="1"/>
                    <a:pt x="27" y="1"/>
                  </a:cubicBezTo>
                  <a:lnTo>
                    <a:pt x="27" y="2517"/>
                  </a:lnTo>
                  <a:cubicBezTo>
                    <a:pt x="18" y="2517"/>
                    <a:pt x="9" y="2518"/>
                    <a:pt x="0" y="2518"/>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3641" name="Google Shape;3641;p70"/>
            <p:cNvSpPr/>
            <p:nvPr/>
          </p:nvSpPr>
          <p:spPr>
            <a:xfrm>
              <a:off x="8798760" y="1062000"/>
              <a:ext cx="8640" cy="815760"/>
            </a:xfrm>
            <a:custGeom>
              <a:avLst/>
              <a:gdLst/>
              <a:ahLst/>
              <a:cxnLst/>
              <a:rect l="l" t="t" r="r" b="b"/>
              <a:pathLst>
                <a:path w="26" h="2268" extrusionOk="0">
                  <a:moveTo>
                    <a:pt x="26" y="13"/>
                  </a:moveTo>
                  <a:lnTo>
                    <a:pt x="26" y="2255"/>
                  </a:lnTo>
                  <a:cubicBezTo>
                    <a:pt x="18" y="2260"/>
                    <a:pt x="9" y="2264"/>
                    <a:pt x="0" y="2268"/>
                  </a:cubicBezTo>
                  <a:lnTo>
                    <a:pt x="0" y="0"/>
                  </a:lnTo>
                  <a:cubicBezTo>
                    <a:pt x="9" y="4"/>
                    <a:pt x="18" y="8"/>
                    <a:pt x="26" y="1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3642" name="Google Shape;3642;p70"/>
            <p:cNvSpPr/>
            <p:nvPr/>
          </p:nvSpPr>
          <p:spPr>
            <a:xfrm>
              <a:off x="8984880" y="1227960"/>
              <a:ext cx="9000" cy="484199"/>
            </a:xfrm>
            <a:custGeom>
              <a:avLst/>
              <a:gdLst/>
              <a:ahLst/>
              <a:cxnLst/>
              <a:rect l="l" t="t" r="r" b="b"/>
              <a:pathLst>
                <a:path w="27" h="1347" extrusionOk="0">
                  <a:moveTo>
                    <a:pt x="27" y="44"/>
                  </a:moveTo>
                  <a:lnTo>
                    <a:pt x="27" y="1302"/>
                  </a:lnTo>
                  <a:cubicBezTo>
                    <a:pt x="19" y="1317"/>
                    <a:pt x="10" y="1332"/>
                    <a:pt x="0" y="1347"/>
                  </a:cubicBezTo>
                  <a:lnTo>
                    <a:pt x="0" y="0"/>
                  </a:lnTo>
                  <a:cubicBezTo>
                    <a:pt x="10" y="14"/>
                    <a:pt x="19" y="29"/>
                    <a:pt x="27" y="44"/>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3643" name="Google Shape;3643;p70"/>
            <p:cNvSpPr/>
            <p:nvPr/>
          </p:nvSpPr>
          <p:spPr>
            <a:xfrm>
              <a:off x="8374680" y="1068840"/>
              <a:ext cx="453960" cy="8640"/>
            </a:xfrm>
            <a:custGeom>
              <a:avLst/>
              <a:gdLst/>
              <a:ahLst/>
              <a:cxnLst/>
              <a:rect l="l" t="t" r="r" b="b"/>
              <a:pathLst>
                <a:path w="1263" h="26" extrusionOk="0">
                  <a:moveTo>
                    <a:pt x="1263" y="26"/>
                  </a:moveTo>
                  <a:lnTo>
                    <a:pt x="0" y="26"/>
                  </a:lnTo>
                  <a:cubicBezTo>
                    <a:pt x="15" y="17"/>
                    <a:pt x="31" y="8"/>
                    <a:pt x="47" y="0"/>
                  </a:cubicBezTo>
                  <a:lnTo>
                    <a:pt x="1216" y="0"/>
                  </a:lnTo>
                  <a:cubicBezTo>
                    <a:pt x="1232" y="8"/>
                    <a:pt x="1247" y="17"/>
                    <a:pt x="1263" y="26"/>
                  </a:cubicBez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3644" name="Google Shape;3644;p70"/>
            <p:cNvSpPr/>
            <p:nvPr/>
          </p:nvSpPr>
          <p:spPr>
            <a:xfrm>
              <a:off x="8197920" y="1254960"/>
              <a:ext cx="807122" cy="9000"/>
            </a:xfrm>
            <a:custGeom>
              <a:avLst/>
              <a:gdLst/>
              <a:ahLst/>
              <a:cxnLst/>
              <a:rect l="l" t="t" r="r" b="b"/>
              <a:pathLst>
                <a:path w="2244" h="27" extrusionOk="0">
                  <a:moveTo>
                    <a:pt x="2244" y="27"/>
                  </a:moveTo>
                  <a:lnTo>
                    <a:pt x="0" y="27"/>
                  </a:lnTo>
                  <a:cubicBezTo>
                    <a:pt x="5" y="18"/>
                    <a:pt x="10" y="9"/>
                    <a:pt x="14" y="0"/>
                  </a:cubicBezTo>
                  <a:lnTo>
                    <a:pt x="2230" y="0"/>
                  </a:lnTo>
                  <a:cubicBezTo>
                    <a:pt x="2235" y="9"/>
                    <a:pt x="2240" y="18"/>
                    <a:pt x="2244" y="27"/>
                  </a:cubicBez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3645" name="Google Shape;3645;p70"/>
            <p:cNvSpPr/>
            <p:nvPr/>
          </p:nvSpPr>
          <p:spPr>
            <a:xfrm>
              <a:off x="8148960" y="1441440"/>
              <a:ext cx="905043" cy="9000"/>
            </a:xfrm>
            <a:custGeom>
              <a:avLst/>
              <a:gdLst/>
              <a:ahLst/>
              <a:cxnLst/>
              <a:rect l="l" t="t" r="r" b="b"/>
              <a:pathLst>
                <a:path w="2516" h="27" extrusionOk="0">
                  <a:moveTo>
                    <a:pt x="2516" y="27"/>
                  </a:moveTo>
                  <a:lnTo>
                    <a:pt x="0" y="27"/>
                  </a:lnTo>
                  <a:cubicBezTo>
                    <a:pt x="1" y="18"/>
                    <a:pt x="1" y="9"/>
                    <a:pt x="2" y="0"/>
                  </a:cubicBezTo>
                  <a:lnTo>
                    <a:pt x="2515" y="0"/>
                  </a:lnTo>
                  <a:cubicBezTo>
                    <a:pt x="2516" y="9"/>
                    <a:pt x="2516" y="18"/>
                    <a:pt x="2516" y="27"/>
                  </a:cubicBez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3646" name="Google Shape;3646;p70"/>
            <p:cNvSpPr/>
            <p:nvPr/>
          </p:nvSpPr>
          <p:spPr>
            <a:xfrm>
              <a:off x="8176680" y="1627560"/>
              <a:ext cx="849600" cy="8640"/>
            </a:xfrm>
            <a:custGeom>
              <a:avLst/>
              <a:gdLst/>
              <a:ahLst/>
              <a:cxnLst/>
              <a:rect l="l" t="t" r="r" b="b"/>
              <a:pathLst>
                <a:path w="2362" h="26" extrusionOk="0">
                  <a:moveTo>
                    <a:pt x="2352" y="26"/>
                  </a:moveTo>
                  <a:lnTo>
                    <a:pt x="10" y="26"/>
                  </a:lnTo>
                  <a:cubicBezTo>
                    <a:pt x="8" y="20"/>
                    <a:pt x="5" y="14"/>
                    <a:pt x="3" y="7"/>
                  </a:cubicBezTo>
                  <a:cubicBezTo>
                    <a:pt x="2" y="5"/>
                    <a:pt x="1" y="3"/>
                    <a:pt x="0" y="0"/>
                  </a:cubicBezTo>
                  <a:lnTo>
                    <a:pt x="2362" y="0"/>
                  </a:lnTo>
                  <a:cubicBezTo>
                    <a:pt x="2359" y="9"/>
                    <a:pt x="2356" y="18"/>
                    <a:pt x="2352" y="26"/>
                  </a:cubicBez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3647" name="Google Shape;3647;p70"/>
            <p:cNvSpPr/>
            <p:nvPr/>
          </p:nvSpPr>
          <p:spPr>
            <a:xfrm>
              <a:off x="8306640" y="1814040"/>
              <a:ext cx="590038" cy="8640"/>
            </a:xfrm>
            <a:custGeom>
              <a:avLst/>
              <a:gdLst/>
              <a:ahLst/>
              <a:cxnLst/>
              <a:rect l="l" t="t" r="r" b="b"/>
              <a:pathLst>
                <a:path w="1641" h="26" extrusionOk="0">
                  <a:moveTo>
                    <a:pt x="1610" y="26"/>
                  </a:moveTo>
                  <a:lnTo>
                    <a:pt x="31" y="26"/>
                  </a:lnTo>
                  <a:cubicBezTo>
                    <a:pt x="28" y="24"/>
                    <a:pt x="25" y="21"/>
                    <a:pt x="22" y="19"/>
                  </a:cubicBezTo>
                  <a:cubicBezTo>
                    <a:pt x="14" y="13"/>
                    <a:pt x="7" y="7"/>
                    <a:pt x="0" y="0"/>
                  </a:cubicBezTo>
                  <a:lnTo>
                    <a:pt x="1641" y="0"/>
                  </a:lnTo>
                  <a:cubicBezTo>
                    <a:pt x="1631" y="9"/>
                    <a:pt x="1620" y="18"/>
                    <a:pt x="1610" y="26"/>
                  </a:cubicBez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3648" name="Google Shape;3648;p70"/>
            <p:cNvSpPr/>
            <p:nvPr/>
          </p:nvSpPr>
          <p:spPr>
            <a:xfrm>
              <a:off x="8274960" y="1235520"/>
              <a:ext cx="83520" cy="101160"/>
            </a:xfrm>
            <a:custGeom>
              <a:avLst/>
              <a:gdLst/>
              <a:ahLst/>
              <a:cxnLst/>
              <a:rect l="l" t="t" r="r" b="b"/>
              <a:pathLst>
                <a:path w="234" h="283" extrusionOk="0">
                  <a:moveTo>
                    <a:pt x="8" y="283"/>
                  </a:moveTo>
                  <a:lnTo>
                    <a:pt x="8" y="65"/>
                  </a:lnTo>
                  <a:lnTo>
                    <a:pt x="0" y="24"/>
                  </a:lnTo>
                  <a:lnTo>
                    <a:pt x="8" y="0"/>
                  </a:lnTo>
                  <a:lnTo>
                    <a:pt x="214" y="0"/>
                  </a:lnTo>
                  <a:lnTo>
                    <a:pt x="234" y="12"/>
                  </a:lnTo>
                  <a:lnTo>
                    <a:pt x="208" y="80"/>
                  </a:lnTo>
                  <a:lnTo>
                    <a:pt x="172" y="76"/>
                  </a:lnTo>
                  <a:lnTo>
                    <a:pt x="92" y="76"/>
                  </a:lnTo>
                  <a:lnTo>
                    <a:pt x="96" y="108"/>
                  </a:lnTo>
                  <a:lnTo>
                    <a:pt x="196" y="108"/>
                  </a:lnTo>
                  <a:lnTo>
                    <a:pt x="196" y="174"/>
                  </a:lnTo>
                  <a:lnTo>
                    <a:pt x="139" y="174"/>
                  </a:lnTo>
                  <a:lnTo>
                    <a:pt x="96" y="170"/>
                  </a:lnTo>
                  <a:lnTo>
                    <a:pt x="96" y="220"/>
                  </a:lnTo>
                  <a:lnTo>
                    <a:pt x="101" y="260"/>
                  </a:lnTo>
                  <a:lnTo>
                    <a:pt x="96" y="283"/>
                  </a:lnTo>
                  <a:lnTo>
                    <a:pt x="8" y="283"/>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49" name="Google Shape;3649;p70"/>
            <p:cNvSpPr/>
            <p:nvPr/>
          </p:nvSpPr>
          <p:spPr>
            <a:xfrm>
              <a:off x="8368920" y="1235520"/>
              <a:ext cx="83880" cy="101160"/>
            </a:xfrm>
            <a:custGeom>
              <a:avLst/>
              <a:gdLst/>
              <a:ahLst/>
              <a:cxnLst/>
              <a:rect l="l" t="t" r="r" b="b"/>
              <a:pathLst>
                <a:path w="235" h="283" extrusionOk="0">
                  <a:moveTo>
                    <a:pt x="8" y="283"/>
                  </a:moveTo>
                  <a:lnTo>
                    <a:pt x="0" y="259"/>
                  </a:lnTo>
                  <a:lnTo>
                    <a:pt x="8" y="219"/>
                  </a:lnTo>
                  <a:lnTo>
                    <a:pt x="8" y="0"/>
                  </a:lnTo>
                  <a:lnTo>
                    <a:pt x="96" y="0"/>
                  </a:lnTo>
                  <a:lnTo>
                    <a:pt x="96" y="152"/>
                  </a:lnTo>
                  <a:lnTo>
                    <a:pt x="92" y="207"/>
                  </a:lnTo>
                  <a:lnTo>
                    <a:pt x="100" y="207"/>
                  </a:lnTo>
                  <a:lnTo>
                    <a:pt x="171" y="203"/>
                  </a:lnTo>
                  <a:lnTo>
                    <a:pt x="200" y="199"/>
                  </a:lnTo>
                  <a:lnTo>
                    <a:pt x="235" y="257"/>
                  </a:lnTo>
                  <a:lnTo>
                    <a:pt x="215" y="283"/>
                  </a:lnTo>
                  <a:lnTo>
                    <a:pt x="8" y="283"/>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50" name="Google Shape;3650;p70"/>
            <p:cNvSpPr/>
            <p:nvPr/>
          </p:nvSpPr>
          <p:spPr>
            <a:xfrm>
              <a:off x="8452800" y="1234080"/>
              <a:ext cx="102600" cy="104040"/>
            </a:xfrm>
            <a:custGeom>
              <a:avLst/>
              <a:gdLst/>
              <a:ahLst/>
              <a:cxnLst/>
              <a:rect l="l" t="t" r="r" b="b"/>
              <a:pathLst>
                <a:path w="287" h="291" extrusionOk="0">
                  <a:moveTo>
                    <a:pt x="144" y="291"/>
                  </a:moveTo>
                  <a:cubicBezTo>
                    <a:pt x="126" y="291"/>
                    <a:pt x="108" y="289"/>
                    <a:pt x="92" y="285"/>
                  </a:cubicBezTo>
                  <a:cubicBezTo>
                    <a:pt x="75" y="281"/>
                    <a:pt x="60" y="273"/>
                    <a:pt x="46" y="263"/>
                  </a:cubicBezTo>
                  <a:cubicBezTo>
                    <a:pt x="32" y="252"/>
                    <a:pt x="20" y="237"/>
                    <a:pt x="12" y="218"/>
                  </a:cubicBezTo>
                  <a:cubicBezTo>
                    <a:pt x="3" y="199"/>
                    <a:pt x="0" y="175"/>
                    <a:pt x="0" y="146"/>
                  </a:cubicBezTo>
                  <a:cubicBezTo>
                    <a:pt x="0" y="116"/>
                    <a:pt x="3" y="92"/>
                    <a:pt x="12" y="73"/>
                  </a:cubicBezTo>
                  <a:cubicBezTo>
                    <a:pt x="20" y="54"/>
                    <a:pt x="32" y="38"/>
                    <a:pt x="46" y="28"/>
                  </a:cubicBezTo>
                  <a:cubicBezTo>
                    <a:pt x="60" y="17"/>
                    <a:pt x="75" y="10"/>
                    <a:pt x="92" y="6"/>
                  </a:cubicBezTo>
                  <a:cubicBezTo>
                    <a:pt x="108" y="2"/>
                    <a:pt x="126" y="0"/>
                    <a:pt x="144" y="0"/>
                  </a:cubicBezTo>
                  <a:cubicBezTo>
                    <a:pt x="160" y="0"/>
                    <a:pt x="178" y="2"/>
                    <a:pt x="195" y="6"/>
                  </a:cubicBezTo>
                  <a:cubicBezTo>
                    <a:pt x="212" y="10"/>
                    <a:pt x="227" y="18"/>
                    <a:pt x="241" y="29"/>
                  </a:cubicBezTo>
                  <a:cubicBezTo>
                    <a:pt x="255" y="39"/>
                    <a:pt x="266" y="54"/>
                    <a:pt x="275" y="73"/>
                  </a:cubicBezTo>
                  <a:cubicBezTo>
                    <a:pt x="283" y="92"/>
                    <a:pt x="287" y="116"/>
                    <a:pt x="287" y="146"/>
                  </a:cubicBezTo>
                  <a:cubicBezTo>
                    <a:pt x="287" y="175"/>
                    <a:pt x="283" y="199"/>
                    <a:pt x="275" y="218"/>
                  </a:cubicBezTo>
                  <a:cubicBezTo>
                    <a:pt x="266" y="237"/>
                    <a:pt x="255" y="251"/>
                    <a:pt x="241" y="262"/>
                  </a:cubicBezTo>
                  <a:cubicBezTo>
                    <a:pt x="227" y="272"/>
                    <a:pt x="212" y="281"/>
                    <a:pt x="195" y="285"/>
                  </a:cubicBezTo>
                  <a:cubicBezTo>
                    <a:pt x="177" y="289"/>
                    <a:pt x="160" y="291"/>
                    <a:pt x="144" y="291"/>
                  </a:cubicBezTo>
                  <a:moveTo>
                    <a:pt x="144" y="211"/>
                  </a:moveTo>
                  <a:cubicBezTo>
                    <a:pt x="161" y="211"/>
                    <a:pt x="174" y="206"/>
                    <a:pt x="183" y="195"/>
                  </a:cubicBezTo>
                  <a:cubicBezTo>
                    <a:pt x="191" y="185"/>
                    <a:pt x="196" y="168"/>
                    <a:pt x="196" y="146"/>
                  </a:cubicBezTo>
                  <a:cubicBezTo>
                    <a:pt x="196" y="123"/>
                    <a:pt x="191" y="107"/>
                    <a:pt x="183" y="96"/>
                  </a:cubicBezTo>
                  <a:cubicBezTo>
                    <a:pt x="174" y="85"/>
                    <a:pt x="161" y="80"/>
                    <a:pt x="144" y="80"/>
                  </a:cubicBezTo>
                  <a:cubicBezTo>
                    <a:pt x="109" y="80"/>
                    <a:pt x="91" y="102"/>
                    <a:pt x="91" y="146"/>
                  </a:cubicBezTo>
                  <a:cubicBezTo>
                    <a:pt x="91" y="168"/>
                    <a:pt x="96" y="184"/>
                    <a:pt x="104" y="195"/>
                  </a:cubicBezTo>
                  <a:cubicBezTo>
                    <a:pt x="113" y="206"/>
                    <a:pt x="126" y="211"/>
                    <a:pt x="144" y="211"/>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51" name="Google Shape;3651;p70"/>
            <p:cNvSpPr/>
            <p:nvPr/>
          </p:nvSpPr>
          <p:spPr>
            <a:xfrm>
              <a:off x="8561160" y="1235520"/>
              <a:ext cx="165960" cy="101160"/>
            </a:xfrm>
            <a:custGeom>
              <a:avLst/>
              <a:gdLst/>
              <a:ahLst/>
              <a:cxnLst/>
              <a:rect l="l" t="t" r="r" b="b"/>
              <a:pathLst>
                <a:path w="463" h="283" extrusionOk="0">
                  <a:moveTo>
                    <a:pt x="76" y="283"/>
                  </a:moveTo>
                  <a:lnTo>
                    <a:pt x="12" y="63"/>
                  </a:lnTo>
                  <a:lnTo>
                    <a:pt x="0" y="24"/>
                  </a:lnTo>
                  <a:lnTo>
                    <a:pt x="0" y="0"/>
                  </a:lnTo>
                  <a:lnTo>
                    <a:pt x="93" y="0"/>
                  </a:lnTo>
                  <a:lnTo>
                    <a:pt x="134" y="194"/>
                  </a:lnTo>
                  <a:lnTo>
                    <a:pt x="142" y="194"/>
                  </a:lnTo>
                  <a:lnTo>
                    <a:pt x="171" y="0"/>
                  </a:lnTo>
                  <a:lnTo>
                    <a:pt x="293" y="0"/>
                  </a:lnTo>
                  <a:lnTo>
                    <a:pt x="316" y="147"/>
                  </a:lnTo>
                  <a:lnTo>
                    <a:pt x="322" y="194"/>
                  </a:lnTo>
                  <a:lnTo>
                    <a:pt x="330" y="194"/>
                  </a:lnTo>
                  <a:lnTo>
                    <a:pt x="372" y="0"/>
                  </a:lnTo>
                  <a:lnTo>
                    <a:pt x="463" y="0"/>
                  </a:lnTo>
                  <a:lnTo>
                    <a:pt x="463" y="24"/>
                  </a:lnTo>
                  <a:lnTo>
                    <a:pt x="451" y="63"/>
                  </a:lnTo>
                  <a:lnTo>
                    <a:pt x="387" y="283"/>
                  </a:lnTo>
                  <a:lnTo>
                    <a:pt x="268" y="283"/>
                  </a:lnTo>
                  <a:lnTo>
                    <a:pt x="235" y="86"/>
                  </a:lnTo>
                  <a:lnTo>
                    <a:pt x="227" y="86"/>
                  </a:lnTo>
                  <a:lnTo>
                    <a:pt x="220" y="131"/>
                  </a:lnTo>
                  <a:lnTo>
                    <a:pt x="195" y="283"/>
                  </a:lnTo>
                  <a:lnTo>
                    <a:pt x="76" y="283"/>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52" name="Google Shape;3652;p70"/>
            <p:cNvSpPr/>
            <p:nvPr/>
          </p:nvSpPr>
          <p:spPr>
            <a:xfrm>
              <a:off x="8739360" y="1235520"/>
              <a:ext cx="91440" cy="101160"/>
            </a:xfrm>
            <a:custGeom>
              <a:avLst/>
              <a:gdLst/>
              <a:ahLst/>
              <a:cxnLst/>
              <a:rect l="l" t="t" r="r" b="b"/>
              <a:pathLst>
                <a:path w="256" h="283" extrusionOk="0">
                  <a:moveTo>
                    <a:pt x="8" y="283"/>
                  </a:moveTo>
                  <a:lnTo>
                    <a:pt x="0" y="259"/>
                  </a:lnTo>
                  <a:lnTo>
                    <a:pt x="8" y="219"/>
                  </a:lnTo>
                  <a:lnTo>
                    <a:pt x="8" y="0"/>
                  </a:lnTo>
                  <a:lnTo>
                    <a:pt x="214" y="0"/>
                  </a:lnTo>
                  <a:lnTo>
                    <a:pt x="234" y="12"/>
                  </a:lnTo>
                  <a:lnTo>
                    <a:pt x="208" y="80"/>
                  </a:lnTo>
                  <a:lnTo>
                    <a:pt x="172" y="76"/>
                  </a:lnTo>
                  <a:lnTo>
                    <a:pt x="97" y="76"/>
                  </a:lnTo>
                  <a:lnTo>
                    <a:pt x="97" y="108"/>
                  </a:lnTo>
                  <a:lnTo>
                    <a:pt x="196" y="108"/>
                  </a:lnTo>
                  <a:lnTo>
                    <a:pt x="196" y="174"/>
                  </a:lnTo>
                  <a:lnTo>
                    <a:pt x="141" y="174"/>
                  </a:lnTo>
                  <a:lnTo>
                    <a:pt x="97" y="170"/>
                  </a:lnTo>
                  <a:lnTo>
                    <a:pt x="97" y="207"/>
                  </a:lnTo>
                  <a:lnTo>
                    <a:pt x="208" y="207"/>
                  </a:lnTo>
                  <a:lnTo>
                    <a:pt x="256" y="258"/>
                  </a:lnTo>
                  <a:lnTo>
                    <a:pt x="232" y="283"/>
                  </a:lnTo>
                  <a:lnTo>
                    <a:pt x="8" y="283"/>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53" name="Google Shape;3653;p70"/>
            <p:cNvSpPr/>
            <p:nvPr/>
          </p:nvSpPr>
          <p:spPr>
            <a:xfrm>
              <a:off x="8840160" y="1235520"/>
              <a:ext cx="95400" cy="101160"/>
            </a:xfrm>
            <a:custGeom>
              <a:avLst/>
              <a:gdLst/>
              <a:ahLst/>
              <a:cxnLst/>
              <a:rect l="l" t="t" r="r" b="b"/>
              <a:pathLst>
                <a:path w="267" h="283" extrusionOk="0">
                  <a:moveTo>
                    <a:pt x="8" y="283"/>
                  </a:moveTo>
                  <a:lnTo>
                    <a:pt x="8" y="64"/>
                  </a:lnTo>
                  <a:lnTo>
                    <a:pt x="0" y="24"/>
                  </a:lnTo>
                  <a:lnTo>
                    <a:pt x="8" y="0"/>
                  </a:lnTo>
                  <a:lnTo>
                    <a:pt x="151" y="0"/>
                  </a:lnTo>
                  <a:cubicBezTo>
                    <a:pt x="173" y="0"/>
                    <a:pt x="192" y="3"/>
                    <a:pt x="207" y="10"/>
                  </a:cubicBezTo>
                  <a:cubicBezTo>
                    <a:pt x="222" y="17"/>
                    <a:pt x="234" y="28"/>
                    <a:pt x="243" y="43"/>
                  </a:cubicBezTo>
                  <a:cubicBezTo>
                    <a:pt x="251" y="59"/>
                    <a:pt x="255" y="79"/>
                    <a:pt x="255" y="104"/>
                  </a:cubicBezTo>
                  <a:cubicBezTo>
                    <a:pt x="255" y="127"/>
                    <a:pt x="251" y="146"/>
                    <a:pt x="243" y="161"/>
                  </a:cubicBezTo>
                  <a:cubicBezTo>
                    <a:pt x="236" y="176"/>
                    <a:pt x="224" y="187"/>
                    <a:pt x="209" y="195"/>
                  </a:cubicBezTo>
                  <a:lnTo>
                    <a:pt x="216" y="201"/>
                  </a:lnTo>
                  <a:lnTo>
                    <a:pt x="244" y="238"/>
                  </a:lnTo>
                  <a:lnTo>
                    <a:pt x="267" y="259"/>
                  </a:lnTo>
                  <a:lnTo>
                    <a:pt x="267" y="283"/>
                  </a:lnTo>
                  <a:lnTo>
                    <a:pt x="160" y="283"/>
                  </a:lnTo>
                  <a:lnTo>
                    <a:pt x="117" y="210"/>
                  </a:lnTo>
                  <a:lnTo>
                    <a:pt x="95" y="210"/>
                  </a:lnTo>
                  <a:lnTo>
                    <a:pt x="95" y="218"/>
                  </a:lnTo>
                  <a:lnTo>
                    <a:pt x="99" y="258"/>
                  </a:lnTo>
                  <a:lnTo>
                    <a:pt x="95" y="283"/>
                  </a:lnTo>
                  <a:lnTo>
                    <a:pt x="8" y="283"/>
                  </a:lnTo>
                  <a:moveTo>
                    <a:pt x="95" y="135"/>
                  </a:moveTo>
                  <a:lnTo>
                    <a:pt x="119" y="135"/>
                  </a:lnTo>
                  <a:cubicBezTo>
                    <a:pt x="128" y="135"/>
                    <a:pt x="136" y="134"/>
                    <a:pt x="143" y="134"/>
                  </a:cubicBezTo>
                  <a:cubicBezTo>
                    <a:pt x="150" y="133"/>
                    <a:pt x="155" y="130"/>
                    <a:pt x="159" y="126"/>
                  </a:cubicBezTo>
                  <a:cubicBezTo>
                    <a:pt x="163" y="122"/>
                    <a:pt x="164" y="115"/>
                    <a:pt x="164" y="106"/>
                  </a:cubicBezTo>
                  <a:cubicBezTo>
                    <a:pt x="164" y="96"/>
                    <a:pt x="162" y="89"/>
                    <a:pt x="158" y="85"/>
                  </a:cubicBezTo>
                  <a:cubicBezTo>
                    <a:pt x="154" y="81"/>
                    <a:pt x="149" y="78"/>
                    <a:pt x="142" y="77"/>
                  </a:cubicBezTo>
                  <a:cubicBezTo>
                    <a:pt x="134" y="76"/>
                    <a:pt x="126" y="76"/>
                    <a:pt x="117" y="76"/>
                  </a:cubicBezTo>
                  <a:lnTo>
                    <a:pt x="91" y="76"/>
                  </a:lnTo>
                  <a:lnTo>
                    <a:pt x="95" y="135"/>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54" name="Google Shape;3654;p70"/>
            <p:cNvSpPr/>
            <p:nvPr/>
          </p:nvSpPr>
          <p:spPr>
            <a:xfrm>
              <a:off x="8284680" y="1399680"/>
              <a:ext cx="83880" cy="103680"/>
            </a:xfrm>
            <a:custGeom>
              <a:avLst/>
              <a:gdLst/>
              <a:ahLst/>
              <a:cxnLst/>
              <a:rect l="l" t="t" r="r" b="b"/>
              <a:pathLst>
                <a:path w="235" h="290" extrusionOk="0">
                  <a:moveTo>
                    <a:pt x="112" y="290"/>
                  </a:moveTo>
                  <a:cubicBezTo>
                    <a:pt x="97" y="290"/>
                    <a:pt x="83" y="289"/>
                    <a:pt x="68" y="287"/>
                  </a:cubicBezTo>
                  <a:cubicBezTo>
                    <a:pt x="54" y="284"/>
                    <a:pt x="42" y="281"/>
                    <a:pt x="31" y="277"/>
                  </a:cubicBezTo>
                  <a:cubicBezTo>
                    <a:pt x="20" y="273"/>
                    <a:pt x="12" y="269"/>
                    <a:pt x="7" y="265"/>
                  </a:cubicBezTo>
                  <a:lnTo>
                    <a:pt x="7" y="182"/>
                  </a:lnTo>
                  <a:cubicBezTo>
                    <a:pt x="17" y="188"/>
                    <a:pt x="29" y="193"/>
                    <a:pt x="41" y="197"/>
                  </a:cubicBezTo>
                  <a:cubicBezTo>
                    <a:pt x="54" y="202"/>
                    <a:pt x="66" y="206"/>
                    <a:pt x="79" y="208"/>
                  </a:cubicBezTo>
                  <a:cubicBezTo>
                    <a:pt x="91" y="210"/>
                    <a:pt x="105" y="212"/>
                    <a:pt x="116" y="212"/>
                  </a:cubicBezTo>
                  <a:cubicBezTo>
                    <a:pt x="133" y="212"/>
                    <a:pt x="141" y="208"/>
                    <a:pt x="141" y="201"/>
                  </a:cubicBezTo>
                  <a:cubicBezTo>
                    <a:pt x="141" y="197"/>
                    <a:pt x="139" y="194"/>
                    <a:pt x="136" y="191"/>
                  </a:cubicBezTo>
                  <a:cubicBezTo>
                    <a:pt x="132" y="187"/>
                    <a:pt x="126" y="186"/>
                    <a:pt x="118" y="183"/>
                  </a:cubicBezTo>
                  <a:cubicBezTo>
                    <a:pt x="110" y="180"/>
                    <a:pt x="98" y="176"/>
                    <a:pt x="83" y="172"/>
                  </a:cubicBezTo>
                  <a:cubicBezTo>
                    <a:pt x="65" y="166"/>
                    <a:pt x="51" y="160"/>
                    <a:pt x="38" y="154"/>
                  </a:cubicBezTo>
                  <a:cubicBezTo>
                    <a:pt x="26" y="148"/>
                    <a:pt x="16" y="139"/>
                    <a:pt x="10" y="130"/>
                  </a:cubicBezTo>
                  <a:cubicBezTo>
                    <a:pt x="3" y="120"/>
                    <a:pt x="0" y="108"/>
                    <a:pt x="0" y="92"/>
                  </a:cubicBezTo>
                  <a:cubicBezTo>
                    <a:pt x="0" y="64"/>
                    <a:pt x="11" y="42"/>
                    <a:pt x="33" y="25"/>
                  </a:cubicBezTo>
                  <a:cubicBezTo>
                    <a:pt x="55" y="9"/>
                    <a:pt x="88" y="0"/>
                    <a:pt x="130" y="0"/>
                  </a:cubicBezTo>
                  <a:cubicBezTo>
                    <a:pt x="139" y="0"/>
                    <a:pt x="148" y="0"/>
                    <a:pt x="158" y="1"/>
                  </a:cubicBezTo>
                  <a:cubicBezTo>
                    <a:pt x="168" y="2"/>
                    <a:pt x="175" y="3"/>
                    <a:pt x="181" y="4"/>
                  </a:cubicBezTo>
                  <a:lnTo>
                    <a:pt x="230" y="37"/>
                  </a:lnTo>
                  <a:lnTo>
                    <a:pt x="210" y="98"/>
                  </a:lnTo>
                  <a:lnTo>
                    <a:pt x="108" y="72"/>
                  </a:lnTo>
                  <a:cubicBezTo>
                    <a:pt x="97" y="72"/>
                    <a:pt x="92" y="75"/>
                    <a:pt x="92" y="83"/>
                  </a:cubicBezTo>
                  <a:cubicBezTo>
                    <a:pt x="92" y="88"/>
                    <a:pt x="95" y="92"/>
                    <a:pt x="102" y="96"/>
                  </a:cubicBezTo>
                  <a:cubicBezTo>
                    <a:pt x="109" y="99"/>
                    <a:pt x="121" y="105"/>
                    <a:pt x="139" y="111"/>
                  </a:cubicBezTo>
                  <a:cubicBezTo>
                    <a:pt x="163" y="119"/>
                    <a:pt x="182" y="126"/>
                    <a:pt x="196" y="135"/>
                  </a:cubicBezTo>
                  <a:cubicBezTo>
                    <a:pt x="210" y="143"/>
                    <a:pt x="220" y="153"/>
                    <a:pt x="226" y="164"/>
                  </a:cubicBezTo>
                  <a:cubicBezTo>
                    <a:pt x="232" y="175"/>
                    <a:pt x="235" y="187"/>
                    <a:pt x="235" y="202"/>
                  </a:cubicBezTo>
                  <a:cubicBezTo>
                    <a:pt x="235" y="228"/>
                    <a:pt x="225" y="250"/>
                    <a:pt x="205" y="266"/>
                  </a:cubicBezTo>
                  <a:cubicBezTo>
                    <a:pt x="184" y="283"/>
                    <a:pt x="153" y="290"/>
                    <a:pt x="112" y="290"/>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55" name="Google Shape;3655;p70"/>
            <p:cNvSpPr/>
            <p:nvPr/>
          </p:nvSpPr>
          <p:spPr>
            <a:xfrm>
              <a:off x="8384040" y="1401120"/>
              <a:ext cx="91080" cy="101160"/>
            </a:xfrm>
            <a:custGeom>
              <a:avLst/>
              <a:gdLst/>
              <a:ahLst/>
              <a:cxnLst/>
              <a:rect l="l" t="t" r="r" b="b"/>
              <a:pathLst>
                <a:path w="255" h="283" extrusionOk="0">
                  <a:moveTo>
                    <a:pt x="8" y="282"/>
                  </a:moveTo>
                  <a:lnTo>
                    <a:pt x="0" y="258"/>
                  </a:lnTo>
                  <a:lnTo>
                    <a:pt x="8" y="219"/>
                  </a:lnTo>
                  <a:lnTo>
                    <a:pt x="8" y="0"/>
                  </a:lnTo>
                  <a:lnTo>
                    <a:pt x="214" y="0"/>
                  </a:lnTo>
                  <a:lnTo>
                    <a:pt x="234" y="12"/>
                  </a:lnTo>
                  <a:lnTo>
                    <a:pt x="208" y="80"/>
                  </a:lnTo>
                  <a:lnTo>
                    <a:pt x="172" y="76"/>
                  </a:lnTo>
                  <a:lnTo>
                    <a:pt x="97" y="76"/>
                  </a:lnTo>
                  <a:lnTo>
                    <a:pt x="97" y="108"/>
                  </a:lnTo>
                  <a:lnTo>
                    <a:pt x="196" y="108"/>
                  </a:lnTo>
                  <a:lnTo>
                    <a:pt x="196" y="174"/>
                  </a:lnTo>
                  <a:lnTo>
                    <a:pt x="140" y="174"/>
                  </a:lnTo>
                  <a:lnTo>
                    <a:pt x="97" y="170"/>
                  </a:lnTo>
                  <a:lnTo>
                    <a:pt x="97" y="207"/>
                  </a:lnTo>
                  <a:lnTo>
                    <a:pt x="208" y="207"/>
                  </a:lnTo>
                  <a:lnTo>
                    <a:pt x="255" y="257"/>
                  </a:lnTo>
                  <a:lnTo>
                    <a:pt x="232" y="283"/>
                  </a:lnTo>
                  <a:lnTo>
                    <a:pt x="8" y="283"/>
                  </a:lnTo>
                  <a:lnTo>
                    <a:pt x="8" y="282"/>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56" name="Google Shape;3656;p70"/>
            <p:cNvSpPr/>
            <p:nvPr/>
          </p:nvSpPr>
          <p:spPr>
            <a:xfrm>
              <a:off x="8477280" y="1401480"/>
              <a:ext cx="116280" cy="100800"/>
            </a:xfrm>
            <a:custGeom>
              <a:avLst/>
              <a:gdLst/>
              <a:ahLst/>
              <a:cxnLst/>
              <a:rect l="l" t="t" r="r" b="b"/>
              <a:pathLst>
                <a:path w="325" h="282" extrusionOk="0">
                  <a:moveTo>
                    <a:pt x="0" y="281"/>
                  </a:moveTo>
                  <a:lnTo>
                    <a:pt x="19" y="215"/>
                  </a:lnTo>
                  <a:lnTo>
                    <a:pt x="19" y="164"/>
                  </a:lnTo>
                  <a:lnTo>
                    <a:pt x="49" y="152"/>
                  </a:lnTo>
                  <a:lnTo>
                    <a:pt x="105" y="0"/>
                  </a:lnTo>
                  <a:lnTo>
                    <a:pt x="226" y="0"/>
                  </a:lnTo>
                  <a:lnTo>
                    <a:pt x="294" y="179"/>
                  </a:lnTo>
                  <a:lnTo>
                    <a:pt x="325" y="235"/>
                  </a:lnTo>
                  <a:lnTo>
                    <a:pt x="325" y="282"/>
                  </a:lnTo>
                  <a:lnTo>
                    <a:pt x="238" y="282"/>
                  </a:lnTo>
                  <a:lnTo>
                    <a:pt x="218" y="222"/>
                  </a:lnTo>
                  <a:lnTo>
                    <a:pt x="110" y="222"/>
                  </a:lnTo>
                  <a:lnTo>
                    <a:pt x="92" y="282"/>
                  </a:lnTo>
                  <a:lnTo>
                    <a:pt x="0" y="282"/>
                  </a:lnTo>
                  <a:lnTo>
                    <a:pt x="0" y="281"/>
                  </a:lnTo>
                  <a:moveTo>
                    <a:pt x="136" y="153"/>
                  </a:moveTo>
                  <a:lnTo>
                    <a:pt x="196" y="153"/>
                  </a:lnTo>
                  <a:lnTo>
                    <a:pt x="169" y="73"/>
                  </a:lnTo>
                  <a:lnTo>
                    <a:pt x="161" y="73"/>
                  </a:lnTo>
                  <a:lnTo>
                    <a:pt x="136" y="153"/>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57" name="Google Shape;3657;p70"/>
            <p:cNvSpPr/>
            <p:nvPr/>
          </p:nvSpPr>
          <p:spPr>
            <a:xfrm>
              <a:off x="8601840" y="1399680"/>
              <a:ext cx="83880" cy="103680"/>
            </a:xfrm>
            <a:custGeom>
              <a:avLst/>
              <a:gdLst/>
              <a:ahLst/>
              <a:cxnLst/>
              <a:rect l="l" t="t" r="r" b="b"/>
              <a:pathLst>
                <a:path w="235" h="290" extrusionOk="0">
                  <a:moveTo>
                    <a:pt x="112" y="290"/>
                  </a:moveTo>
                  <a:cubicBezTo>
                    <a:pt x="97" y="290"/>
                    <a:pt x="82" y="289"/>
                    <a:pt x="68" y="287"/>
                  </a:cubicBezTo>
                  <a:cubicBezTo>
                    <a:pt x="54" y="284"/>
                    <a:pt x="41" y="281"/>
                    <a:pt x="30" y="277"/>
                  </a:cubicBezTo>
                  <a:cubicBezTo>
                    <a:pt x="20" y="273"/>
                    <a:pt x="12" y="269"/>
                    <a:pt x="7" y="265"/>
                  </a:cubicBezTo>
                  <a:lnTo>
                    <a:pt x="7" y="182"/>
                  </a:lnTo>
                  <a:cubicBezTo>
                    <a:pt x="17" y="188"/>
                    <a:pt x="28" y="193"/>
                    <a:pt x="41" y="197"/>
                  </a:cubicBezTo>
                  <a:cubicBezTo>
                    <a:pt x="53" y="202"/>
                    <a:pt x="66" y="206"/>
                    <a:pt x="79" y="208"/>
                  </a:cubicBezTo>
                  <a:cubicBezTo>
                    <a:pt x="92" y="210"/>
                    <a:pt x="104" y="212"/>
                    <a:pt x="116" y="212"/>
                  </a:cubicBezTo>
                  <a:cubicBezTo>
                    <a:pt x="132" y="212"/>
                    <a:pt x="140" y="208"/>
                    <a:pt x="140" y="201"/>
                  </a:cubicBezTo>
                  <a:cubicBezTo>
                    <a:pt x="140" y="197"/>
                    <a:pt x="139" y="194"/>
                    <a:pt x="135" y="191"/>
                  </a:cubicBezTo>
                  <a:cubicBezTo>
                    <a:pt x="132" y="187"/>
                    <a:pt x="126" y="186"/>
                    <a:pt x="118" y="183"/>
                  </a:cubicBezTo>
                  <a:cubicBezTo>
                    <a:pt x="110" y="180"/>
                    <a:pt x="98" y="176"/>
                    <a:pt x="83" y="172"/>
                  </a:cubicBezTo>
                  <a:cubicBezTo>
                    <a:pt x="65" y="166"/>
                    <a:pt x="50" y="160"/>
                    <a:pt x="38" y="154"/>
                  </a:cubicBezTo>
                  <a:cubicBezTo>
                    <a:pt x="25" y="148"/>
                    <a:pt x="16" y="139"/>
                    <a:pt x="9" y="130"/>
                  </a:cubicBezTo>
                  <a:cubicBezTo>
                    <a:pt x="3" y="120"/>
                    <a:pt x="0" y="108"/>
                    <a:pt x="0" y="92"/>
                  </a:cubicBezTo>
                  <a:cubicBezTo>
                    <a:pt x="0" y="64"/>
                    <a:pt x="11" y="42"/>
                    <a:pt x="33" y="25"/>
                  </a:cubicBezTo>
                  <a:cubicBezTo>
                    <a:pt x="55" y="9"/>
                    <a:pt x="87" y="0"/>
                    <a:pt x="130" y="0"/>
                  </a:cubicBezTo>
                  <a:cubicBezTo>
                    <a:pt x="139" y="0"/>
                    <a:pt x="149" y="0"/>
                    <a:pt x="158" y="1"/>
                  </a:cubicBezTo>
                  <a:cubicBezTo>
                    <a:pt x="168" y="2"/>
                    <a:pt x="175" y="3"/>
                    <a:pt x="181" y="4"/>
                  </a:cubicBezTo>
                  <a:lnTo>
                    <a:pt x="230" y="37"/>
                  </a:lnTo>
                  <a:lnTo>
                    <a:pt x="210" y="98"/>
                  </a:lnTo>
                  <a:lnTo>
                    <a:pt x="108" y="72"/>
                  </a:lnTo>
                  <a:cubicBezTo>
                    <a:pt x="97" y="72"/>
                    <a:pt x="92" y="75"/>
                    <a:pt x="92" y="83"/>
                  </a:cubicBezTo>
                  <a:cubicBezTo>
                    <a:pt x="92" y="88"/>
                    <a:pt x="95" y="92"/>
                    <a:pt x="102" y="96"/>
                  </a:cubicBezTo>
                  <a:cubicBezTo>
                    <a:pt x="109" y="99"/>
                    <a:pt x="121" y="105"/>
                    <a:pt x="139" y="111"/>
                  </a:cubicBezTo>
                  <a:cubicBezTo>
                    <a:pt x="163" y="119"/>
                    <a:pt x="182" y="126"/>
                    <a:pt x="196" y="135"/>
                  </a:cubicBezTo>
                  <a:cubicBezTo>
                    <a:pt x="210" y="143"/>
                    <a:pt x="220" y="153"/>
                    <a:pt x="226" y="164"/>
                  </a:cubicBezTo>
                  <a:cubicBezTo>
                    <a:pt x="232" y="175"/>
                    <a:pt x="235" y="187"/>
                    <a:pt x="235" y="202"/>
                  </a:cubicBezTo>
                  <a:cubicBezTo>
                    <a:pt x="235" y="228"/>
                    <a:pt x="225" y="250"/>
                    <a:pt x="204" y="266"/>
                  </a:cubicBezTo>
                  <a:cubicBezTo>
                    <a:pt x="184" y="283"/>
                    <a:pt x="153" y="290"/>
                    <a:pt x="112" y="290"/>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58" name="Google Shape;3658;p70"/>
            <p:cNvSpPr/>
            <p:nvPr/>
          </p:nvSpPr>
          <p:spPr>
            <a:xfrm>
              <a:off x="8697600" y="1399680"/>
              <a:ext cx="102600" cy="103680"/>
            </a:xfrm>
            <a:custGeom>
              <a:avLst/>
              <a:gdLst/>
              <a:ahLst/>
              <a:cxnLst/>
              <a:rect l="l" t="t" r="r" b="b"/>
              <a:pathLst>
                <a:path w="287" h="290" extrusionOk="0">
                  <a:moveTo>
                    <a:pt x="143" y="290"/>
                  </a:moveTo>
                  <a:cubicBezTo>
                    <a:pt x="126" y="290"/>
                    <a:pt x="109" y="288"/>
                    <a:pt x="92" y="284"/>
                  </a:cubicBezTo>
                  <a:cubicBezTo>
                    <a:pt x="75" y="280"/>
                    <a:pt x="60" y="273"/>
                    <a:pt x="46" y="262"/>
                  </a:cubicBezTo>
                  <a:cubicBezTo>
                    <a:pt x="32" y="251"/>
                    <a:pt x="21" y="238"/>
                    <a:pt x="12" y="219"/>
                  </a:cubicBezTo>
                  <a:cubicBezTo>
                    <a:pt x="4" y="199"/>
                    <a:pt x="0" y="175"/>
                    <a:pt x="0" y="146"/>
                  </a:cubicBezTo>
                  <a:cubicBezTo>
                    <a:pt x="0" y="116"/>
                    <a:pt x="4" y="92"/>
                    <a:pt x="12" y="73"/>
                  </a:cubicBezTo>
                  <a:cubicBezTo>
                    <a:pt x="21" y="54"/>
                    <a:pt x="32" y="39"/>
                    <a:pt x="46" y="29"/>
                  </a:cubicBezTo>
                  <a:cubicBezTo>
                    <a:pt x="60" y="18"/>
                    <a:pt x="75" y="10"/>
                    <a:pt x="92" y="6"/>
                  </a:cubicBezTo>
                  <a:cubicBezTo>
                    <a:pt x="109" y="1"/>
                    <a:pt x="126" y="0"/>
                    <a:pt x="143" y="0"/>
                  </a:cubicBezTo>
                  <a:cubicBezTo>
                    <a:pt x="160" y="0"/>
                    <a:pt x="179" y="1"/>
                    <a:pt x="195" y="6"/>
                  </a:cubicBezTo>
                  <a:cubicBezTo>
                    <a:pt x="212" y="10"/>
                    <a:pt x="227" y="18"/>
                    <a:pt x="241" y="29"/>
                  </a:cubicBezTo>
                  <a:cubicBezTo>
                    <a:pt x="255" y="40"/>
                    <a:pt x="266" y="54"/>
                    <a:pt x="275" y="73"/>
                  </a:cubicBezTo>
                  <a:cubicBezTo>
                    <a:pt x="283" y="92"/>
                    <a:pt x="287" y="116"/>
                    <a:pt x="287" y="146"/>
                  </a:cubicBezTo>
                  <a:cubicBezTo>
                    <a:pt x="287" y="175"/>
                    <a:pt x="283" y="199"/>
                    <a:pt x="275" y="218"/>
                  </a:cubicBezTo>
                  <a:cubicBezTo>
                    <a:pt x="266" y="236"/>
                    <a:pt x="255" y="252"/>
                    <a:pt x="241" y="262"/>
                  </a:cubicBezTo>
                  <a:cubicBezTo>
                    <a:pt x="227" y="273"/>
                    <a:pt x="211" y="280"/>
                    <a:pt x="195" y="284"/>
                  </a:cubicBezTo>
                  <a:cubicBezTo>
                    <a:pt x="177" y="288"/>
                    <a:pt x="160" y="290"/>
                    <a:pt x="143" y="290"/>
                  </a:cubicBezTo>
                  <a:moveTo>
                    <a:pt x="143" y="211"/>
                  </a:moveTo>
                  <a:cubicBezTo>
                    <a:pt x="161" y="211"/>
                    <a:pt x="174" y="206"/>
                    <a:pt x="183" y="195"/>
                  </a:cubicBezTo>
                  <a:cubicBezTo>
                    <a:pt x="191" y="185"/>
                    <a:pt x="196" y="168"/>
                    <a:pt x="196" y="146"/>
                  </a:cubicBezTo>
                  <a:cubicBezTo>
                    <a:pt x="196" y="123"/>
                    <a:pt x="191" y="107"/>
                    <a:pt x="183" y="96"/>
                  </a:cubicBezTo>
                  <a:cubicBezTo>
                    <a:pt x="174" y="85"/>
                    <a:pt x="161" y="80"/>
                    <a:pt x="143" y="80"/>
                  </a:cubicBezTo>
                  <a:cubicBezTo>
                    <a:pt x="109" y="80"/>
                    <a:pt x="91" y="102"/>
                    <a:pt x="91" y="146"/>
                  </a:cubicBezTo>
                  <a:cubicBezTo>
                    <a:pt x="91" y="168"/>
                    <a:pt x="96" y="184"/>
                    <a:pt x="104" y="195"/>
                  </a:cubicBezTo>
                  <a:cubicBezTo>
                    <a:pt x="113" y="206"/>
                    <a:pt x="126" y="211"/>
                    <a:pt x="143" y="211"/>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59" name="Google Shape;3659;p70"/>
            <p:cNvSpPr/>
            <p:nvPr/>
          </p:nvSpPr>
          <p:spPr>
            <a:xfrm>
              <a:off x="8814600" y="1401120"/>
              <a:ext cx="101880" cy="100800"/>
            </a:xfrm>
            <a:custGeom>
              <a:avLst/>
              <a:gdLst/>
              <a:ahLst/>
              <a:cxnLst/>
              <a:rect l="l" t="t" r="r" b="b"/>
              <a:pathLst>
                <a:path w="285" h="282" extrusionOk="0">
                  <a:moveTo>
                    <a:pt x="8" y="282"/>
                  </a:moveTo>
                  <a:lnTo>
                    <a:pt x="8" y="65"/>
                  </a:lnTo>
                  <a:lnTo>
                    <a:pt x="0" y="25"/>
                  </a:lnTo>
                  <a:lnTo>
                    <a:pt x="8" y="1"/>
                  </a:lnTo>
                  <a:lnTo>
                    <a:pt x="88" y="1"/>
                  </a:lnTo>
                  <a:lnTo>
                    <a:pt x="169" y="101"/>
                  </a:lnTo>
                  <a:lnTo>
                    <a:pt x="188" y="134"/>
                  </a:lnTo>
                  <a:lnTo>
                    <a:pt x="193" y="134"/>
                  </a:lnTo>
                  <a:lnTo>
                    <a:pt x="193" y="0"/>
                  </a:lnTo>
                  <a:lnTo>
                    <a:pt x="285" y="0"/>
                  </a:lnTo>
                  <a:lnTo>
                    <a:pt x="285" y="24"/>
                  </a:lnTo>
                  <a:lnTo>
                    <a:pt x="281" y="64"/>
                  </a:lnTo>
                  <a:lnTo>
                    <a:pt x="281" y="282"/>
                  </a:lnTo>
                  <a:lnTo>
                    <a:pt x="201" y="282"/>
                  </a:lnTo>
                  <a:lnTo>
                    <a:pt x="101" y="146"/>
                  </a:lnTo>
                  <a:lnTo>
                    <a:pt x="97" y="146"/>
                  </a:lnTo>
                  <a:lnTo>
                    <a:pt x="97" y="170"/>
                  </a:lnTo>
                  <a:lnTo>
                    <a:pt x="101" y="282"/>
                  </a:lnTo>
                  <a:lnTo>
                    <a:pt x="8" y="282"/>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60" name="Google Shape;3660;p70"/>
            <p:cNvSpPr/>
            <p:nvPr/>
          </p:nvSpPr>
          <p:spPr>
            <a:xfrm>
              <a:off x="8309160" y="1566360"/>
              <a:ext cx="32400" cy="101160"/>
            </a:xfrm>
            <a:custGeom>
              <a:avLst/>
              <a:gdLst/>
              <a:ahLst/>
              <a:cxnLst/>
              <a:rect l="l" t="t" r="r" b="b"/>
              <a:pathLst>
                <a:path w="92" h="283" extrusionOk="0">
                  <a:moveTo>
                    <a:pt x="4" y="283"/>
                  </a:moveTo>
                  <a:lnTo>
                    <a:pt x="4" y="64"/>
                  </a:lnTo>
                  <a:lnTo>
                    <a:pt x="0" y="24"/>
                  </a:lnTo>
                  <a:lnTo>
                    <a:pt x="4" y="0"/>
                  </a:lnTo>
                  <a:lnTo>
                    <a:pt x="92" y="0"/>
                  </a:lnTo>
                  <a:lnTo>
                    <a:pt x="92" y="283"/>
                  </a:lnTo>
                  <a:lnTo>
                    <a:pt x="4" y="283"/>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61" name="Google Shape;3661;p70"/>
            <p:cNvSpPr/>
            <p:nvPr/>
          </p:nvSpPr>
          <p:spPr>
            <a:xfrm>
              <a:off x="8357400" y="1564920"/>
              <a:ext cx="84240" cy="104040"/>
            </a:xfrm>
            <a:custGeom>
              <a:avLst/>
              <a:gdLst/>
              <a:ahLst/>
              <a:cxnLst/>
              <a:rect l="l" t="t" r="r" b="b"/>
              <a:pathLst>
                <a:path w="236" h="291" extrusionOk="0">
                  <a:moveTo>
                    <a:pt x="112" y="291"/>
                  </a:moveTo>
                  <a:cubicBezTo>
                    <a:pt x="98" y="291"/>
                    <a:pt x="83" y="290"/>
                    <a:pt x="69" y="288"/>
                  </a:cubicBezTo>
                  <a:cubicBezTo>
                    <a:pt x="55" y="285"/>
                    <a:pt x="42" y="282"/>
                    <a:pt x="31" y="278"/>
                  </a:cubicBezTo>
                  <a:cubicBezTo>
                    <a:pt x="20" y="274"/>
                    <a:pt x="12" y="270"/>
                    <a:pt x="7" y="266"/>
                  </a:cubicBezTo>
                  <a:lnTo>
                    <a:pt x="7" y="182"/>
                  </a:lnTo>
                  <a:cubicBezTo>
                    <a:pt x="18" y="188"/>
                    <a:pt x="29" y="193"/>
                    <a:pt x="42" y="197"/>
                  </a:cubicBezTo>
                  <a:cubicBezTo>
                    <a:pt x="54" y="202"/>
                    <a:pt x="67" y="206"/>
                    <a:pt x="80" y="208"/>
                  </a:cubicBezTo>
                  <a:cubicBezTo>
                    <a:pt x="92" y="210"/>
                    <a:pt x="105" y="212"/>
                    <a:pt x="117" y="212"/>
                  </a:cubicBezTo>
                  <a:cubicBezTo>
                    <a:pt x="133" y="212"/>
                    <a:pt x="141" y="208"/>
                    <a:pt x="141" y="201"/>
                  </a:cubicBezTo>
                  <a:cubicBezTo>
                    <a:pt x="141" y="197"/>
                    <a:pt x="139" y="194"/>
                    <a:pt x="136" y="191"/>
                  </a:cubicBezTo>
                  <a:cubicBezTo>
                    <a:pt x="132" y="188"/>
                    <a:pt x="127" y="186"/>
                    <a:pt x="119" y="183"/>
                  </a:cubicBezTo>
                  <a:cubicBezTo>
                    <a:pt x="110" y="180"/>
                    <a:pt x="99" y="176"/>
                    <a:pt x="83" y="172"/>
                  </a:cubicBezTo>
                  <a:cubicBezTo>
                    <a:pt x="66" y="166"/>
                    <a:pt x="51" y="160"/>
                    <a:pt x="38" y="154"/>
                  </a:cubicBezTo>
                  <a:cubicBezTo>
                    <a:pt x="26" y="148"/>
                    <a:pt x="16" y="140"/>
                    <a:pt x="10" y="130"/>
                  </a:cubicBezTo>
                  <a:cubicBezTo>
                    <a:pt x="4" y="121"/>
                    <a:pt x="0" y="108"/>
                    <a:pt x="0" y="92"/>
                  </a:cubicBezTo>
                  <a:cubicBezTo>
                    <a:pt x="0" y="64"/>
                    <a:pt x="11" y="42"/>
                    <a:pt x="33" y="25"/>
                  </a:cubicBezTo>
                  <a:cubicBezTo>
                    <a:pt x="56" y="9"/>
                    <a:pt x="88" y="0"/>
                    <a:pt x="131" y="0"/>
                  </a:cubicBezTo>
                  <a:cubicBezTo>
                    <a:pt x="139" y="0"/>
                    <a:pt x="148" y="0"/>
                    <a:pt x="158" y="1"/>
                  </a:cubicBezTo>
                  <a:cubicBezTo>
                    <a:pt x="168" y="2"/>
                    <a:pt x="176" y="3"/>
                    <a:pt x="182" y="4"/>
                  </a:cubicBezTo>
                  <a:lnTo>
                    <a:pt x="231" y="37"/>
                  </a:lnTo>
                  <a:lnTo>
                    <a:pt x="211" y="98"/>
                  </a:lnTo>
                  <a:lnTo>
                    <a:pt x="108" y="72"/>
                  </a:lnTo>
                  <a:cubicBezTo>
                    <a:pt x="98" y="72"/>
                    <a:pt x="92" y="75"/>
                    <a:pt x="92" y="83"/>
                  </a:cubicBezTo>
                  <a:cubicBezTo>
                    <a:pt x="92" y="88"/>
                    <a:pt x="96" y="93"/>
                    <a:pt x="103" y="96"/>
                  </a:cubicBezTo>
                  <a:cubicBezTo>
                    <a:pt x="110" y="100"/>
                    <a:pt x="122" y="105"/>
                    <a:pt x="140" y="111"/>
                  </a:cubicBezTo>
                  <a:cubicBezTo>
                    <a:pt x="164" y="119"/>
                    <a:pt x="182" y="128"/>
                    <a:pt x="196" y="136"/>
                  </a:cubicBezTo>
                  <a:cubicBezTo>
                    <a:pt x="210" y="145"/>
                    <a:pt x="220" y="153"/>
                    <a:pt x="227" y="164"/>
                  </a:cubicBezTo>
                  <a:cubicBezTo>
                    <a:pt x="233" y="175"/>
                    <a:pt x="236" y="187"/>
                    <a:pt x="236" y="202"/>
                  </a:cubicBezTo>
                  <a:cubicBezTo>
                    <a:pt x="236" y="229"/>
                    <a:pt x="225" y="251"/>
                    <a:pt x="205" y="267"/>
                  </a:cubicBezTo>
                  <a:cubicBezTo>
                    <a:pt x="185" y="284"/>
                    <a:pt x="154" y="291"/>
                    <a:pt x="112" y="291"/>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62" name="Google Shape;3662;p70"/>
            <p:cNvSpPr/>
            <p:nvPr/>
          </p:nvSpPr>
          <p:spPr>
            <a:xfrm>
              <a:off x="8491680" y="1566360"/>
              <a:ext cx="95400" cy="101520"/>
            </a:xfrm>
            <a:custGeom>
              <a:avLst/>
              <a:gdLst/>
              <a:ahLst/>
              <a:cxnLst/>
              <a:rect l="l" t="t" r="r" b="b"/>
              <a:pathLst>
                <a:path w="267" h="284" extrusionOk="0">
                  <a:moveTo>
                    <a:pt x="4" y="283"/>
                  </a:moveTo>
                  <a:lnTo>
                    <a:pt x="4" y="65"/>
                  </a:lnTo>
                  <a:lnTo>
                    <a:pt x="0" y="25"/>
                  </a:lnTo>
                  <a:lnTo>
                    <a:pt x="4" y="0"/>
                  </a:lnTo>
                  <a:lnTo>
                    <a:pt x="92" y="0"/>
                  </a:lnTo>
                  <a:lnTo>
                    <a:pt x="92" y="109"/>
                  </a:lnTo>
                  <a:lnTo>
                    <a:pt x="175" y="109"/>
                  </a:lnTo>
                  <a:lnTo>
                    <a:pt x="175" y="0"/>
                  </a:lnTo>
                  <a:lnTo>
                    <a:pt x="263" y="0"/>
                  </a:lnTo>
                  <a:lnTo>
                    <a:pt x="263" y="151"/>
                  </a:lnTo>
                  <a:lnTo>
                    <a:pt x="267" y="178"/>
                  </a:lnTo>
                  <a:lnTo>
                    <a:pt x="267" y="284"/>
                  </a:lnTo>
                  <a:lnTo>
                    <a:pt x="175" y="284"/>
                  </a:lnTo>
                  <a:lnTo>
                    <a:pt x="175" y="182"/>
                  </a:lnTo>
                  <a:lnTo>
                    <a:pt x="92" y="182"/>
                  </a:lnTo>
                  <a:lnTo>
                    <a:pt x="92" y="210"/>
                  </a:lnTo>
                  <a:lnTo>
                    <a:pt x="96" y="284"/>
                  </a:lnTo>
                  <a:lnTo>
                    <a:pt x="4" y="284"/>
                  </a:lnTo>
                  <a:lnTo>
                    <a:pt x="4" y="283"/>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63" name="Google Shape;3663;p70"/>
            <p:cNvSpPr/>
            <p:nvPr/>
          </p:nvSpPr>
          <p:spPr>
            <a:xfrm>
              <a:off x="8604720" y="1566360"/>
              <a:ext cx="91080" cy="101520"/>
            </a:xfrm>
            <a:custGeom>
              <a:avLst/>
              <a:gdLst/>
              <a:ahLst/>
              <a:cxnLst/>
              <a:rect l="l" t="t" r="r" b="b"/>
              <a:pathLst>
                <a:path w="255" h="284" extrusionOk="0">
                  <a:moveTo>
                    <a:pt x="8" y="283"/>
                  </a:moveTo>
                  <a:lnTo>
                    <a:pt x="0" y="259"/>
                  </a:lnTo>
                  <a:lnTo>
                    <a:pt x="8" y="219"/>
                  </a:lnTo>
                  <a:lnTo>
                    <a:pt x="8" y="0"/>
                  </a:lnTo>
                  <a:lnTo>
                    <a:pt x="214" y="0"/>
                  </a:lnTo>
                  <a:lnTo>
                    <a:pt x="234" y="12"/>
                  </a:lnTo>
                  <a:lnTo>
                    <a:pt x="208" y="80"/>
                  </a:lnTo>
                  <a:lnTo>
                    <a:pt x="172" y="76"/>
                  </a:lnTo>
                  <a:lnTo>
                    <a:pt x="97" y="76"/>
                  </a:lnTo>
                  <a:lnTo>
                    <a:pt x="97" y="108"/>
                  </a:lnTo>
                  <a:lnTo>
                    <a:pt x="196" y="108"/>
                  </a:lnTo>
                  <a:lnTo>
                    <a:pt x="196" y="174"/>
                  </a:lnTo>
                  <a:lnTo>
                    <a:pt x="141" y="174"/>
                  </a:lnTo>
                  <a:lnTo>
                    <a:pt x="97" y="170"/>
                  </a:lnTo>
                  <a:lnTo>
                    <a:pt x="97" y="207"/>
                  </a:lnTo>
                  <a:lnTo>
                    <a:pt x="208" y="207"/>
                  </a:lnTo>
                  <a:lnTo>
                    <a:pt x="255" y="258"/>
                  </a:lnTo>
                  <a:lnTo>
                    <a:pt x="232" y="284"/>
                  </a:lnTo>
                  <a:lnTo>
                    <a:pt x="8" y="284"/>
                  </a:lnTo>
                  <a:lnTo>
                    <a:pt x="8" y="283"/>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64" name="Google Shape;3664;p70"/>
            <p:cNvSpPr/>
            <p:nvPr/>
          </p:nvSpPr>
          <p:spPr>
            <a:xfrm>
              <a:off x="8705520" y="1566360"/>
              <a:ext cx="95040" cy="101160"/>
            </a:xfrm>
            <a:custGeom>
              <a:avLst/>
              <a:gdLst/>
              <a:ahLst/>
              <a:cxnLst/>
              <a:rect l="l" t="t" r="r" b="b"/>
              <a:pathLst>
                <a:path w="266" h="283" extrusionOk="0">
                  <a:moveTo>
                    <a:pt x="7" y="283"/>
                  </a:moveTo>
                  <a:lnTo>
                    <a:pt x="7" y="65"/>
                  </a:lnTo>
                  <a:lnTo>
                    <a:pt x="0" y="24"/>
                  </a:lnTo>
                  <a:lnTo>
                    <a:pt x="7" y="0"/>
                  </a:lnTo>
                  <a:lnTo>
                    <a:pt x="151" y="0"/>
                  </a:lnTo>
                  <a:cubicBezTo>
                    <a:pt x="173" y="0"/>
                    <a:pt x="192" y="3"/>
                    <a:pt x="207" y="10"/>
                  </a:cubicBezTo>
                  <a:cubicBezTo>
                    <a:pt x="222" y="17"/>
                    <a:pt x="234" y="28"/>
                    <a:pt x="243" y="44"/>
                  </a:cubicBezTo>
                  <a:cubicBezTo>
                    <a:pt x="251" y="59"/>
                    <a:pt x="255" y="79"/>
                    <a:pt x="255" y="104"/>
                  </a:cubicBezTo>
                  <a:cubicBezTo>
                    <a:pt x="255" y="128"/>
                    <a:pt x="251" y="147"/>
                    <a:pt x="243" y="161"/>
                  </a:cubicBezTo>
                  <a:cubicBezTo>
                    <a:pt x="236" y="176"/>
                    <a:pt x="224" y="188"/>
                    <a:pt x="209" y="196"/>
                  </a:cubicBezTo>
                  <a:lnTo>
                    <a:pt x="216" y="201"/>
                  </a:lnTo>
                  <a:lnTo>
                    <a:pt x="244" y="239"/>
                  </a:lnTo>
                  <a:lnTo>
                    <a:pt x="266" y="259"/>
                  </a:lnTo>
                  <a:lnTo>
                    <a:pt x="266" y="283"/>
                  </a:lnTo>
                  <a:lnTo>
                    <a:pt x="160" y="283"/>
                  </a:lnTo>
                  <a:lnTo>
                    <a:pt x="116" y="210"/>
                  </a:lnTo>
                  <a:lnTo>
                    <a:pt x="95" y="210"/>
                  </a:lnTo>
                  <a:lnTo>
                    <a:pt x="95" y="219"/>
                  </a:lnTo>
                  <a:lnTo>
                    <a:pt x="99" y="258"/>
                  </a:lnTo>
                  <a:lnTo>
                    <a:pt x="95" y="283"/>
                  </a:lnTo>
                  <a:lnTo>
                    <a:pt x="7" y="283"/>
                  </a:lnTo>
                  <a:moveTo>
                    <a:pt x="95" y="135"/>
                  </a:moveTo>
                  <a:lnTo>
                    <a:pt x="119" y="135"/>
                  </a:lnTo>
                  <a:cubicBezTo>
                    <a:pt x="128" y="135"/>
                    <a:pt x="136" y="135"/>
                    <a:pt x="143" y="134"/>
                  </a:cubicBezTo>
                  <a:cubicBezTo>
                    <a:pt x="150" y="133"/>
                    <a:pt x="156" y="131"/>
                    <a:pt x="159" y="126"/>
                  </a:cubicBezTo>
                  <a:cubicBezTo>
                    <a:pt x="163" y="122"/>
                    <a:pt x="164" y="116"/>
                    <a:pt x="164" y="106"/>
                  </a:cubicBezTo>
                  <a:cubicBezTo>
                    <a:pt x="164" y="97"/>
                    <a:pt x="162" y="89"/>
                    <a:pt x="158" y="85"/>
                  </a:cubicBezTo>
                  <a:cubicBezTo>
                    <a:pt x="154" y="81"/>
                    <a:pt x="149" y="78"/>
                    <a:pt x="142" y="78"/>
                  </a:cubicBezTo>
                  <a:cubicBezTo>
                    <a:pt x="134" y="76"/>
                    <a:pt x="126" y="76"/>
                    <a:pt x="117" y="76"/>
                  </a:cubicBezTo>
                  <a:lnTo>
                    <a:pt x="91" y="76"/>
                  </a:lnTo>
                  <a:lnTo>
                    <a:pt x="95" y="135"/>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665" name="Google Shape;3665;p70"/>
            <p:cNvSpPr/>
            <p:nvPr/>
          </p:nvSpPr>
          <p:spPr>
            <a:xfrm>
              <a:off x="8811720" y="1566360"/>
              <a:ext cx="91080" cy="101520"/>
            </a:xfrm>
            <a:custGeom>
              <a:avLst/>
              <a:gdLst/>
              <a:ahLst/>
              <a:cxnLst/>
              <a:rect l="l" t="t" r="r" b="b"/>
              <a:pathLst>
                <a:path w="255" h="284" extrusionOk="0">
                  <a:moveTo>
                    <a:pt x="8" y="283"/>
                  </a:moveTo>
                  <a:lnTo>
                    <a:pt x="0" y="259"/>
                  </a:lnTo>
                  <a:lnTo>
                    <a:pt x="8" y="219"/>
                  </a:lnTo>
                  <a:lnTo>
                    <a:pt x="8" y="0"/>
                  </a:lnTo>
                  <a:lnTo>
                    <a:pt x="214" y="0"/>
                  </a:lnTo>
                  <a:lnTo>
                    <a:pt x="234" y="12"/>
                  </a:lnTo>
                  <a:lnTo>
                    <a:pt x="207" y="80"/>
                  </a:lnTo>
                  <a:lnTo>
                    <a:pt x="171" y="76"/>
                  </a:lnTo>
                  <a:lnTo>
                    <a:pt x="97" y="76"/>
                  </a:lnTo>
                  <a:lnTo>
                    <a:pt x="97" y="108"/>
                  </a:lnTo>
                  <a:lnTo>
                    <a:pt x="196" y="108"/>
                  </a:lnTo>
                  <a:lnTo>
                    <a:pt x="196" y="174"/>
                  </a:lnTo>
                  <a:lnTo>
                    <a:pt x="140" y="174"/>
                  </a:lnTo>
                  <a:lnTo>
                    <a:pt x="97" y="170"/>
                  </a:lnTo>
                  <a:lnTo>
                    <a:pt x="97" y="207"/>
                  </a:lnTo>
                  <a:lnTo>
                    <a:pt x="207" y="207"/>
                  </a:lnTo>
                  <a:lnTo>
                    <a:pt x="255" y="258"/>
                  </a:lnTo>
                  <a:lnTo>
                    <a:pt x="231" y="284"/>
                  </a:lnTo>
                  <a:lnTo>
                    <a:pt x="8" y="284"/>
                  </a:lnTo>
                  <a:lnTo>
                    <a:pt x="8" y="283"/>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nvGrpSpPr>
          <p:cNvPr id="3666" name="Google Shape;3666;p70"/>
          <p:cNvGrpSpPr/>
          <p:nvPr/>
        </p:nvGrpSpPr>
        <p:grpSpPr>
          <a:xfrm rot="634098" flipH="1">
            <a:off x="7119477" y="697190"/>
            <a:ext cx="602707" cy="608425"/>
            <a:chOff x="785520" y="663840"/>
            <a:chExt cx="1395720" cy="1408320"/>
          </a:xfrm>
        </p:grpSpPr>
        <p:sp>
          <p:nvSpPr>
            <p:cNvPr id="3667" name="Google Shape;3667;p70"/>
            <p:cNvSpPr/>
            <p:nvPr/>
          </p:nvSpPr>
          <p:spPr>
            <a:xfrm>
              <a:off x="785520" y="663840"/>
              <a:ext cx="1395720" cy="1408320"/>
            </a:xfrm>
            <a:custGeom>
              <a:avLst/>
              <a:gdLst/>
              <a:ahLst/>
              <a:cxnLst/>
              <a:rect l="l" t="t" r="r" b="b"/>
              <a:pathLst>
                <a:path w="3877" h="3912" extrusionOk="0">
                  <a:moveTo>
                    <a:pt x="3659" y="1416"/>
                  </a:moveTo>
                  <a:cubicBezTo>
                    <a:pt x="3872" y="1958"/>
                    <a:pt x="3932" y="2515"/>
                    <a:pt x="3824" y="2943"/>
                  </a:cubicBezTo>
                  <a:cubicBezTo>
                    <a:pt x="3758" y="3206"/>
                    <a:pt x="3634" y="3402"/>
                    <a:pt x="3462" y="3518"/>
                  </a:cubicBezTo>
                  <a:lnTo>
                    <a:pt x="3464" y="3525"/>
                  </a:lnTo>
                  <a:lnTo>
                    <a:pt x="3406" y="3552"/>
                  </a:lnTo>
                  <a:cubicBezTo>
                    <a:pt x="3383" y="3565"/>
                    <a:pt x="3359" y="3577"/>
                    <a:pt x="3334" y="3587"/>
                  </a:cubicBezTo>
                  <a:cubicBezTo>
                    <a:pt x="3253" y="3625"/>
                    <a:pt x="1766" y="4315"/>
                    <a:pt x="1051" y="3562"/>
                  </a:cubicBezTo>
                  <a:cubicBezTo>
                    <a:pt x="704" y="3196"/>
                    <a:pt x="498" y="3140"/>
                    <a:pt x="362" y="3103"/>
                  </a:cubicBezTo>
                  <a:cubicBezTo>
                    <a:pt x="244" y="3070"/>
                    <a:pt x="111" y="3034"/>
                    <a:pt x="34" y="2837"/>
                  </a:cubicBezTo>
                  <a:cubicBezTo>
                    <a:pt x="-1" y="2748"/>
                    <a:pt x="-9" y="2670"/>
                    <a:pt x="11" y="2592"/>
                  </a:cubicBezTo>
                  <a:cubicBezTo>
                    <a:pt x="28" y="2526"/>
                    <a:pt x="60" y="2474"/>
                    <a:pt x="94" y="2419"/>
                  </a:cubicBezTo>
                  <a:cubicBezTo>
                    <a:pt x="141" y="2344"/>
                    <a:pt x="193" y="2259"/>
                    <a:pt x="233" y="2102"/>
                  </a:cubicBezTo>
                  <a:cubicBezTo>
                    <a:pt x="267" y="1970"/>
                    <a:pt x="285" y="1806"/>
                    <a:pt x="287" y="1615"/>
                  </a:cubicBezTo>
                  <a:cubicBezTo>
                    <a:pt x="288" y="1535"/>
                    <a:pt x="299" y="1454"/>
                    <a:pt x="318" y="1376"/>
                  </a:cubicBezTo>
                  <a:lnTo>
                    <a:pt x="318" y="1376"/>
                  </a:lnTo>
                  <a:cubicBezTo>
                    <a:pt x="540" y="499"/>
                    <a:pt x="1868" y="68"/>
                    <a:pt x="1944" y="44"/>
                  </a:cubicBezTo>
                  <a:cubicBezTo>
                    <a:pt x="1969" y="35"/>
                    <a:pt x="1995" y="27"/>
                    <a:pt x="2020" y="20"/>
                  </a:cubicBezTo>
                  <a:lnTo>
                    <a:pt x="2084" y="0"/>
                  </a:lnTo>
                  <a:lnTo>
                    <a:pt x="2087" y="7"/>
                  </a:lnTo>
                  <a:cubicBezTo>
                    <a:pt x="2639" y="-73"/>
                    <a:pt x="3303" y="507"/>
                    <a:pt x="3659" y="1416"/>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668" name="Google Shape;3668;p70"/>
            <p:cNvSpPr/>
            <p:nvPr/>
          </p:nvSpPr>
          <p:spPr>
            <a:xfrm>
              <a:off x="841680" y="732960"/>
              <a:ext cx="1120320" cy="1283400"/>
            </a:xfrm>
            <a:custGeom>
              <a:avLst/>
              <a:gdLst/>
              <a:ahLst/>
              <a:cxnLst/>
              <a:rect l="l" t="t" r="r" b="b"/>
              <a:pathLst>
                <a:path w="3112" h="3565" extrusionOk="0">
                  <a:moveTo>
                    <a:pt x="1836" y="0"/>
                  </a:moveTo>
                  <a:cubicBezTo>
                    <a:pt x="1836" y="0"/>
                    <a:pt x="298" y="482"/>
                    <a:pt x="287" y="1425"/>
                  </a:cubicBezTo>
                  <a:cubicBezTo>
                    <a:pt x="276" y="2367"/>
                    <a:pt x="-93" y="2294"/>
                    <a:pt x="23" y="2588"/>
                  </a:cubicBezTo>
                  <a:lnTo>
                    <a:pt x="23" y="2589"/>
                  </a:lnTo>
                  <a:cubicBezTo>
                    <a:pt x="138" y="2884"/>
                    <a:pt x="359" y="2579"/>
                    <a:pt x="1008" y="3263"/>
                  </a:cubicBezTo>
                  <a:cubicBezTo>
                    <a:pt x="1657" y="3947"/>
                    <a:pt x="3112" y="3254"/>
                    <a:pt x="3112" y="3254"/>
                  </a:cubicBezTo>
                  <a:lnTo>
                    <a:pt x="1836" y="0"/>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669" name="Google Shape;3669;p70"/>
            <p:cNvSpPr/>
            <p:nvPr/>
          </p:nvSpPr>
          <p:spPr>
            <a:xfrm>
              <a:off x="1339920" y="719640"/>
              <a:ext cx="785160" cy="1197720"/>
            </a:xfrm>
            <a:custGeom>
              <a:avLst/>
              <a:gdLst/>
              <a:ahLst/>
              <a:cxnLst/>
              <a:rect l="l" t="t" r="r" b="b"/>
              <a:pathLst>
                <a:path w="2181" h="3327" extrusionOk="0">
                  <a:moveTo>
                    <a:pt x="1974" y="1317"/>
                  </a:moveTo>
                  <a:cubicBezTo>
                    <a:pt x="2086" y="1603"/>
                    <a:pt x="2156" y="1899"/>
                    <a:pt x="2175" y="2176"/>
                  </a:cubicBezTo>
                  <a:cubicBezTo>
                    <a:pt x="2195" y="2454"/>
                    <a:pt x="2164" y="2704"/>
                    <a:pt x="2085" y="2899"/>
                  </a:cubicBezTo>
                  <a:cubicBezTo>
                    <a:pt x="2007" y="3095"/>
                    <a:pt x="1883" y="3229"/>
                    <a:pt x="1728" y="3290"/>
                  </a:cubicBezTo>
                  <a:cubicBezTo>
                    <a:pt x="1573" y="3351"/>
                    <a:pt x="1392" y="3336"/>
                    <a:pt x="1201" y="3246"/>
                  </a:cubicBezTo>
                  <a:cubicBezTo>
                    <a:pt x="1011" y="3156"/>
                    <a:pt x="818" y="2994"/>
                    <a:pt x="643" y="2777"/>
                  </a:cubicBezTo>
                  <a:cubicBezTo>
                    <a:pt x="469" y="2560"/>
                    <a:pt x="318" y="2296"/>
                    <a:pt x="207" y="2010"/>
                  </a:cubicBezTo>
                  <a:cubicBezTo>
                    <a:pt x="95" y="1725"/>
                    <a:pt x="25" y="1429"/>
                    <a:pt x="6" y="1151"/>
                  </a:cubicBezTo>
                  <a:cubicBezTo>
                    <a:pt x="-13" y="873"/>
                    <a:pt x="18" y="624"/>
                    <a:pt x="96" y="429"/>
                  </a:cubicBezTo>
                  <a:cubicBezTo>
                    <a:pt x="174" y="233"/>
                    <a:pt x="297" y="98"/>
                    <a:pt x="452" y="37"/>
                  </a:cubicBezTo>
                  <a:cubicBezTo>
                    <a:pt x="607" y="-24"/>
                    <a:pt x="789" y="-8"/>
                    <a:pt x="979" y="82"/>
                  </a:cubicBezTo>
                  <a:cubicBezTo>
                    <a:pt x="1170" y="172"/>
                    <a:pt x="1362" y="333"/>
                    <a:pt x="1536" y="550"/>
                  </a:cubicBezTo>
                  <a:cubicBezTo>
                    <a:pt x="1711" y="767"/>
                    <a:pt x="1862" y="1032"/>
                    <a:pt x="1974" y="1317"/>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670" name="Google Shape;3670;p70"/>
            <p:cNvSpPr/>
            <p:nvPr/>
          </p:nvSpPr>
          <p:spPr>
            <a:xfrm>
              <a:off x="1412640" y="791640"/>
              <a:ext cx="639720" cy="1054080"/>
            </a:xfrm>
            <a:custGeom>
              <a:avLst/>
              <a:gdLst/>
              <a:ahLst/>
              <a:cxnLst/>
              <a:rect l="l" t="t" r="r" b="b"/>
              <a:pathLst>
                <a:path w="1777" h="2928" extrusionOk="0">
                  <a:moveTo>
                    <a:pt x="323" y="24"/>
                  </a:moveTo>
                  <a:cubicBezTo>
                    <a:pt x="284" y="40"/>
                    <a:pt x="248" y="62"/>
                    <a:pt x="215" y="92"/>
                  </a:cubicBezTo>
                  <a:cubicBezTo>
                    <a:pt x="47" y="245"/>
                    <a:pt x="-25" y="577"/>
                    <a:pt x="8" y="971"/>
                  </a:cubicBezTo>
                  <a:cubicBezTo>
                    <a:pt x="15" y="1054"/>
                    <a:pt x="27" y="1140"/>
                    <a:pt x="44" y="1227"/>
                  </a:cubicBezTo>
                  <a:cubicBezTo>
                    <a:pt x="69" y="1360"/>
                    <a:pt x="104" y="1498"/>
                    <a:pt x="152" y="1635"/>
                  </a:cubicBezTo>
                  <a:cubicBezTo>
                    <a:pt x="164" y="1669"/>
                    <a:pt x="177" y="1703"/>
                    <a:pt x="190" y="1738"/>
                  </a:cubicBezTo>
                  <a:cubicBezTo>
                    <a:pt x="204" y="1772"/>
                    <a:pt x="218" y="1805"/>
                    <a:pt x="232" y="1839"/>
                  </a:cubicBezTo>
                  <a:cubicBezTo>
                    <a:pt x="291" y="1972"/>
                    <a:pt x="357" y="2097"/>
                    <a:pt x="429" y="2212"/>
                  </a:cubicBezTo>
                  <a:cubicBezTo>
                    <a:pt x="477" y="2288"/>
                    <a:pt x="526" y="2358"/>
                    <a:pt x="578" y="2424"/>
                  </a:cubicBezTo>
                  <a:lnTo>
                    <a:pt x="578" y="2424"/>
                  </a:lnTo>
                  <a:cubicBezTo>
                    <a:pt x="820" y="2736"/>
                    <a:pt x="1099" y="2930"/>
                    <a:pt x="1328" y="2928"/>
                  </a:cubicBezTo>
                  <a:cubicBezTo>
                    <a:pt x="1371" y="2927"/>
                    <a:pt x="1414" y="2919"/>
                    <a:pt x="1453" y="2904"/>
                  </a:cubicBezTo>
                  <a:cubicBezTo>
                    <a:pt x="1483" y="2892"/>
                    <a:pt x="1511" y="2876"/>
                    <a:pt x="1537" y="2856"/>
                  </a:cubicBezTo>
                  <a:cubicBezTo>
                    <a:pt x="1719" y="2716"/>
                    <a:pt x="1801" y="2382"/>
                    <a:pt x="1770" y="1981"/>
                  </a:cubicBezTo>
                  <a:cubicBezTo>
                    <a:pt x="1764" y="1898"/>
                    <a:pt x="1753" y="1813"/>
                    <a:pt x="1738" y="1727"/>
                  </a:cubicBezTo>
                  <a:cubicBezTo>
                    <a:pt x="1712" y="1586"/>
                    <a:pt x="1675" y="1440"/>
                    <a:pt x="1624" y="1294"/>
                  </a:cubicBezTo>
                  <a:cubicBezTo>
                    <a:pt x="1612" y="1260"/>
                    <a:pt x="1599" y="1226"/>
                    <a:pt x="1585" y="1191"/>
                  </a:cubicBezTo>
                  <a:cubicBezTo>
                    <a:pt x="1572" y="1156"/>
                    <a:pt x="1558" y="1123"/>
                    <a:pt x="1543" y="1089"/>
                  </a:cubicBezTo>
                  <a:cubicBezTo>
                    <a:pt x="1481" y="948"/>
                    <a:pt x="1410" y="815"/>
                    <a:pt x="1333" y="695"/>
                  </a:cubicBezTo>
                  <a:cubicBezTo>
                    <a:pt x="1285" y="620"/>
                    <a:pt x="1235" y="550"/>
                    <a:pt x="1184" y="486"/>
                  </a:cubicBezTo>
                  <a:cubicBezTo>
                    <a:pt x="933" y="171"/>
                    <a:pt x="646" y="-19"/>
                    <a:pt x="417" y="2"/>
                  </a:cubicBezTo>
                  <a:cubicBezTo>
                    <a:pt x="384" y="5"/>
                    <a:pt x="353" y="12"/>
                    <a:pt x="323" y="24"/>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671" name="Google Shape;3671;p70"/>
            <p:cNvSpPr/>
            <p:nvPr/>
          </p:nvSpPr>
          <p:spPr>
            <a:xfrm>
              <a:off x="1415520" y="792360"/>
              <a:ext cx="634680" cy="1053000"/>
            </a:xfrm>
            <a:custGeom>
              <a:avLst/>
              <a:gdLst/>
              <a:ahLst/>
              <a:cxnLst/>
              <a:rect l="l" t="t" r="r" b="b"/>
              <a:pathLst>
                <a:path w="1763" h="2925" extrusionOk="0">
                  <a:moveTo>
                    <a:pt x="315" y="22"/>
                  </a:moveTo>
                  <a:cubicBezTo>
                    <a:pt x="345" y="10"/>
                    <a:pt x="377" y="3"/>
                    <a:pt x="409" y="0"/>
                  </a:cubicBezTo>
                  <a:lnTo>
                    <a:pt x="872" y="1180"/>
                  </a:lnTo>
                  <a:lnTo>
                    <a:pt x="1176" y="483"/>
                  </a:lnTo>
                  <a:cubicBezTo>
                    <a:pt x="1227" y="548"/>
                    <a:pt x="1277" y="618"/>
                    <a:pt x="1325" y="692"/>
                  </a:cubicBezTo>
                  <a:lnTo>
                    <a:pt x="1074" y="1268"/>
                  </a:lnTo>
                  <a:lnTo>
                    <a:pt x="1536" y="1087"/>
                  </a:lnTo>
                  <a:cubicBezTo>
                    <a:pt x="1550" y="1120"/>
                    <a:pt x="1564" y="1154"/>
                    <a:pt x="1578" y="1189"/>
                  </a:cubicBezTo>
                  <a:cubicBezTo>
                    <a:pt x="1591" y="1223"/>
                    <a:pt x="1604" y="1258"/>
                    <a:pt x="1616" y="1292"/>
                  </a:cubicBezTo>
                  <a:lnTo>
                    <a:pt x="1154" y="1473"/>
                  </a:lnTo>
                  <a:lnTo>
                    <a:pt x="1730" y="1724"/>
                  </a:lnTo>
                  <a:cubicBezTo>
                    <a:pt x="1746" y="1810"/>
                    <a:pt x="1757" y="1896"/>
                    <a:pt x="1763" y="1978"/>
                  </a:cubicBezTo>
                  <a:lnTo>
                    <a:pt x="1066" y="1675"/>
                  </a:lnTo>
                  <a:lnTo>
                    <a:pt x="1529" y="2854"/>
                  </a:lnTo>
                  <a:cubicBezTo>
                    <a:pt x="1503" y="2874"/>
                    <a:pt x="1475" y="2890"/>
                    <a:pt x="1445" y="2901"/>
                  </a:cubicBezTo>
                  <a:cubicBezTo>
                    <a:pt x="1406" y="2917"/>
                    <a:pt x="1364" y="2924"/>
                    <a:pt x="1320" y="2925"/>
                  </a:cubicBezTo>
                  <a:lnTo>
                    <a:pt x="861" y="1754"/>
                  </a:lnTo>
                  <a:lnTo>
                    <a:pt x="570" y="2421"/>
                  </a:lnTo>
                  <a:cubicBezTo>
                    <a:pt x="519" y="2356"/>
                    <a:pt x="469" y="2285"/>
                    <a:pt x="422" y="2209"/>
                  </a:cubicBezTo>
                  <a:lnTo>
                    <a:pt x="659" y="1667"/>
                  </a:lnTo>
                  <a:lnTo>
                    <a:pt x="225" y="1836"/>
                  </a:lnTo>
                  <a:cubicBezTo>
                    <a:pt x="210" y="1803"/>
                    <a:pt x="196" y="1769"/>
                    <a:pt x="183" y="1735"/>
                  </a:cubicBezTo>
                  <a:cubicBezTo>
                    <a:pt x="169" y="1701"/>
                    <a:pt x="157" y="1666"/>
                    <a:pt x="144" y="1632"/>
                  </a:cubicBezTo>
                  <a:lnTo>
                    <a:pt x="578" y="1462"/>
                  </a:lnTo>
                  <a:lnTo>
                    <a:pt x="36" y="1225"/>
                  </a:lnTo>
                  <a:cubicBezTo>
                    <a:pt x="19" y="1138"/>
                    <a:pt x="7" y="1052"/>
                    <a:pt x="0" y="969"/>
                  </a:cubicBezTo>
                  <a:lnTo>
                    <a:pt x="666" y="1260"/>
                  </a:lnTo>
                  <a:lnTo>
                    <a:pt x="207" y="90"/>
                  </a:lnTo>
                  <a:cubicBezTo>
                    <a:pt x="240" y="60"/>
                    <a:pt x="276" y="38"/>
                    <a:pt x="315" y="2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877"/>
        <p:cNvGrpSpPr/>
        <p:nvPr/>
      </p:nvGrpSpPr>
      <p:grpSpPr>
        <a:xfrm>
          <a:off x="0" y="0"/>
          <a:ext cx="0" cy="0"/>
          <a:chOff x="0" y="0"/>
          <a:chExt cx="0" cy="0"/>
        </a:xfrm>
      </p:grpSpPr>
      <p:sp>
        <p:nvSpPr>
          <p:cNvPr id="1879" name="Google Shape;1879;p50"/>
          <p:cNvSpPr txBox="1">
            <a:spLocks noGrp="1"/>
          </p:cNvSpPr>
          <p:nvPr>
            <p:ph type="title"/>
          </p:nvPr>
        </p:nvSpPr>
        <p:spPr>
          <a:xfrm>
            <a:off x="1463765" y="1680830"/>
            <a:ext cx="6491667" cy="1781840"/>
          </a:xfrm>
          <a:prstGeom prst="rect">
            <a:avLst/>
          </a:prstGeom>
        </p:spPr>
        <p:txBody>
          <a:bodyPr spcFirstLastPara="1" wrap="square" lIns="91425" tIns="91425" rIns="91425" bIns="91425" anchor="t" anchorCtr="0">
            <a:noAutofit/>
          </a:bodyPr>
          <a:lstStyle/>
          <a:p>
            <a:pPr marL="0" lvl="0" indent="0" algn="ctr" rtl="0">
              <a:lnSpc>
                <a:spcPct val="150000"/>
              </a:lnSpc>
              <a:spcBef>
                <a:spcPts val="0"/>
              </a:spcBef>
              <a:spcAft>
                <a:spcPts val="0"/>
              </a:spcAft>
              <a:buNone/>
            </a:pPr>
            <a:r>
              <a:rPr lang="en" sz="7200" dirty="0" err="1"/>
              <a:t>Başarılar</a:t>
            </a:r>
            <a:endParaRPr sz="7200" dirty="0"/>
          </a:p>
        </p:txBody>
      </p:sp>
      <p:grpSp>
        <p:nvGrpSpPr>
          <p:cNvPr id="1880" name="Google Shape;1880;p50"/>
          <p:cNvGrpSpPr/>
          <p:nvPr/>
        </p:nvGrpSpPr>
        <p:grpSpPr>
          <a:xfrm>
            <a:off x="1815130" y="250463"/>
            <a:ext cx="413420" cy="413517"/>
            <a:chOff x="1020960" y="2953800"/>
            <a:chExt cx="973440" cy="973440"/>
          </a:xfrm>
        </p:grpSpPr>
        <p:sp>
          <p:nvSpPr>
            <p:cNvPr id="1881" name="Google Shape;1881;p50"/>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82" name="Google Shape;1882;p50"/>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83" name="Google Shape;1883;p50"/>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884" name="Google Shape;1884;p50"/>
          <p:cNvGrpSpPr/>
          <p:nvPr/>
        </p:nvGrpSpPr>
        <p:grpSpPr>
          <a:xfrm rot="441143">
            <a:off x="8181016" y="2395186"/>
            <a:ext cx="771056" cy="698831"/>
            <a:chOff x="5601600" y="842400"/>
            <a:chExt cx="1355400" cy="1228680"/>
          </a:xfrm>
        </p:grpSpPr>
        <p:sp>
          <p:nvSpPr>
            <p:cNvPr id="1885" name="Google Shape;1885;p50"/>
            <p:cNvSpPr/>
            <p:nvPr/>
          </p:nvSpPr>
          <p:spPr>
            <a:xfrm>
              <a:off x="5601600" y="842400"/>
              <a:ext cx="1355400" cy="1228680"/>
            </a:xfrm>
            <a:custGeom>
              <a:avLst/>
              <a:gdLst/>
              <a:ahLst/>
              <a:cxnLst/>
              <a:rect l="l" t="t" r="r" b="b"/>
              <a:pathLst>
                <a:path w="3765" h="3413" extrusionOk="0">
                  <a:moveTo>
                    <a:pt x="1537" y="3413"/>
                  </a:moveTo>
                  <a:cubicBezTo>
                    <a:pt x="1520" y="3413"/>
                    <a:pt x="1503" y="3412"/>
                    <a:pt x="1486" y="3409"/>
                  </a:cubicBezTo>
                  <a:cubicBezTo>
                    <a:pt x="1403" y="3395"/>
                    <a:pt x="1330" y="3350"/>
                    <a:pt x="1281" y="3282"/>
                  </a:cubicBezTo>
                  <a:lnTo>
                    <a:pt x="357" y="1995"/>
                  </a:lnTo>
                  <a:cubicBezTo>
                    <a:pt x="-33" y="1458"/>
                    <a:pt x="-108" y="881"/>
                    <a:pt x="156" y="453"/>
                  </a:cubicBezTo>
                  <a:cubicBezTo>
                    <a:pt x="331" y="169"/>
                    <a:pt x="640" y="0"/>
                    <a:pt x="982" y="0"/>
                  </a:cubicBezTo>
                  <a:cubicBezTo>
                    <a:pt x="1040" y="0"/>
                    <a:pt x="1099" y="5"/>
                    <a:pt x="1158" y="14"/>
                  </a:cubicBezTo>
                  <a:cubicBezTo>
                    <a:pt x="1363" y="48"/>
                    <a:pt x="1664" y="156"/>
                    <a:pt x="1965" y="474"/>
                  </a:cubicBezTo>
                  <a:cubicBezTo>
                    <a:pt x="2233" y="327"/>
                    <a:pt x="2506" y="250"/>
                    <a:pt x="2759" y="250"/>
                  </a:cubicBezTo>
                  <a:cubicBezTo>
                    <a:pt x="2824" y="250"/>
                    <a:pt x="2889" y="255"/>
                    <a:pt x="2951" y="265"/>
                  </a:cubicBezTo>
                  <a:cubicBezTo>
                    <a:pt x="3349" y="330"/>
                    <a:pt x="3651" y="603"/>
                    <a:pt x="3738" y="976"/>
                  </a:cubicBezTo>
                  <a:cubicBezTo>
                    <a:pt x="3855" y="1474"/>
                    <a:pt x="3581" y="2017"/>
                    <a:pt x="3006" y="2430"/>
                  </a:cubicBezTo>
                  <a:lnTo>
                    <a:pt x="1721" y="3354"/>
                  </a:lnTo>
                  <a:cubicBezTo>
                    <a:pt x="1667" y="3393"/>
                    <a:pt x="1604" y="3413"/>
                    <a:pt x="1537" y="3413"/>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86" name="Google Shape;1886;p50"/>
            <p:cNvSpPr/>
            <p:nvPr/>
          </p:nvSpPr>
          <p:spPr>
            <a:xfrm>
              <a:off x="5648400" y="889200"/>
              <a:ext cx="1261440" cy="1135440"/>
            </a:xfrm>
            <a:custGeom>
              <a:avLst/>
              <a:gdLst/>
              <a:ahLst/>
              <a:cxnLst/>
              <a:rect l="l" t="t" r="r" b="b"/>
              <a:pathLst>
                <a:path w="3504" h="3154" extrusionOk="0">
                  <a:moveTo>
                    <a:pt x="1377" y="3151"/>
                  </a:moveTo>
                  <a:cubicBezTo>
                    <a:pt x="1328" y="3143"/>
                    <a:pt x="1285" y="3116"/>
                    <a:pt x="1256" y="3076"/>
                  </a:cubicBezTo>
                  <a:lnTo>
                    <a:pt x="333" y="1790"/>
                  </a:lnTo>
                  <a:cubicBezTo>
                    <a:pt x="-26" y="1296"/>
                    <a:pt x="-99" y="773"/>
                    <a:pt x="136" y="392"/>
                  </a:cubicBezTo>
                  <a:cubicBezTo>
                    <a:pt x="317" y="99"/>
                    <a:pt x="650" y="-46"/>
                    <a:pt x="1007" y="13"/>
                  </a:cubicBezTo>
                  <a:cubicBezTo>
                    <a:pt x="1215" y="47"/>
                    <a:pt x="1513" y="163"/>
                    <a:pt x="1809" y="509"/>
                  </a:cubicBezTo>
                  <a:cubicBezTo>
                    <a:pt x="2150" y="301"/>
                    <a:pt x="2497" y="214"/>
                    <a:pt x="2800" y="263"/>
                  </a:cubicBezTo>
                  <a:cubicBezTo>
                    <a:pt x="3145" y="320"/>
                    <a:pt x="3406" y="555"/>
                    <a:pt x="3481" y="876"/>
                  </a:cubicBezTo>
                  <a:cubicBezTo>
                    <a:pt x="3586" y="1321"/>
                    <a:pt x="3331" y="1814"/>
                    <a:pt x="2801" y="2195"/>
                  </a:cubicBezTo>
                  <a:lnTo>
                    <a:pt x="1515" y="3118"/>
                  </a:lnTo>
                  <a:cubicBezTo>
                    <a:pt x="1475" y="3147"/>
                    <a:pt x="1426" y="3159"/>
                    <a:pt x="1377" y="3151"/>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87" name="Google Shape;1887;p50"/>
            <p:cNvSpPr/>
            <p:nvPr/>
          </p:nvSpPr>
          <p:spPr>
            <a:xfrm>
              <a:off x="5648400" y="889200"/>
              <a:ext cx="1261440" cy="1135440"/>
            </a:xfrm>
            <a:custGeom>
              <a:avLst/>
              <a:gdLst/>
              <a:ahLst/>
              <a:cxnLst/>
              <a:rect l="l" t="t" r="r" b="b"/>
              <a:pathLst>
                <a:path w="3504" h="3154" extrusionOk="0">
                  <a:moveTo>
                    <a:pt x="1377" y="3151"/>
                  </a:moveTo>
                  <a:cubicBezTo>
                    <a:pt x="1328" y="3143"/>
                    <a:pt x="1285" y="3116"/>
                    <a:pt x="1256" y="3076"/>
                  </a:cubicBezTo>
                  <a:lnTo>
                    <a:pt x="333" y="1790"/>
                  </a:lnTo>
                  <a:cubicBezTo>
                    <a:pt x="-26" y="1296"/>
                    <a:pt x="-99" y="773"/>
                    <a:pt x="136" y="392"/>
                  </a:cubicBezTo>
                  <a:cubicBezTo>
                    <a:pt x="317" y="99"/>
                    <a:pt x="650" y="-46"/>
                    <a:pt x="1007" y="13"/>
                  </a:cubicBezTo>
                  <a:cubicBezTo>
                    <a:pt x="1215" y="47"/>
                    <a:pt x="1513" y="163"/>
                    <a:pt x="1809" y="509"/>
                  </a:cubicBezTo>
                  <a:cubicBezTo>
                    <a:pt x="2150" y="301"/>
                    <a:pt x="2497" y="214"/>
                    <a:pt x="2800" y="263"/>
                  </a:cubicBezTo>
                  <a:cubicBezTo>
                    <a:pt x="3145" y="320"/>
                    <a:pt x="3406" y="555"/>
                    <a:pt x="3481" y="876"/>
                  </a:cubicBezTo>
                  <a:cubicBezTo>
                    <a:pt x="3586" y="1321"/>
                    <a:pt x="3331" y="1814"/>
                    <a:pt x="2801" y="2195"/>
                  </a:cubicBezTo>
                  <a:lnTo>
                    <a:pt x="1515" y="3118"/>
                  </a:lnTo>
                  <a:cubicBezTo>
                    <a:pt x="1475" y="3147"/>
                    <a:pt x="1426" y="3159"/>
                    <a:pt x="1377" y="3151"/>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88" name="Google Shape;1888;p50"/>
            <p:cNvSpPr/>
            <p:nvPr/>
          </p:nvSpPr>
          <p:spPr>
            <a:xfrm>
              <a:off x="5835600" y="1249200"/>
              <a:ext cx="322920" cy="172080"/>
            </a:xfrm>
            <a:custGeom>
              <a:avLst/>
              <a:gdLst/>
              <a:ahLst/>
              <a:cxnLst/>
              <a:rect l="l" t="t" r="r" b="b"/>
              <a:pathLst>
                <a:path w="897" h="478" extrusionOk="0">
                  <a:moveTo>
                    <a:pt x="888" y="253"/>
                  </a:moveTo>
                  <a:cubicBezTo>
                    <a:pt x="908" y="216"/>
                    <a:pt x="894" y="170"/>
                    <a:pt x="858" y="150"/>
                  </a:cubicBezTo>
                  <a:cubicBezTo>
                    <a:pt x="668" y="48"/>
                    <a:pt x="440" y="-40"/>
                    <a:pt x="64" y="20"/>
                  </a:cubicBezTo>
                  <a:cubicBezTo>
                    <a:pt x="23" y="26"/>
                    <a:pt x="-5" y="65"/>
                    <a:pt x="1" y="106"/>
                  </a:cubicBezTo>
                  <a:cubicBezTo>
                    <a:pt x="7" y="139"/>
                    <a:pt x="32" y="164"/>
                    <a:pt x="64" y="169"/>
                  </a:cubicBezTo>
                  <a:cubicBezTo>
                    <a:pt x="71" y="170"/>
                    <a:pt x="80" y="170"/>
                    <a:pt x="88" y="169"/>
                  </a:cubicBezTo>
                  <a:cubicBezTo>
                    <a:pt x="122" y="163"/>
                    <a:pt x="155" y="160"/>
                    <a:pt x="187" y="157"/>
                  </a:cubicBezTo>
                  <a:lnTo>
                    <a:pt x="148" y="391"/>
                  </a:lnTo>
                  <a:cubicBezTo>
                    <a:pt x="142" y="432"/>
                    <a:pt x="169" y="471"/>
                    <a:pt x="211" y="478"/>
                  </a:cubicBezTo>
                  <a:cubicBezTo>
                    <a:pt x="252" y="484"/>
                    <a:pt x="291" y="457"/>
                    <a:pt x="297" y="415"/>
                  </a:cubicBezTo>
                  <a:lnTo>
                    <a:pt x="340" y="152"/>
                  </a:lnTo>
                  <a:cubicBezTo>
                    <a:pt x="516" y="159"/>
                    <a:pt x="651" y="210"/>
                    <a:pt x="786" y="283"/>
                  </a:cubicBezTo>
                  <a:cubicBezTo>
                    <a:pt x="822" y="303"/>
                    <a:pt x="868" y="289"/>
                    <a:pt x="888" y="25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889" name="Google Shape;1889;p50"/>
            <p:cNvSpPr/>
            <p:nvPr/>
          </p:nvSpPr>
          <p:spPr>
            <a:xfrm>
              <a:off x="6359400" y="1335240"/>
              <a:ext cx="322560" cy="172080"/>
            </a:xfrm>
            <a:custGeom>
              <a:avLst/>
              <a:gdLst/>
              <a:ahLst/>
              <a:cxnLst/>
              <a:rect l="l" t="t" r="r" b="b"/>
              <a:pathLst>
                <a:path w="896" h="478" extrusionOk="0">
                  <a:moveTo>
                    <a:pt x="857" y="150"/>
                  </a:moveTo>
                  <a:cubicBezTo>
                    <a:pt x="667" y="47"/>
                    <a:pt x="439" y="-40"/>
                    <a:pt x="63" y="20"/>
                  </a:cubicBezTo>
                  <a:cubicBezTo>
                    <a:pt x="22" y="26"/>
                    <a:pt x="-6" y="65"/>
                    <a:pt x="0" y="106"/>
                  </a:cubicBezTo>
                  <a:cubicBezTo>
                    <a:pt x="6" y="139"/>
                    <a:pt x="32" y="164"/>
                    <a:pt x="63" y="169"/>
                  </a:cubicBezTo>
                  <a:cubicBezTo>
                    <a:pt x="71" y="170"/>
                    <a:pt x="79" y="170"/>
                    <a:pt x="87" y="169"/>
                  </a:cubicBezTo>
                  <a:cubicBezTo>
                    <a:pt x="121" y="163"/>
                    <a:pt x="154" y="159"/>
                    <a:pt x="186" y="156"/>
                  </a:cubicBezTo>
                  <a:lnTo>
                    <a:pt x="147" y="391"/>
                  </a:lnTo>
                  <a:cubicBezTo>
                    <a:pt x="141" y="432"/>
                    <a:pt x="168" y="471"/>
                    <a:pt x="210" y="477"/>
                  </a:cubicBezTo>
                  <a:cubicBezTo>
                    <a:pt x="251" y="484"/>
                    <a:pt x="290" y="456"/>
                    <a:pt x="296" y="415"/>
                  </a:cubicBezTo>
                  <a:lnTo>
                    <a:pt x="340" y="152"/>
                  </a:lnTo>
                  <a:cubicBezTo>
                    <a:pt x="515" y="159"/>
                    <a:pt x="650" y="210"/>
                    <a:pt x="785" y="283"/>
                  </a:cubicBezTo>
                  <a:cubicBezTo>
                    <a:pt x="821" y="303"/>
                    <a:pt x="867" y="289"/>
                    <a:pt x="887" y="252"/>
                  </a:cubicBezTo>
                  <a:cubicBezTo>
                    <a:pt x="907" y="216"/>
                    <a:pt x="893" y="170"/>
                    <a:pt x="857" y="15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890" name="Google Shape;1890;p50"/>
            <p:cNvSpPr/>
            <p:nvPr/>
          </p:nvSpPr>
          <p:spPr>
            <a:xfrm>
              <a:off x="6048360" y="1303560"/>
              <a:ext cx="196560" cy="338760"/>
            </a:xfrm>
            <a:custGeom>
              <a:avLst/>
              <a:gdLst/>
              <a:ahLst/>
              <a:cxnLst/>
              <a:rect l="l" t="t" r="r" b="b"/>
              <a:pathLst>
                <a:path w="546" h="941" extrusionOk="0">
                  <a:moveTo>
                    <a:pt x="546" y="877"/>
                  </a:moveTo>
                  <a:cubicBezTo>
                    <a:pt x="552" y="836"/>
                    <a:pt x="525" y="798"/>
                    <a:pt x="483" y="791"/>
                  </a:cubicBezTo>
                  <a:lnTo>
                    <a:pt x="193" y="743"/>
                  </a:lnTo>
                  <a:lnTo>
                    <a:pt x="537" y="112"/>
                  </a:lnTo>
                  <a:cubicBezTo>
                    <a:pt x="556" y="76"/>
                    <a:pt x="543" y="30"/>
                    <a:pt x="506" y="10"/>
                  </a:cubicBezTo>
                  <a:cubicBezTo>
                    <a:pt x="470" y="-10"/>
                    <a:pt x="424" y="3"/>
                    <a:pt x="404" y="40"/>
                  </a:cubicBezTo>
                  <a:lnTo>
                    <a:pt x="9" y="764"/>
                  </a:lnTo>
                  <a:cubicBezTo>
                    <a:pt x="-2" y="786"/>
                    <a:pt x="-3" y="811"/>
                    <a:pt x="8" y="833"/>
                  </a:cubicBezTo>
                  <a:cubicBezTo>
                    <a:pt x="19" y="855"/>
                    <a:pt x="39" y="871"/>
                    <a:pt x="63" y="875"/>
                  </a:cubicBezTo>
                  <a:lnTo>
                    <a:pt x="459" y="940"/>
                  </a:lnTo>
                  <a:cubicBezTo>
                    <a:pt x="500" y="946"/>
                    <a:pt x="539" y="919"/>
                    <a:pt x="546" y="877"/>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891" name="Google Shape;1891;p50"/>
            <p:cNvSpPr/>
            <p:nvPr/>
          </p:nvSpPr>
          <p:spPr>
            <a:xfrm>
              <a:off x="6108480" y="1666440"/>
              <a:ext cx="288360" cy="101520"/>
            </a:xfrm>
            <a:custGeom>
              <a:avLst/>
              <a:gdLst/>
              <a:ahLst/>
              <a:cxnLst/>
              <a:rect l="l" t="t" r="r" b="b"/>
              <a:pathLst>
                <a:path w="801" h="282" extrusionOk="0">
                  <a:moveTo>
                    <a:pt x="710" y="108"/>
                  </a:moveTo>
                  <a:cubicBezTo>
                    <a:pt x="339" y="189"/>
                    <a:pt x="134" y="24"/>
                    <a:pt x="124" y="17"/>
                  </a:cubicBezTo>
                  <a:cubicBezTo>
                    <a:pt x="92" y="-10"/>
                    <a:pt x="45" y="-6"/>
                    <a:pt x="18" y="26"/>
                  </a:cubicBezTo>
                  <a:cubicBezTo>
                    <a:pt x="-9" y="58"/>
                    <a:pt x="-5" y="105"/>
                    <a:pt x="27" y="132"/>
                  </a:cubicBezTo>
                  <a:cubicBezTo>
                    <a:pt x="34" y="138"/>
                    <a:pt x="151" y="235"/>
                    <a:pt x="360" y="269"/>
                  </a:cubicBezTo>
                  <a:cubicBezTo>
                    <a:pt x="464" y="287"/>
                    <a:pt x="592" y="288"/>
                    <a:pt x="741" y="255"/>
                  </a:cubicBezTo>
                  <a:cubicBezTo>
                    <a:pt x="782" y="247"/>
                    <a:pt x="808" y="206"/>
                    <a:pt x="799" y="166"/>
                  </a:cubicBezTo>
                  <a:cubicBezTo>
                    <a:pt x="790" y="125"/>
                    <a:pt x="750" y="99"/>
                    <a:pt x="710" y="108"/>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892" name="Google Shape;1892;p50"/>
          <p:cNvGrpSpPr/>
          <p:nvPr/>
        </p:nvGrpSpPr>
        <p:grpSpPr>
          <a:xfrm>
            <a:off x="709840" y="3775961"/>
            <a:ext cx="413420" cy="413517"/>
            <a:chOff x="1020960" y="2953800"/>
            <a:chExt cx="973440" cy="973440"/>
          </a:xfrm>
        </p:grpSpPr>
        <p:sp>
          <p:nvSpPr>
            <p:cNvPr id="1893" name="Google Shape;1893;p50"/>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94" name="Google Shape;1894;p50"/>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95" name="Google Shape;1895;p50"/>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4" name="Google Shape;3053;p64">
            <a:extLst>
              <a:ext uri="{FF2B5EF4-FFF2-40B4-BE49-F238E27FC236}">
                <a16:creationId xmlns:a16="http://schemas.microsoft.com/office/drawing/2014/main" id="{18454B6D-19F4-6ABC-EE68-52086BCDCC79}"/>
              </a:ext>
            </a:extLst>
          </p:cNvPr>
          <p:cNvGrpSpPr/>
          <p:nvPr/>
        </p:nvGrpSpPr>
        <p:grpSpPr>
          <a:xfrm>
            <a:off x="6495498" y="4294704"/>
            <a:ext cx="413454" cy="413454"/>
            <a:chOff x="3537000" y="3031200"/>
            <a:chExt cx="955080" cy="955080"/>
          </a:xfrm>
        </p:grpSpPr>
        <p:sp>
          <p:nvSpPr>
            <p:cNvPr id="5" name="Google Shape;3054;p64">
              <a:extLst>
                <a:ext uri="{FF2B5EF4-FFF2-40B4-BE49-F238E27FC236}">
                  <a16:creationId xmlns:a16="http://schemas.microsoft.com/office/drawing/2014/main" id="{2454A819-D938-3015-0F25-EDFB521995CD}"/>
                </a:ext>
              </a:extLst>
            </p:cNvPr>
            <p:cNvSpPr/>
            <p:nvPr/>
          </p:nvSpPr>
          <p:spPr>
            <a:xfrm>
              <a:off x="3537000" y="3031200"/>
              <a:ext cx="955080" cy="955080"/>
            </a:xfrm>
            <a:custGeom>
              <a:avLst/>
              <a:gdLst/>
              <a:ahLst/>
              <a:cxnLst/>
              <a:rect l="l" t="t" r="r" b="b"/>
              <a:pathLst>
                <a:path w="2653" h="2653" extrusionOk="0">
                  <a:moveTo>
                    <a:pt x="962" y="2209"/>
                  </a:moveTo>
                  <a:lnTo>
                    <a:pt x="647" y="2523"/>
                  </a:lnTo>
                  <a:lnTo>
                    <a:pt x="130" y="2006"/>
                  </a:lnTo>
                  <a:lnTo>
                    <a:pt x="445" y="1692"/>
                  </a:lnTo>
                  <a:lnTo>
                    <a:pt x="0" y="1692"/>
                  </a:lnTo>
                  <a:lnTo>
                    <a:pt x="0" y="962"/>
                  </a:lnTo>
                  <a:lnTo>
                    <a:pt x="445" y="962"/>
                  </a:lnTo>
                  <a:lnTo>
                    <a:pt x="130" y="647"/>
                  </a:lnTo>
                  <a:lnTo>
                    <a:pt x="647" y="131"/>
                  </a:lnTo>
                  <a:lnTo>
                    <a:pt x="962" y="445"/>
                  </a:lnTo>
                  <a:lnTo>
                    <a:pt x="962" y="0"/>
                  </a:lnTo>
                  <a:lnTo>
                    <a:pt x="1691" y="0"/>
                  </a:lnTo>
                  <a:lnTo>
                    <a:pt x="1691" y="445"/>
                  </a:lnTo>
                  <a:lnTo>
                    <a:pt x="2006" y="131"/>
                  </a:lnTo>
                  <a:lnTo>
                    <a:pt x="2523" y="647"/>
                  </a:lnTo>
                  <a:lnTo>
                    <a:pt x="2208" y="962"/>
                  </a:lnTo>
                  <a:lnTo>
                    <a:pt x="2653" y="962"/>
                  </a:lnTo>
                  <a:lnTo>
                    <a:pt x="2653" y="1692"/>
                  </a:lnTo>
                  <a:lnTo>
                    <a:pt x="2208" y="1692"/>
                  </a:lnTo>
                  <a:lnTo>
                    <a:pt x="2523" y="2006"/>
                  </a:lnTo>
                  <a:lnTo>
                    <a:pt x="2006" y="2523"/>
                  </a:lnTo>
                  <a:lnTo>
                    <a:pt x="1691" y="2209"/>
                  </a:lnTo>
                  <a:lnTo>
                    <a:pt x="1691" y="2653"/>
                  </a:lnTo>
                  <a:lnTo>
                    <a:pt x="962" y="2653"/>
                  </a:lnTo>
                  <a:lnTo>
                    <a:pt x="962" y="2209"/>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 name="Google Shape;3055;p64">
              <a:extLst>
                <a:ext uri="{FF2B5EF4-FFF2-40B4-BE49-F238E27FC236}">
                  <a16:creationId xmlns:a16="http://schemas.microsoft.com/office/drawing/2014/main" id="{287321A0-D0E1-E96A-65B8-CB7FCDF436E4}"/>
                </a:ext>
              </a:extLst>
            </p:cNvPr>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 name="Google Shape;3056;p64">
              <a:extLst>
                <a:ext uri="{FF2B5EF4-FFF2-40B4-BE49-F238E27FC236}">
                  <a16:creationId xmlns:a16="http://schemas.microsoft.com/office/drawing/2014/main" id="{E431563B-32EC-A51A-86B6-07C52409B5B1}"/>
                </a:ext>
              </a:extLst>
            </p:cNvPr>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8" name="Google Shape;1892;p50">
            <a:extLst>
              <a:ext uri="{FF2B5EF4-FFF2-40B4-BE49-F238E27FC236}">
                <a16:creationId xmlns:a16="http://schemas.microsoft.com/office/drawing/2014/main" id="{DEB2E4B1-62ED-5DCC-CC7A-527AC357A71D}"/>
              </a:ext>
            </a:extLst>
          </p:cNvPr>
          <p:cNvGrpSpPr/>
          <p:nvPr/>
        </p:nvGrpSpPr>
        <p:grpSpPr>
          <a:xfrm>
            <a:off x="7541978" y="561519"/>
            <a:ext cx="413420" cy="413517"/>
            <a:chOff x="1020960" y="2953800"/>
            <a:chExt cx="973440" cy="973440"/>
          </a:xfrm>
        </p:grpSpPr>
        <p:sp>
          <p:nvSpPr>
            <p:cNvPr id="9" name="Google Shape;1893;p50">
              <a:extLst>
                <a:ext uri="{FF2B5EF4-FFF2-40B4-BE49-F238E27FC236}">
                  <a16:creationId xmlns:a16="http://schemas.microsoft.com/office/drawing/2014/main" id="{81E560C8-EE06-3685-8927-BE3319CDB003}"/>
                </a:ext>
              </a:extLst>
            </p:cNvPr>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 name="Google Shape;1894;p50">
              <a:extLst>
                <a:ext uri="{FF2B5EF4-FFF2-40B4-BE49-F238E27FC236}">
                  <a16:creationId xmlns:a16="http://schemas.microsoft.com/office/drawing/2014/main" id="{92E65453-6651-935E-8803-B2D4CFAC3D22}"/>
                </a:ext>
              </a:extLst>
            </p:cNvPr>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 name="Google Shape;1895;p50">
              <a:extLst>
                <a:ext uri="{FF2B5EF4-FFF2-40B4-BE49-F238E27FC236}">
                  <a16:creationId xmlns:a16="http://schemas.microsoft.com/office/drawing/2014/main" id="{A50CF579-6CD1-5AC6-69CD-77F4F878A5AB}"/>
                </a:ext>
              </a:extLst>
            </p:cNvPr>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6" name="Google Shape;3437;p68">
            <a:extLst>
              <a:ext uri="{FF2B5EF4-FFF2-40B4-BE49-F238E27FC236}">
                <a16:creationId xmlns:a16="http://schemas.microsoft.com/office/drawing/2014/main" id="{B34D3D02-118C-BCFB-F0A8-CE239C0B4145}"/>
              </a:ext>
            </a:extLst>
          </p:cNvPr>
          <p:cNvGrpSpPr/>
          <p:nvPr/>
        </p:nvGrpSpPr>
        <p:grpSpPr>
          <a:xfrm rot="532771">
            <a:off x="4395240" y="398034"/>
            <a:ext cx="628715" cy="569813"/>
            <a:chOff x="5601600" y="842400"/>
            <a:chExt cx="1355400" cy="1228680"/>
          </a:xfrm>
        </p:grpSpPr>
        <p:sp>
          <p:nvSpPr>
            <p:cNvPr id="17" name="Google Shape;3438;p68">
              <a:extLst>
                <a:ext uri="{FF2B5EF4-FFF2-40B4-BE49-F238E27FC236}">
                  <a16:creationId xmlns:a16="http://schemas.microsoft.com/office/drawing/2014/main" id="{146D2E71-0BC5-1A8A-CBBB-B31AA498B6A8}"/>
                </a:ext>
              </a:extLst>
            </p:cNvPr>
            <p:cNvSpPr/>
            <p:nvPr/>
          </p:nvSpPr>
          <p:spPr>
            <a:xfrm>
              <a:off x="5601600" y="842400"/>
              <a:ext cx="1355400" cy="1228680"/>
            </a:xfrm>
            <a:custGeom>
              <a:avLst/>
              <a:gdLst/>
              <a:ahLst/>
              <a:cxnLst/>
              <a:rect l="l" t="t" r="r" b="b"/>
              <a:pathLst>
                <a:path w="3765" h="3413" extrusionOk="0">
                  <a:moveTo>
                    <a:pt x="1537" y="3413"/>
                  </a:moveTo>
                  <a:cubicBezTo>
                    <a:pt x="1520" y="3413"/>
                    <a:pt x="1503" y="3412"/>
                    <a:pt x="1486" y="3409"/>
                  </a:cubicBezTo>
                  <a:cubicBezTo>
                    <a:pt x="1403" y="3395"/>
                    <a:pt x="1330" y="3350"/>
                    <a:pt x="1281" y="3282"/>
                  </a:cubicBezTo>
                  <a:lnTo>
                    <a:pt x="357" y="1995"/>
                  </a:lnTo>
                  <a:cubicBezTo>
                    <a:pt x="-33" y="1458"/>
                    <a:pt x="-108" y="881"/>
                    <a:pt x="156" y="453"/>
                  </a:cubicBezTo>
                  <a:cubicBezTo>
                    <a:pt x="331" y="169"/>
                    <a:pt x="640" y="0"/>
                    <a:pt x="982" y="0"/>
                  </a:cubicBezTo>
                  <a:cubicBezTo>
                    <a:pt x="1040" y="0"/>
                    <a:pt x="1099" y="5"/>
                    <a:pt x="1158" y="14"/>
                  </a:cubicBezTo>
                  <a:cubicBezTo>
                    <a:pt x="1363" y="48"/>
                    <a:pt x="1664" y="156"/>
                    <a:pt x="1965" y="474"/>
                  </a:cubicBezTo>
                  <a:cubicBezTo>
                    <a:pt x="2233" y="327"/>
                    <a:pt x="2506" y="250"/>
                    <a:pt x="2759" y="250"/>
                  </a:cubicBezTo>
                  <a:cubicBezTo>
                    <a:pt x="2824" y="250"/>
                    <a:pt x="2889" y="255"/>
                    <a:pt x="2951" y="265"/>
                  </a:cubicBezTo>
                  <a:cubicBezTo>
                    <a:pt x="3349" y="330"/>
                    <a:pt x="3651" y="603"/>
                    <a:pt x="3738" y="976"/>
                  </a:cubicBezTo>
                  <a:cubicBezTo>
                    <a:pt x="3855" y="1474"/>
                    <a:pt x="3581" y="2017"/>
                    <a:pt x="3006" y="2430"/>
                  </a:cubicBezTo>
                  <a:lnTo>
                    <a:pt x="1721" y="3354"/>
                  </a:lnTo>
                  <a:cubicBezTo>
                    <a:pt x="1667" y="3393"/>
                    <a:pt x="1604" y="3413"/>
                    <a:pt x="1537" y="3413"/>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 name="Google Shape;3439;p68">
              <a:extLst>
                <a:ext uri="{FF2B5EF4-FFF2-40B4-BE49-F238E27FC236}">
                  <a16:creationId xmlns:a16="http://schemas.microsoft.com/office/drawing/2014/main" id="{8C913102-FF39-42D6-2931-FADC0DC950A2}"/>
                </a:ext>
              </a:extLst>
            </p:cNvPr>
            <p:cNvSpPr/>
            <p:nvPr/>
          </p:nvSpPr>
          <p:spPr>
            <a:xfrm>
              <a:off x="5648400" y="889200"/>
              <a:ext cx="1261440" cy="1135440"/>
            </a:xfrm>
            <a:custGeom>
              <a:avLst/>
              <a:gdLst/>
              <a:ahLst/>
              <a:cxnLst/>
              <a:rect l="l" t="t" r="r" b="b"/>
              <a:pathLst>
                <a:path w="3504" h="3154" extrusionOk="0">
                  <a:moveTo>
                    <a:pt x="1377" y="3151"/>
                  </a:moveTo>
                  <a:cubicBezTo>
                    <a:pt x="1328" y="3143"/>
                    <a:pt x="1285" y="3116"/>
                    <a:pt x="1256" y="3076"/>
                  </a:cubicBezTo>
                  <a:lnTo>
                    <a:pt x="333" y="1790"/>
                  </a:lnTo>
                  <a:cubicBezTo>
                    <a:pt x="-26" y="1296"/>
                    <a:pt x="-99" y="773"/>
                    <a:pt x="136" y="392"/>
                  </a:cubicBezTo>
                  <a:cubicBezTo>
                    <a:pt x="317" y="99"/>
                    <a:pt x="650" y="-46"/>
                    <a:pt x="1007" y="13"/>
                  </a:cubicBezTo>
                  <a:cubicBezTo>
                    <a:pt x="1215" y="47"/>
                    <a:pt x="1513" y="163"/>
                    <a:pt x="1809" y="509"/>
                  </a:cubicBezTo>
                  <a:cubicBezTo>
                    <a:pt x="2150" y="301"/>
                    <a:pt x="2497" y="214"/>
                    <a:pt x="2800" y="263"/>
                  </a:cubicBezTo>
                  <a:cubicBezTo>
                    <a:pt x="3145" y="320"/>
                    <a:pt x="3406" y="555"/>
                    <a:pt x="3481" y="876"/>
                  </a:cubicBezTo>
                  <a:cubicBezTo>
                    <a:pt x="3586" y="1321"/>
                    <a:pt x="3331" y="1814"/>
                    <a:pt x="2801" y="2195"/>
                  </a:cubicBezTo>
                  <a:lnTo>
                    <a:pt x="1515" y="3118"/>
                  </a:lnTo>
                  <a:cubicBezTo>
                    <a:pt x="1475" y="3147"/>
                    <a:pt x="1426" y="3159"/>
                    <a:pt x="1377" y="3151"/>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 name="Google Shape;3440;p68">
              <a:extLst>
                <a:ext uri="{FF2B5EF4-FFF2-40B4-BE49-F238E27FC236}">
                  <a16:creationId xmlns:a16="http://schemas.microsoft.com/office/drawing/2014/main" id="{1BA9289A-A66E-9ABF-7CAF-3889651F3630}"/>
                </a:ext>
              </a:extLst>
            </p:cNvPr>
            <p:cNvSpPr/>
            <p:nvPr/>
          </p:nvSpPr>
          <p:spPr>
            <a:xfrm>
              <a:off x="5648400" y="889200"/>
              <a:ext cx="1261440" cy="1135440"/>
            </a:xfrm>
            <a:custGeom>
              <a:avLst/>
              <a:gdLst/>
              <a:ahLst/>
              <a:cxnLst/>
              <a:rect l="l" t="t" r="r" b="b"/>
              <a:pathLst>
                <a:path w="3504" h="3154" extrusionOk="0">
                  <a:moveTo>
                    <a:pt x="1377" y="3151"/>
                  </a:moveTo>
                  <a:cubicBezTo>
                    <a:pt x="1328" y="3143"/>
                    <a:pt x="1285" y="3116"/>
                    <a:pt x="1256" y="3076"/>
                  </a:cubicBezTo>
                  <a:lnTo>
                    <a:pt x="333" y="1790"/>
                  </a:lnTo>
                  <a:cubicBezTo>
                    <a:pt x="-26" y="1296"/>
                    <a:pt x="-99" y="773"/>
                    <a:pt x="136" y="392"/>
                  </a:cubicBezTo>
                  <a:cubicBezTo>
                    <a:pt x="317" y="99"/>
                    <a:pt x="650" y="-46"/>
                    <a:pt x="1007" y="13"/>
                  </a:cubicBezTo>
                  <a:cubicBezTo>
                    <a:pt x="1215" y="47"/>
                    <a:pt x="1513" y="163"/>
                    <a:pt x="1809" y="509"/>
                  </a:cubicBezTo>
                  <a:cubicBezTo>
                    <a:pt x="2150" y="301"/>
                    <a:pt x="2497" y="214"/>
                    <a:pt x="2800" y="263"/>
                  </a:cubicBezTo>
                  <a:cubicBezTo>
                    <a:pt x="3145" y="320"/>
                    <a:pt x="3406" y="555"/>
                    <a:pt x="3481" y="876"/>
                  </a:cubicBezTo>
                  <a:cubicBezTo>
                    <a:pt x="3586" y="1321"/>
                    <a:pt x="3331" y="1814"/>
                    <a:pt x="2801" y="2195"/>
                  </a:cubicBezTo>
                  <a:lnTo>
                    <a:pt x="1515" y="3118"/>
                  </a:lnTo>
                  <a:cubicBezTo>
                    <a:pt x="1475" y="3147"/>
                    <a:pt x="1426" y="3159"/>
                    <a:pt x="1377" y="3151"/>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 name="Google Shape;3441;p68">
              <a:extLst>
                <a:ext uri="{FF2B5EF4-FFF2-40B4-BE49-F238E27FC236}">
                  <a16:creationId xmlns:a16="http://schemas.microsoft.com/office/drawing/2014/main" id="{97FEC5A9-50D2-B85F-71FA-4A563F7C0CD0}"/>
                </a:ext>
              </a:extLst>
            </p:cNvPr>
            <p:cNvSpPr/>
            <p:nvPr/>
          </p:nvSpPr>
          <p:spPr>
            <a:xfrm>
              <a:off x="5835600" y="1249200"/>
              <a:ext cx="322920" cy="172080"/>
            </a:xfrm>
            <a:custGeom>
              <a:avLst/>
              <a:gdLst/>
              <a:ahLst/>
              <a:cxnLst/>
              <a:rect l="l" t="t" r="r" b="b"/>
              <a:pathLst>
                <a:path w="897" h="478" extrusionOk="0">
                  <a:moveTo>
                    <a:pt x="888" y="253"/>
                  </a:moveTo>
                  <a:cubicBezTo>
                    <a:pt x="908" y="216"/>
                    <a:pt x="894" y="170"/>
                    <a:pt x="858" y="150"/>
                  </a:cubicBezTo>
                  <a:cubicBezTo>
                    <a:pt x="668" y="48"/>
                    <a:pt x="440" y="-40"/>
                    <a:pt x="64" y="20"/>
                  </a:cubicBezTo>
                  <a:cubicBezTo>
                    <a:pt x="23" y="26"/>
                    <a:pt x="-5" y="65"/>
                    <a:pt x="1" y="106"/>
                  </a:cubicBezTo>
                  <a:cubicBezTo>
                    <a:pt x="7" y="139"/>
                    <a:pt x="32" y="164"/>
                    <a:pt x="64" y="169"/>
                  </a:cubicBezTo>
                  <a:cubicBezTo>
                    <a:pt x="71" y="170"/>
                    <a:pt x="80" y="170"/>
                    <a:pt x="88" y="169"/>
                  </a:cubicBezTo>
                  <a:cubicBezTo>
                    <a:pt x="122" y="163"/>
                    <a:pt x="155" y="160"/>
                    <a:pt x="187" y="157"/>
                  </a:cubicBezTo>
                  <a:lnTo>
                    <a:pt x="148" y="391"/>
                  </a:lnTo>
                  <a:cubicBezTo>
                    <a:pt x="142" y="432"/>
                    <a:pt x="169" y="471"/>
                    <a:pt x="211" y="478"/>
                  </a:cubicBezTo>
                  <a:cubicBezTo>
                    <a:pt x="252" y="484"/>
                    <a:pt x="291" y="457"/>
                    <a:pt x="297" y="415"/>
                  </a:cubicBezTo>
                  <a:lnTo>
                    <a:pt x="340" y="152"/>
                  </a:lnTo>
                  <a:cubicBezTo>
                    <a:pt x="516" y="159"/>
                    <a:pt x="651" y="210"/>
                    <a:pt x="786" y="283"/>
                  </a:cubicBezTo>
                  <a:cubicBezTo>
                    <a:pt x="822" y="303"/>
                    <a:pt x="868" y="289"/>
                    <a:pt x="888" y="253"/>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1" name="Google Shape;3442;p68">
              <a:extLst>
                <a:ext uri="{FF2B5EF4-FFF2-40B4-BE49-F238E27FC236}">
                  <a16:creationId xmlns:a16="http://schemas.microsoft.com/office/drawing/2014/main" id="{1E9E44E6-C9AB-B29F-0067-B6FC86919446}"/>
                </a:ext>
              </a:extLst>
            </p:cNvPr>
            <p:cNvSpPr/>
            <p:nvPr/>
          </p:nvSpPr>
          <p:spPr>
            <a:xfrm>
              <a:off x="6359400" y="1335240"/>
              <a:ext cx="322560" cy="172080"/>
            </a:xfrm>
            <a:custGeom>
              <a:avLst/>
              <a:gdLst/>
              <a:ahLst/>
              <a:cxnLst/>
              <a:rect l="l" t="t" r="r" b="b"/>
              <a:pathLst>
                <a:path w="896" h="478" extrusionOk="0">
                  <a:moveTo>
                    <a:pt x="857" y="150"/>
                  </a:moveTo>
                  <a:cubicBezTo>
                    <a:pt x="667" y="47"/>
                    <a:pt x="439" y="-40"/>
                    <a:pt x="63" y="20"/>
                  </a:cubicBezTo>
                  <a:cubicBezTo>
                    <a:pt x="22" y="26"/>
                    <a:pt x="-6" y="65"/>
                    <a:pt x="0" y="106"/>
                  </a:cubicBezTo>
                  <a:cubicBezTo>
                    <a:pt x="6" y="139"/>
                    <a:pt x="32" y="164"/>
                    <a:pt x="63" y="169"/>
                  </a:cubicBezTo>
                  <a:cubicBezTo>
                    <a:pt x="71" y="170"/>
                    <a:pt x="79" y="170"/>
                    <a:pt x="87" y="169"/>
                  </a:cubicBezTo>
                  <a:cubicBezTo>
                    <a:pt x="121" y="163"/>
                    <a:pt x="154" y="159"/>
                    <a:pt x="186" y="156"/>
                  </a:cubicBezTo>
                  <a:lnTo>
                    <a:pt x="147" y="391"/>
                  </a:lnTo>
                  <a:cubicBezTo>
                    <a:pt x="141" y="432"/>
                    <a:pt x="168" y="471"/>
                    <a:pt x="210" y="477"/>
                  </a:cubicBezTo>
                  <a:cubicBezTo>
                    <a:pt x="251" y="484"/>
                    <a:pt x="290" y="456"/>
                    <a:pt x="296" y="415"/>
                  </a:cubicBezTo>
                  <a:lnTo>
                    <a:pt x="340" y="152"/>
                  </a:lnTo>
                  <a:cubicBezTo>
                    <a:pt x="515" y="159"/>
                    <a:pt x="650" y="210"/>
                    <a:pt x="785" y="283"/>
                  </a:cubicBezTo>
                  <a:cubicBezTo>
                    <a:pt x="821" y="303"/>
                    <a:pt x="867" y="289"/>
                    <a:pt x="887" y="252"/>
                  </a:cubicBezTo>
                  <a:cubicBezTo>
                    <a:pt x="907" y="216"/>
                    <a:pt x="893" y="170"/>
                    <a:pt x="857" y="150"/>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2" name="Google Shape;3443;p68">
              <a:extLst>
                <a:ext uri="{FF2B5EF4-FFF2-40B4-BE49-F238E27FC236}">
                  <a16:creationId xmlns:a16="http://schemas.microsoft.com/office/drawing/2014/main" id="{F5B4F5A8-FBD0-9F89-14FE-1AAEAB75E8BF}"/>
                </a:ext>
              </a:extLst>
            </p:cNvPr>
            <p:cNvSpPr/>
            <p:nvPr/>
          </p:nvSpPr>
          <p:spPr>
            <a:xfrm>
              <a:off x="6048360" y="1303560"/>
              <a:ext cx="196560" cy="338760"/>
            </a:xfrm>
            <a:custGeom>
              <a:avLst/>
              <a:gdLst/>
              <a:ahLst/>
              <a:cxnLst/>
              <a:rect l="l" t="t" r="r" b="b"/>
              <a:pathLst>
                <a:path w="546" h="941" extrusionOk="0">
                  <a:moveTo>
                    <a:pt x="546" y="877"/>
                  </a:moveTo>
                  <a:cubicBezTo>
                    <a:pt x="552" y="836"/>
                    <a:pt x="525" y="798"/>
                    <a:pt x="483" y="791"/>
                  </a:cubicBezTo>
                  <a:lnTo>
                    <a:pt x="193" y="743"/>
                  </a:lnTo>
                  <a:lnTo>
                    <a:pt x="537" y="112"/>
                  </a:lnTo>
                  <a:cubicBezTo>
                    <a:pt x="556" y="76"/>
                    <a:pt x="543" y="30"/>
                    <a:pt x="506" y="10"/>
                  </a:cubicBezTo>
                  <a:cubicBezTo>
                    <a:pt x="470" y="-10"/>
                    <a:pt x="424" y="3"/>
                    <a:pt x="404" y="40"/>
                  </a:cubicBezTo>
                  <a:lnTo>
                    <a:pt x="9" y="764"/>
                  </a:lnTo>
                  <a:cubicBezTo>
                    <a:pt x="-2" y="786"/>
                    <a:pt x="-3" y="811"/>
                    <a:pt x="8" y="833"/>
                  </a:cubicBezTo>
                  <a:cubicBezTo>
                    <a:pt x="19" y="855"/>
                    <a:pt x="39" y="871"/>
                    <a:pt x="63" y="875"/>
                  </a:cubicBezTo>
                  <a:lnTo>
                    <a:pt x="459" y="940"/>
                  </a:lnTo>
                  <a:cubicBezTo>
                    <a:pt x="500" y="946"/>
                    <a:pt x="539" y="919"/>
                    <a:pt x="546" y="877"/>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23" name="Google Shape;3444;p68">
              <a:extLst>
                <a:ext uri="{FF2B5EF4-FFF2-40B4-BE49-F238E27FC236}">
                  <a16:creationId xmlns:a16="http://schemas.microsoft.com/office/drawing/2014/main" id="{5124C7D3-948E-0F75-8DC3-F0744FE2BD06}"/>
                </a:ext>
              </a:extLst>
            </p:cNvPr>
            <p:cNvSpPr/>
            <p:nvPr/>
          </p:nvSpPr>
          <p:spPr>
            <a:xfrm>
              <a:off x="6108480" y="1666440"/>
              <a:ext cx="288360" cy="101520"/>
            </a:xfrm>
            <a:custGeom>
              <a:avLst/>
              <a:gdLst/>
              <a:ahLst/>
              <a:cxnLst/>
              <a:rect l="l" t="t" r="r" b="b"/>
              <a:pathLst>
                <a:path w="801" h="282" extrusionOk="0">
                  <a:moveTo>
                    <a:pt x="710" y="108"/>
                  </a:moveTo>
                  <a:cubicBezTo>
                    <a:pt x="339" y="189"/>
                    <a:pt x="134" y="24"/>
                    <a:pt x="124" y="17"/>
                  </a:cubicBezTo>
                  <a:cubicBezTo>
                    <a:pt x="92" y="-10"/>
                    <a:pt x="45" y="-6"/>
                    <a:pt x="18" y="26"/>
                  </a:cubicBezTo>
                  <a:cubicBezTo>
                    <a:pt x="-9" y="58"/>
                    <a:pt x="-5" y="105"/>
                    <a:pt x="27" y="132"/>
                  </a:cubicBezTo>
                  <a:cubicBezTo>
                    <a:pt x="34" y="138"/>
                    <a:pt x="151" y="235"/>
                    <a:pt x="360" y="269"/>
                  </a:cubicBezTo>
                  <a:cubicBezTo>
                    <a:pt x="464" y="287"/>
                    <a:pt x="592" y="288"/>
                    <a:pt x="741" y="255"/>
                  </a:cubicBezTo>
                  <a:cubicBezTo>
                    <a:pt x="782" y="247"/>
                    <a:pt x="808" y="206"/>
                    <a:pt x="799" y="166"/>
                  </a:cubicBezTo>
                  <a:cubicBezTo>
                    <a:pt x="790" y="125"/>
                    <a:pt x="750" y="99"/>
                    <a:pt x="710" y="108"/>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24" name="Google Shape;3445;p68">
            <a:extLst>
              <a:ext uri="{FF2B5EF4-FFF2-40B4-BE49-F238E27FC236}">
                <a16:creationId xmlns:a16="http://schemas.microsoft.com/office/drawing/2014/main" id="{DEF40438-6E4C-DB6F-6122-B5CC6B319A3F}"/>
              </a:ext>
            </a:extLst>
          </p:cNvPr>
          <p:cNvGrpSpPr/>
          <p:nvPr/>
        </p:nvGrpSpPr>
        <p:grpSpPr>
          <a:xfrm rot="-634121">
            <a:off x="413245" y="900241"/>
            <a:ext cx="755321" cy="762341"/>
            <a:chOff x="785520" y="663840"/>
            <a:chExt cx="1395720" cy="1408320"/>
          </a:xfrm>
        </p:grpSpPr>
        <p:sp>
          <p:nvSpPr>
            <p:cNvPr id="25" name="Google Shape;3446;p68">
              <a:extLst>
                <a:ext uri="{FF2B5EF4-FFF2-40B4-BE49-F238E27FC236}">
                  <a16:creationId xmlns:a16="http://schemas.microsoft.com/office/drawing/2014/main" id="{62142901-EB6C-846A-F9B2-A81C61FC7F73}"/>
                </a:ext>
              </a:extLst>
            </p:cNvPr>
            <p:cNvSpPr/>
            <p:nvPr/>
          </p:nvSpPr>
          <p:spPr>
            <a:xfrm>
              <a:off x="785520" y="663840"/>
              <a:ext cx="1395720" cy="1408320"/>
            </a:xfrm>
            <a:custGeom>
              <a:avLst/>
              <a:gdLst/>
              <a:ahLst/>
              <a:cxnLst/>
              <a:rect l="l" t="t" r="r" b="b"/>
              <a:pathLst>
                <a:path w="3877" h="3912" extrusionOk="0">
                  <a:moveTo>
                    <a:pt x="3659" y="1416"/>
                  </a:moveTo>
                  <a:cubicBezTo>
                    <a:pt x="3872" y="1958"/>
                    <a:pt x="3932" y="2515"/>
                    <a:pt x="3824" y="2943"/>
                  </a:cubicBezTo>
                  <a:cubicBezTo>
                    <a:pt x="3758" y="3206"/>
                    <a:pt x="3634" y="3402"/>
                    <a:pt x="3462" y="3518"/>
                  </a:cubicBezTo>
                  <a:lnTo>
                    <a:pt x="3464" y="3525"/>
                  </a:lnTo>
                  <a:lnTo>
                    <a:pt x="3406" y="3552"/>
                  </a:lnTo>
                  <a:cubicBezTo>
                    <a:pt x="3383" y="3565"/>
                    <a:pt x="3359" y="3577"/>
                    <a:pt x="3334" y="3587"/>
                  </a:cubicBezTo>
                  <a:cubicBezTo>
                    <a:pt x="3253" y="3625"/>
                    <a:pt x="1766" y="4315"/>
                    <a:pt x="1051" y="3562"/>
                  </a:cubicBezTo>
                  <a:cubicBezTo>
                    <a:pt x="704" y="3196"/>
                    <a:pt x="498" y="3140"/>
                    <a:pt x="362" y="3103"/>
                  </a:cubicBezTo>
                  <a:cubicBezTo>
                    <a:pt x="244" y="3070"/>
                    <a:pt x="111" y="3034"/>
                    <a:pt x="34" y="2837"/>
                  </a:cubicBezTo>
                  <a:cubicBezTo>
                    <a:pt x="-1" y="2748"/>
                    <a:pt x="-9" y="2670"/>
                    <a:pt x="11" y="2592"/>
                  </a:cubicBezTo>
                  <a:cubicBezTo>
                    <a:pt x="28" y="2526"/>
                    <a:pt x="60" y="2474"/>
                    <a:pt x="94" y="2419"/>
                  </a:cubicBezTo>
                  <a:cubicBezTo>
                    <a:pt x="141" y="2344"/>
                    <a:pt x="193" y="2259"/>
                    <a:pt x="233" y="2102"/>
                  </a:cubicBezTo>
                  <a:cubicBezTo>
                    <a:pt x="267" y="1970"/>
                    <a:pt x="285" y="1806"/>
                    <a:pt x="287" y="1615"/>
                  </a:cubicBezTo>
                  <a:cubicBezTo>
                    <a:pt x="288" y="1535"/>
                    <a:pt x="299" y="1454"/>
                    <a:pt x="318" y="1376"/>
                  </a:cubicBezTo>
                  <a:lnTo>
                    <a:pt x="318" y="1376"/>
                  </a:lnTo>
                  <a:cubicBezTo>
                    <a:pt x="540" y="499"/>
                    <a:pt x="1868" y="68"/>
                    <a:pt x="1944" y="44"/>
                  </a:cubicBezTo>
                  <a:cubicBezTo>
                    <a:pt x="1969" y="35"/>
                    <a:pt x="1995" y="27"/>
                    <a:pt x="2020" y="20"/>
                  </a:cubicBezTo>
                  <a:lnTo>
                    <a:pt x="2084" y="0"/>
                  </a:lnTo>
                  <a:lnTo>
                    <a:pt x="2087" y="7"/>
                  </a:lnTo>
                  <a:cubicBezTo>
                    <a:pt x="2639" y="-73"/>
                    <a:pt x="3303" y="507"/>
                    <a:pt x="3659" y="1416"/>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 name="Google Shape;3447;p68">
              <a:extLst>
                <a:ext uri="{FF2B5EF4-FFF2-40B4-BE49-F238E27FC236}">
                  <a16:creationId xmlns:a16="http://schemas.microsoft.com/office/drawing/2014/main" id="{DBFB4815-38D1-38DB-BFB4-F1884239C0B4}"/>
                </a:ext>
              </a:extLst>
            </p:cNvPr>
            <p:cNvSpPr/>
            <p:nvPr/>
          </p:nvSpPr>
          <p:spPr>
            <a:xfrm>
              <a:off x="841680" y="732960"/>
              <a:ext cx="1120320" cy="1283400"/>
            </a:xfrm>
            <a:custGeom>
              <a:avLst/>
              <a:gdLst/>
              <a:ahLst/>
              <a:cxnLst/>
              <a:rect l="l" t="t" r="r" b="b"/>
              <a:pathLst>
                <a:path w="3112" h="3565" extrusionOk="0">
                  <a:moveTo>
                    <a:pt x="1836" y="0"/>
                  </a:moveTo>
                  <a:cubicBezTo>
                    <a:pt x="1836" y="0"/>
                    <a:pt x="298" y="482"/>
                    <a:pt x="287" y="1425"/>
                  </a:cubicBezTo>
                  <a:cubicBezTo>
                    <a:pt x="276" y="2367"/>
                    <a:pt x="-93" y="2294"/>
                    <a:pt x="23" y="2588"/>
                  </a:cubicBezTo>
                  <a:lnTo>
                    <a:pt x="23" y="2589"/>
                  </a:lnTo>
                  <a:cubicBezTo>
                    <a:pt x="138" y="2884"/>
                    <a:pt x="359" y="2579"/>
                    <a:pt x="1008" y="3263"/>
                  </a:cubicBezTo>
                  <a:cubicBezTo>
                    <a:pt x="1657" y="3947"/>
                    <a:pt x="3112" y="3254"/>
                    <a:pt x="3112" y="3254"/>
                  </a:cubicBezTo>
                  <a:lnTo>
                    <a:pt x="1836" y="0"/>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7" name="Google Shape;3448;p68">
              <a:extLst>
                <a:ext uri="{FF2B5EF4-FFF2-40B4-BE49-F238E27FC236}">
                  <a16:creationId xmlns:a16="http://schemas.microsoft.com/office/drawing/2014/main" id="{BDE081B9-7435-D2BD-3B37-6D79A31F6328}"/>
                </a:ext>
              </a:extLst>
            </p:cNvPr>
            <p:cNvSpPr/>
            <p:nvPr/>
          </p:nvSpPr>
          <p:spPr>
            <a:xfrm>
              <a:off x="1339920" y="719640"/>
              <a:ext cx="785160" cy="1197720"/>
            </a:xfrm>
            <a:custGeom>
              <a:avLst/>
              <a:gdLst/>
              <a:ahLst/>
              <a:cxnLst/>
              <a:rect l="l" t="t" r="r" b="b"/>
              <a:pathLst>
                <a:path w="2181" h="3327" extrusionOk="0">
                  <a:moveTo>
                    <a:pt x="1974" y="1317"/>
                  </a:moveTo>
                  <a:cubicBezTo>
                    <a:pt x="2086" y="1603"/>
                    <a:pt x="2156" y="1899"/>
                    <a:pt x="2175" y="2176"/>
                  </a:cubicBezTo>
                  <a:cubicBezTo>
                    <a:pt x="2195" y="2454"/>
                    <a:pt x="2164" y="2704"/>
                    <a:pt x="2085" y="2899"/>
                  </a:cubicBezTo>
                  <a:cubicBezTo>
                    <a:pt x="2007" y="3095"/>
                    <a:pt x="1883" y="3229"/>
                    <a:pt x="1728" y="3290"/>
                  </a:cubicBezTo>
                  <a:cubicBezTo>
                    <a:pt x="1573" y="3351"/>
                    <a:pt x="1392" y="3336"/>
                    <a:pt x="1201" y="3246"/>
                  </a:cubicBezTo>
                  <a:cubicBezTo>
                    <a:pt x="1011" y="3156"/>
                    <a:pt x="818" y="2994"/>
                    <a:pt x="643" y="2777"/>
                  </a:cubicBezTo>
                  <a:cubicBezTo>
                    <a:pt x="469" y="2560"/>
                    <a:pt x="318" y="2296"/>
                    <a:pt x="207" y="2010"/>
                  </a:cubicBezTo>
                  <a:cubicBezTo>
                    <a:pt x="95" y="1725"/>
                    <a:pt x="25" y="1429"/>
                    <a:pt x="6" y="1151"/>
                  </a:cubicBezTo>
                  <a:cubicBezTo>
                    <a:pt x="-13" y="873"/>
                    <a:pt x="18" y="624"/>
                    <a:pt x="96" y="429"/>
                  </a:cubicBezTo>
                  <a:cubicBezTo>
                    <a:pt x="174" y="233"/>
                    <a:pt x="297" y="98"/>
                    <a:pt x="452" y="37"/>
                  </a:cubicBezTo>
                  <a:cubicBezTo>
                    <a:pt x="607" y="-24"/>
                    <a:pt x="789" y="-8"/>
                    <a:pt x="979" y="82"/>
                  </a:cubicBezTo>
                  <a:cubicBezTo>
                    <a:pt x="1170" y="172"/>
                    <a:pt x="1362" y="333"/>
                    <a:pt x="1536" y="550"/>
                  </a:cubicBezTo>
                  <a:cubicBezTo>
                    <a:pt x="1711" y="767"/>
                    <a:pt x="1862" y="1032"/>
                    <a:pt x="1974" y="1317"/>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 name="Google Shape;3449;p68">
              <a:extLst>
                <a:ext uri="{FF2B5EF4-FFF2-40B4-BE49-F238E27FC236}">
                  <a16:creationId xmlns:a16="http://schemas.microsoft.com/office/drawing/2014/main" id="{A399FDBB-F3E4-F6F5-9FDC-173E25FBF213}"/>
                </a:ext>
              </a:extLst>
            </p:cNvPr>
            <p:cNvSpPr/>
            <p:nvPr/>
          </p:nvSpPr>
          <p:spPr>
            <a:xfrm>
              <a:off x="1412640" y="791640"/>
              <a:ext cx="639720" cy="1054080"/>
            </a:xfrm>
            <a:custGeom>
              <a:avLst/>
              <a:gdLst/>
              <a:ahLst/>
              <a:cxnLst/>
              <a:rect l="l" t="t" r="r" b="b"/>
              <a:pathLst>
                <a:path w="1777" h="2928" extrusionOk="0">
                  <a:moveTo>
                    <a:pt x="323" y="24"/>
                  </a:moveTo>
                  <a:cubicBezTo>
                    <a:pt x="284" y="40"/>
                    <a:pt x="248" y="62"/>
                    <a:pt x="215" y="92"/>
                  </a:cubicBezTo>
                  <a:cubicBezTo>
                    <a:pt x="47" y="245"/>
                    <a:pt x="-25" y="577"/>
                    <a:pt x="8" y="971"/>
                  </a:cubicBezTo>
                  <a:cubicBezTo>
                    <a:pt x="15" y="1054"/>
                    <a:pt x="27" y="1140"/>
                    <a:pt x="44" y="1227"/>
                  </a:cubicBezTo>
                  <a:cubicBezTo>
                    <a:pt x="69" y="1360"/>
                    <a:pt x="104" y="1498"/>
                    <a:pt x="152" y="1635"/>
                  </a:cubicBezTo>
                  <a:cubicBezTo>
                    <a:pt x="164" y="1669"/>
                    <a:pt x="177" y="1703"/>
                    <a:pt x="190" y="1738"/>
                  </a:cubicBezTo>
                  <a:cubicBezTo>
                    <a:pt x="204" y="1772"/>
                    <a:pt x="218" y="1805"/>
                    <a:pt x="232" y="1839"/>
                  </a:cubicBezTo>
                  <a:cubicBezTo>
                    <a:pt x="291" y="1972"/>
                    <a:pt x="357" y="2097"/>
                    <a:pt x="429" y="2212"/>
                  </a:cubicBezTo>
                  <a:cubicBezTo>
                    <a:pt x="477" y="2288"/>
                    <a:pt x="526" y="2358"/>
                    <a:pt x="578" y="2424"/>
                  </a:cubicBezTo>
                  <a:lnTo>
                    <a:pt x="578" y="2424"/>
                  </a:lnTo>
                  <a:cubicBezTo>
                    <a:pt x="820" y="2736"/>
                    <a:pt x="1099" y="2930"/>
                    <a:pt x="1328" y="2928"/>
                  </a:cubicBezTo>
                  <a:cubicBezTo>
                    <a:pt x="1371" y="2927"/>
                    <a:pt x="1414" y="2919"/>
                    <a:pt x="1453" y="2904"/>
                  </a:cubicBezTo>
                  <a:cubicBezTo>
                    <a:pt x="1483" y="2892"/>
                    <a:pt x="1511" y="2876"/>
                    <a:pt x="1537" y="2856"/>
                  </a:cubicBezTo>
                  <a:cubicBezTo>
                    <a:pt x="1719" y="2716"/>
                    <a:pt x="1801" y="2382"/>
                    <a:pt x="1770" y="1981"/>
                  </a:cubicBezTo>
                  <a:cubicBezTo>
                    <a:pt x="1764" y="1898"/>
                    <a:pt x="1753" y="1813"/>
                    <a:pt x="1738" y="1727"/>
                  </a:cubicBezTo>
                  <a:cubicBezTo>
                    <a:pt x="1712" y="1586"/>
                    <a:pt x="1675" y="1440"/>
                    <a:pt x="1624" y="1294"/>
                  </a:cubicBezTo>
                  <a:cubicBezTo>
                    <a:pt x="1612" y="1260"/>
                    <a:pt x="1599" y="1226"/>
                    <a:pt x="1585" y="1191"/>
                  </a:cubicBezTo>
                  <a:cubicBezTo>
                    <a:pt x="1572" y="1156"/>
                    <a:pt x="1558" y="1123"/>
                    <a:pt x="1543" y="1089"/>
                  </a:cubicBezTo>
                  <a:cubicBezTo>
                    <a:pt x="1481" y="948"/>
                    <a:pt x="1410" y="815"/>
                    <a:pt x="1333" y="695"/>
                  </a:cubicBezTo>
                  <a:cubicBezTo>
                    <a:pt x="1285" y="620"/>
                    <a:pt x="1235" y="550"/>
                    <a:pt x="1184" y="486"/>
                  </a:cubicBezTo>
                  <a:cubicBezTo>
                    <a:pt x="933" y="171"/>
                    <a:pt x="646" y="-19"/>
                    <a:pt x="417" y="2"/>
                  </a:cubicBezTo>
                  <a:cubicBezTo>
                    <a:pt x="384" y="5"/>
                    <a:pt x="353" y="12"/>
                    <a:pt x="323" y="24"/>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9" name="Google Shape;3450;p68">
              <a:extLst>
                <a:ext uri="{FF2B5EF4-FFF2-40B4-BE49-F238E27FC236}">
                  <a16:creationId xmlns:a16="http://schemas.microsoft.com/office/drawing/2014/main" id="{397B97EA-6592-F5E3-C14E-189EE6A014C5}"/>
                </a:ext>
              </a:extLst>
            </p:cNvPr>
            <p:cNvSpPr/>
            <p:nvPr/>
          </p:nvSpPr>
          <p:spPr>
            <a:xfrm>
              <a:off x="1415520" y="792360"/>
              <a:ext cx="634680" cy="1053000"/>
            </a:xfrm>
            <a:custGeom>
              <a:avLst/>
              <a:gdLst/>
              <a:ahLst/>
              <a:cxnLst/>
              <a:rect l="l" t="t" r="r" b="b"/>
              <a:pathLst>
                <a:path w="1763" h="2925" extrusionOk="0">
                  <a:moveTo>
                    <a:pt x="315" y="22"/>
                  </a:moveTo>
                  <a:cubicBezTo>
                    <a:pt x="345" y="10"/>
                    <a:pt x="377" y="3"/>
                    <a:pt x="409" y="0"/>
                  </a:cubicBezTo>
                  <a:lnTo>
                    <a:pt x="872" y="1180"/>
                  </a:lnTo>
                  <a:lnTo>
                    <a:pt x="1176" y="483"/>
                  </a:lnTo>
                  <a:cubicBezTo>
                    <a:pt x="1227" y="548"/>
                    <a:pt x="1277" y="618"/>
                    <a:pt x="1325" y="692"/>
                  </a:cubicBezTo>
                  <a:lnTo>
                    <a:pt x="1074" y="1268"/>
                  </a:lnTo>
                  <a:lnTo>
                    <a:pt x="1536" y="1087"/>
                  </a:lnTo>
                  <a:cubicBezTo>
                    <a:pt x="1550" y="1120"/>
                    <a:pt x="1564" y="1154"/>
                    <a:pt x="1578" y="1189"/>
                  </a:cubicBezTo>
                  <a:cubicBezTo>
                    <a:pt x="1591" y="1223"/>
                    <a:pt x="1604" y="1258"/>
                    <a:pt x="1616" y="1292"/>
                  </a:cubicBezTo>
                  <a:lnTo>
                    <a:pt x="1154" y="1473"/>
                  </a:lnTo>
                  <a:lnTo>
                    <a:pt x="1730" y="1724"/>
                  </a:lnTo>
                  <a:cubicBezTo>
                    <a:pt x="1746" y="1810"/>
                    <a:pt x="1757" y="1896"/>
                    <a:pt x="1763" y="1978"/>
                  </a:cubicBezTo>
                  <a:lnTo>
                    <a:pt x="1066" y="1675"/>
                  </a:lnTo>
                  <a:lnTo>
                    <a:pt x="1529" y="2854"/>
                  </a:lnTo>
                  <a:cubicBezTo>
                    <a:pt x="1503" y="2874"/>
                    <a:pt x="1475" y="2890"/>
                    <a:pt x="1445" y="2901"/>
                  </a:cubicBezTo>
                  <a:cubicBezTo>
                    <a:pt x="1406" y="2917"/>
                    <a:pt x="1364" y="2924"/>
                    <a:pt x="1320" y="2925"/>
                  </a:cubicBezTo>
                  <a:lnTo>
                    <a:pt x="861" y="1754"/>
                  </a:lnTo>
                  <a:lnTo>
                    <a:pt x="570" y="2421"/>
                  </a:lnTo>
                  <a:cubicBezTo>
                    <a:pt x="519" y="2356"/>
                    <a:pt x="469" y="2285"/>
                    <a:pt x="422" y="2209"/>
                  </a:cubicBezTo>
                  <a:lnTo>
                    <a:pt x="659" y="1667"/>
                  </a:lnTo>
                  <a:lnTo>
                    <a:pt x="225" y="1836"/>
                  </a:lnTo>
                  <a:cubicBezTo>
                    <a:pt x="210" y="1803"/>
                    <a:pt x="196" y="1769"/>
                    <a:pt x="183" y="1735"/>
                  </a:cubicBezTo>
                  <a:cubicBezTo>
                    <a:pt x="169" y="1701"/>
                    <a:pt x="157" y="1666"/>
                    <a:pt x="144" y="1632"/>
                  </a:cubicBezTo>
                  <a:lnTo>
                    <a:pt x="578" y="1462"/>
                  </a:lnTo>
                  <a:lnTo>
                    <a:pt x="36" y="1225"/>
                  </a:lnTo>
                  <a:cubicBezTo>
                    <a:pt x="19" y="1138"/>
                    <a:pt x="7" y="1052"/>
                    <a:pt x="0" y="969"/>
                  </a:cubicBezTo>
                  <a:lnTo>
                    <a:pt x="666" y="1260"/>
                  </a:lnTo>
                  <a:lnTo>
                    <a:pt x="207" y="90"/>
                  </a:lnTo>
                  <a:cubicBezTo>
                    <a:pt x="240" y="60"/>
                    <a:pt x="276" y="38"/>
                    <a:pt x="315" y="2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grpSp>
        <p:nvGrpSpPr>
          <p:cNvPr id="30" name="Google Shape;3120;p65">
            <a:extLst>
              <a:ext uri="{FF2B5EF4-FFF2-40B4-BE49-F238E27FC236}">
                <a16:creationId xmlns:a16="http://schemas.microsoft.com/office/drawing/2014/main" id="{1699E49F-1D4F-E292-1708-7B45B883D9AE}"/>
              </a:ext>
            </a:extLst>
          </p:cNvPr>
          <p:cNvGrpSpPr/>
          <p:nvPr/>
        </p:nvGrpSpPr>
        <p:grpSpPr>
          <a:xfrm rot="2832858">
            <a:off x="3134621" y="3919748"/>
            <a:ext cx="1011463" cy="1011463"/>
            <a:chOff x="2590920" y="2989800"/>
            <a:chExt cx="1807564" cy="1807564"/>
          </a:xfrm>
        </p:grpSpPr>
        <p:sp>
          <p:nvSpPr>
            <p:cNvPr id="31" name="Google Shape;3121;p65">
              <a:extLst>
                <a:ext uri="{FF2B5EF4-FFF2-40B4-BE49-F238E27FC236}">
                  <a16:creationId xmlns:a16="http://schemas.microsoft.com/office/drawing/2014/main" id="{949F8229-85D5-2D7E-5587-EC12C5F9274A}"/>
                </a:ext>
              </a:extLst>
            </p:cNvPr>
            <p:cNvSpPr/>
            <p:nvPr/>
          </p:nvSpPr>
          <p:spPr>
            <a:xfrm>
              <a:off x="2590920" y="2989800"/>
              <a:ext cx="1807564" cy="1807564"/>
            </a:xfrm>
            <a:custGeom>
              <a:avLst/>
              <a:gdLst/>
              <a:ahLst/>
              <a:cxnLst/>
              <a:rect l="l" t="t" r="r" b="b"/>
              <a:pathLst>
                <a:path w="5023" h="5023" extrusionOk="0">
                  <a:moveTo>
                    <a:pt x="2512" y="5023"/>
                  </a:moveTo>
                  <a:cubicBezTo>
                    <a:pt x="2369" y="5023"/>
                    <a:pt x="2263" y="4924"/>
                    <a:pt x="2178" y="4845"/>
                  </a:cubicBezTo>
                  <a:cubicBezTo>
                    <a:pt x="2145" y="4814"/>
                    <a:pt x="2088" y="4762"/>
                    <a:pt x="2065" y="4756"/>
                  </a:cubicBezTo>
                  <a:lnTo>
                    <a:pt x="2065" y="4756"/>
                  </a:lnTo>
                  <a:cubicBezTo>
                    <a:pt x="2065" y="4756"/>
                    <a:pt x="2064" y="4756"/>
                    <a:pt x="2061" y="4756"/>
                  </a:cubicBezTo>
                  <a:cubicBezTo>
                    <a:pt x="2029" y="4756"/>
                    <a:pt x="1971" y="4777"/>
                    <a:pt x="1920" y="4796"/>
                  </a:cubicBezTo>
                  <a:cubicBezTo>
                    <a:pt x="1845" y="4824"/>
                    <a:pt x="1760" y="4856"/>
                    <a:pt x="1673" y="4856"/>
                  </a:cubicBezTo>
                  <a:cubicBezTo>
                    <a:pt x="1629" y="4856"/>
                    <a:pt x="1588" y="4848"/>
                    <a:pt x="1551" y="4832"/>
                  </a:cubicBezTo>
                  <a:cubicBezTo>
                    <a:pt x="1420" y="4778"/>
                    <a:pt x="1360" y="4647"/>
                    <a:pt x="1312" y="4542"/>
                  </a:cubicBezTo>
                  <a:cubicBezTo>
                    <a:pt x="1293" y="4500"/>
                    <a:pt x="1260" y="4428"/>
                    <a:pt x="1241" y="4414"/>
                  </a:cubicBezTo>
                  <a:cubicBezTo>
                    <a:pt x="1220" y="4401"/>
                    <a:pt x="1141" y="4398"/>
                    <a:pt x="1093" y="4396"/>
                  </a:cubicBezTo>
                  <a:cubicBezTo>
                    <a:pt x="978" y="4392"/>
                    <a:pt x="835" y="4386"/>
                    <a:pt x="736" y="4287"/>
                  </a:cubicBezTo>
                  <a:cubicBezTo>
                    <a:pt x="637" y="4188"/>
                    <a:pt x="632" y="4045"/>
                    <a:pt x="627" y="3930"/>
                  </a:cubicBezTo>
                  <a:cubicBezTo>
                    <a:pt x="625" y="3882"/>
                    <a:pt x="622" y="3803"/>
                    <a:pt x="609" y="3783"/>
                  </a:cubicBezTo>
                  <a:cubicBezTo>
                    <a:pt x="595" y="3763"/>
                    <a:pt x="524" y="3730"/>
                    <a:pt x="481" y="3711"/>
                  </a:cubicBezTo>
                  <a:cubicBezTo>
                    <a:pt x="376" y="3663"/>
                    <a:pt x="245" y="3603"/>
                    <a:pt x="191" y="3473"/>
                  </a:cubicBezTo>
                  <a:cubicBezTo>
                    <a:pt x="137" y="3344"/>
                    <a:pt x="187" y="3210"/>
                    <a:pt x="227" y="3103"/>
                  </a:cubicBezTo>
                  <a:cubicBezTo>
                    <a:pt x="244" y="3058"/>
                    <a:pt x="272" y="2982"/>
                    <a:pt x="267" y="2958"/>
                  </a:cubicBezTo>
                  <a:cubicBezTo>
                    <a:pt x="261" y="2935"/>
                    <a:pt x="209" y="2879"/>
                    <a:pt x="178" y="2845"/>
                  </a:cubicBezTo>
                  <a:cubicBezTo>
                    <a:pt x="99" y="2760"/>
                    <a:pt x="0" y="2655"/>
                    <a:pt x="0" y="2512"/>
                  </a:cubicBezTo>
                  <a:cubicBezTo>
                    <a:pt x="0" y="2369"/>
                    <a:pt x="99" y="2263"/>
                    <a:pt x="178" y="2178"/>
                  </a:cubicBezTo>
                  <a:cubicBezTo>
                    <a:pt x="209" y="2144"/>
                    <a:pt x="261" y="2088"/>
                    <a:pt x="267" y="2065"/>
                  </a:cubicBezTo>
                  <a:cubicBezTo>
                    <a:pt x="272" y="2040"/>
                    <a:pt x="244" y="1965"/>
                    <a:pt x="227" y="1920"/>
                  </a:cubicBezTo>
                  <a:cubicBezTo>
                    <a:pt x="187" y="1812"/>
                    <a:pt x="137" y="1679"/>
                    <a:pt x="191" y="1550"/>
                  </a:cubicBezTo>
                  <a:cubicBezTo>
                    <a:pt x="245" y="1420"/>
                    <a:pt x="376" y="1360"/>
                    <a:pt x="481" y="1312"/>
                  </a:cubicBezTo>
                  <a:cubicBezTo>
                    <a:pt x="524" y="1292"/>
                    <a:pt x="595" y="1260"/>
                    <a:pt x="609" y="1240"/>
                  </a:cubicBezTo>
                  <a:cubicBezTo>
                    <a:pt x="622" y="1220"/>
                    <a:pt x="625" y="1140"/>
                    <a:pt x="627" y="1093"/>
                  </a:cubicBezTo>
                  <a:cubicBezTo>
                    <a:pt x="632" y="978"/>
                    <a:pt x="637" y="835"/>
                    <a:pt x="736" y="736"/>
                  </a:cubicBezTo>
                  <a:cubicBezTo>
                    <a:pt x="835" y="636"/>
                    <a:pt x="978" y="631"/>
                    <a:pt x="1093" y="627"/>
                  </a:cubicBezTo>
                  <a:cubicBezTo>
                    <a:pt x="1141" y="625"/>
                    <a:pt x="1220" y="622"/>
                    <a:pt x="1241" y="608"/>
                  </a:cubicBezTo>
                  <a:cubicBezTo>
                    <a:pt x="1260" y="595"/>
                    <a:pt x="1293" y="523"/>
                    <a:pt x="1312" y="481"/>
                  </a:cubicBezTo>
                  <a:cubicBezTo>
                    <a:pt x="1360" y="375"/>
                    <a:pt x="1420" y="245"/>
                    <a:pt x="1551" y="190"/>
                  </a:cubicBezTo>
                  <a:cubicBezTo>
                    <a:pt x="1588" y="175"/>
                    <a:pt x="1629" y="167"/>
                    <a:pt x="1673" y="167"/>
                  </a:cubicBezTo>
                  <a:cubicBezTo>
                    <a:pt x="1760" y="167"/>
                    <a:pt x="1845" y="199"/>
                    <a:pt x="1920" y="227"/>
                  </a:cubicBezTo>
                  <a:cubicBezTo>
                    <a:pt x="1971" y="245"/>
                    <a:pt x="2029" y="267"/>
                    <a:pt x="2061" y="267"/>
                  </a:cubicBezTo>
                  <a:cubicBezTo>
                    <a:pt x="2064" y="267"/>
                    <a:pt x="2065" y="266"/>
                    <a:pt x="2066" y="266"/>
                  </a:cubicBezTo>
                  <a:cubicBezTo>
                    <a:pt x="2088" y="261"/>
                    <a:pt x="2145" y="209"/>
                    <a:pt x="2178" y="177"/>
                  </a:cubicBezTo>
                  <a:cubicBezTo>
                    <a:pt x="2263" y="98"/>
                    <a:pt x="2369" y="0"/>
                    <a:pt x="2512" y="0"/>
                  </a:cubicBezTo>
                  <a:cubicBezTo>
                    <a:pt x="2654" y="0"/>
                    <a:pt x="2760" y="98"/>
                    <a:pt x="2845" y="177"/>
                  </a:cubicBezTo>
                  <a:cubicBezTo>
                    <a:pt x="2878" y="209"/>
                    <a:pt x="2935" y="261"/>
                    <a:pt x="2958" y="266"/>
                  </a:cubicBezTo>
                  <a:lnTo>
                    <a:pt x="2958" y="266"/>
                  </a:lnTo>
                  <a:cubicBezTo>
                    <a:pt x="2958" y="266"/>
                    <a:pt x="2959" y="267"/>
                    <a:pt x="2963" y="267"/>
                  </a:cubicBezTo>
                  <a:cubicBezTo>
                    <a:pt x="2994" y="267"/>
                    <a:pt x="3052" y="245"/>
                    <a:pt x="3103" y="227"/>
                  </a:cubicBezTo>
                  <a:cubicBezTo>
                    <a:pt x="3178" y="199"/>
                    <a:pt x="3263" y="167"/>
                    <a:pt x="3350" y="167"/>
                  </a:cubicBezTo>
                  <a:cubicBezTo>
                    <a:pt x="3394" y="167"/>
                    <a:pt x="3435" y="175"/>
                    <a:pt x="3473" y="190"/>
                  </a:cubicBezTo>
                  <a:cubicBezTo>
                    <a:pt x="3603" y="245"/>
                    <a:pt x="3663" y="375"/>
                    <a:pt x="3711" y="481"/>
                  </a:cubicBezTo>
                  <a:cubicBezTo>
                    <a:pt x="3731" y="523"/>
                    <a:pt x="3763" y="595"/>
                    <a:pt x="3783" y="608"/>
                  </a:cubicBezTo>
                  <a:cubicBezTo>
                    <a:pt x="3803" y="621"/>
                    <a:pt x="3882" y="625"/>
                    <a:pt x="3930" y="627"/>
                  </a:cubicBezTo>
                  <a:cubicBezTo>
                    <a:pt x="4045" y="631"/>
                    <a:pt x="4188" y="636"/>
                    <a:pt x="4287" y="736"/>
                  </a:cubicBezTo>
                  <a:cubicBezTo>
                    <a:pt x="4386" y="835"/>
                    <a:pt x="4392" y="978"/>
                    <a:pt x="4396" y="1093"/>
                  </a:cubicBezTo>
                  <a:cubicBezTo>
                    <a:pt x="4398" y="1140"/>
                    <a:pt x="4401" y="1220"/>
                    <a:pt x="4414" y="1240"/>
                  </a:cubicBezTo>
                  <a:cubicBezTo>
                    <a:pt x="4428" y="1260"/>
                    <a:pt x="4499" y="1292"/>
                    <a:pt x="4542" y="1312"/>
                  </a:cubicBezTo>
                  <a:cubicBezTo>
                    <a:pt x="4647" y="1360"/>
                    <a:pt x="4778" y="1420"/>
                    <a:pt x="4832" y="1550"/>
                  </a:cubicBezTo>
                  <a:cubicBezTo>
                    <a:pt x="4886" y="1679"/>
                    <a:pt x="4836" y="1812"/>
                    <a:pt x="4796" y="1920"/>
                  </a:cubicBezTo>
                  <a:cubicBezTo>
                    <a:pt x="4780" y="1965"/>
                    <a:pt x="4752" y="2040"/>
                    <a:pt x="4756" y="2065"/>
                  </a:cubicBezTo>
                  <a:cubicBezTo>
                    <a:pt x="4762" y="2088"/>
                    <a:pt x="4814" y="2144"/>
                    <a:pt x="4845" y="2178"/>
                  </a:cubicBezTo>
                  <a:cubicBezTo>
                    <a:pt x="4925" y="2263"/>
                    <a:pt x="5023" y="2369"/>
                    <a:pt x="5023" y="2512"/>
                  </a:cubicBezTo>
                  <a:cubicBezTo>
                    <a:pt x="5023" y="2654"/>
                    <a:pt x="4925" y="2759"/>
                    <a:pt x="4845" y="2845"/>
                  </a:cubicBezTo>
                  <a:cubicBezTo>
                    <a:pt x="4814" y="2878"/>
                    <a:pt x="4762" y="2935"/>
                    <a:pt x="4756" y="2958"/>
                  </a:cubicBezTo>
                  <a:cubicBezTo>
                    <a:pt x="4752" y="2982"/>
                    <a:pt x="4780" y="3058"/>
                    <a:pt x="4796" y="3103"/>
                  </a:cubicBezTo>
                  <a:cubicBezTo>
                    <a:pt x="4836" y="3210"/>
                    <a:pt x="4886" y="3344"/>
                    <a:pt x="4832" y="3472"/>
                  </a:cubicBezTo>
                  <a:cubicBezTo>
                    <a:pt x="4778" y="3603"/>
                    <a:pt x="4647" y="3663"/>
                    <a:pt x="4542" y="3711"/>
                  </a:cubicBezTo>
                  <a:cubicBezTo>
                    <a:pt x="4499" y="3730"/>
                    <a:pt x="4428" y="3763"/>
                    <a:pt x="4414" y="3782"/>
                  </a:cubicBezTo>
                  <a:cubicBezTo>
                    <a:pt x="4401" y="3803"/>
                    <a:pt x="4398" y="3882"/>
                    <a:pt x="4396" y="3930"/>
                  </a:cubicBezTo>
                  <a:cubicBezTo>
                    <a:pt x="4392" y="4045"/>
                    <a:pt x="4387" y="4188"/>
                    <a:pt x="4287" y="4287"/>
                  </a:cubicBezTo>
                  <a:cubicBezTo>
                    <a:pt x="4188" y="4386"/>
                    <a:pt x="4045" y="4391"/>
                    <a:pt x="3930" y="4396"/>
                  </a:cubicBezTo>
                  <a:cubicBezTo>
                    <a:pt x="3883" y="4398"/>
                    <a:pt x="3803" y="4401"/>
                    <a:pt x="3783" y="4414"/>
                  </a:cubicBezTo>
                  <a:cubicBezTo>
                    <a:pt x="3763" y="4428"/>
                    <a:pt x="3731" y="4499"/>
                    <a:pt x="3711" y="4542"/>
                  </a:cubicBezTo>
                  <a:cubicBezTo>
                    <a:pt x="3663" y="4647"/>
                    <a:pt x="3603" y="4778"/>
                    <a:pt x="3473" y="4832"/>
                  </a:cubicBezTo>
                  <a:cubicBezTo>
                    <a:pt x="3435" y="4848"/>
                    <a:pt x="3394" y="4855"/>
                    <a:pt x="3351" y="4855"/>
                  </a:cubicBezTo>
                  <a:cubicBezTo>
                    <a:pt x="3263" y="4855"/>
                    <a:pt x="3178" y="4824"/>
                    <a:pt x="3103" y="4796"/>
                  </a:cubicBezTo>
                  <a:cubicBezTo>
                    <a:pt x="3053" y="4777"/>
                    <a:pt x="2995" y="4756"/>
                    <a:pt x="2963" y="4756"/>
                  </a:cubicBezTo>
                  <a:cubicBezTo>
                    <a:pt x="2959" y="4756"/>
                    <a:pt x="2958" y="4756"/>
                    <a:pt x="2958" y="4756"/>
                  </a:cubicBezTo>
                  <a:cubicBezTo>
                    <a:pt x="2935" y="4761"/>
                    <a:pt x="2879" y="4814"/>
                    <a:pt x="2845" y="4845"/>
                  </a:cubicBezTo>
                  <a:cubicBezTo>
                    <a:pt x="2760" y="4924"/>
                    <a:pt x="2654" y="5023"/>
                    <a:pt x="2512" y="5023"/>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2" name="Google Shape;3122;p65">
              <a:extLst>
                <a:ext uri="{FF2B5EF4-FFF2-40B4-BE49-F238E27FC236}">
                  <a16:creationId xmlns:a16="http://schemas.microsoft.com/office/drawing/2014/main" id="{3D384818-5A2D-4151-98D1-AD4086EE07FB}"/>
                </a:ext>
              </a:extLst>
            </p:cNvPr>
            <p:cNvSpPr/>
            <p:nvPr/>
          </p:nvSpPr>
          <p:spPr>
            <a:xfrm>
              <a:off x="2647800" y="3046680"/>
              <a:ext cx="1693802" cy="1693442"/>
            </a:xfrm>
            <a:custGeom>
              <a:avLst/>
              <a:gdLst/>
              <a:ahLst/>
              <a:cxnLst/>
              <a:rect l="l" t="t" r="r" b="b"/>
              <a:pathLst>
                <a:path w="4707" h="4706" extrusionOk="0">
                  <a:moveTo>
                    <a:pt x="4707" y="2354"/>
                  </a:moveTo>
                  <a:cubicBezTo>
                    <a:pt x="4707" y="2502"/>
                    <a:pt x="4471" y="2627"/>
                    <a:pt x="4443" y="2768"/>
                  </a:cubicBezTo>
                  <a:cubicBezTo>
                    <a:pt x="4414" y="2914"/>
                    <a:pt x="4584" y="3119"/>
                    <a:pt x="4528" y="3254"/>
                  </a:cubicBezTo>
                  <a:cubicBezTo>
                    <a:pt x="4471" y="3390"/>
                    <a:pt x="4206" y="3415"/>
                    <a:pt x="4125" y="3536"/>
                  </a:cubicBezTo>
                  <a:cubicBezTo>
                    <a:pt x="4043" y="3659"/>
                    <a:pt x="4121" y="3913"/>
                    <a:pt x="4017" y="4017"/>
                  </a:cubicBezTo>
                  <a:cubicBezTo>
                    <a:pt x="3913" y="4121"/>
                    <a:pt x="3659" y="4043"/>
                    <a:pt x="3537" y="4124"/>
                  </a:cubicBezTo>
                  <a:cubicBezTo>
                    <a:pt x="3415" y="4206"/>
                    <a:pt x="3390" y="4471"/>
                    <a:pt x="3254" y="4528"/>
                  </a:cubicBezTo>
                  <a:cubicBezTo>
                    <a:pt x="3120" y="4583"/>
                    <a:pt x="2915" y="4413"/>
                    <a:pt x="2769" y="4443"/>
                  </a:cubicBezTo>
                  <a:cubicBezTo>
                    <a:pt x="2627" y="4471"/>
                    <a:pt x="2503" y="4706"/>
                    <a:pt x="2354" y="4706"/>
                  </a:cubicBezTo>
                  <a:cubicBezTo>
                    <a:pt x="2204" y="4706"/>
                    <a:pt x="2079" y="4471"/>
                    <a:pt x="1938" y="4443"/>
                  </a:cubicBezTo>
                  <a:cubicBezTo>
                    <a:pt x="1792" y="4414"/>
                    <a:pt x="1587" y="4583"/>
                    <a:pt x="1453" y="4528"/>
                  </a:cubicBezTo>
                  <a:cubicBezTo>
                    <a:pt x="1316" y="4471"/>
                    <a:pt x="1291" y="4206"/>
                    <a:pt x="1170" y="4124"/>
                  </a:cubicBezTo>
                  <a:cubicBezTo>
                    <a:pt x="1048" y="4043"/>
                    <a:pt x="793" y="4121"/>
                    <a:pt x="689" y="4017"/>
                  </a:cubicBezTo>
                  <a:cubicBezTo>
                    <a:pt x="586" y="3913"/>
                    <a:pt x="664" y="3659"/>
                    <a:pt x="582" y="3536"/>
                  </a:cubicBezTo>
                  <a:cubicBezTo>
                    <a:pt x="501" y="3415"/>
                    <a:pt x="236" y="3390"/>
                    <a:pt x="179" y="3254"/>
                  </a:cubicBezTo>
                  <a:cubicBezTo>
                    <a:pt x="123" y="3119"/>
                    <a:pt x="293" y="2914"/>
                    <a:pt x="264" y="2768"/>
                  </a:cubicBezTo>
                  <a:cubicBezTo>
                    <a:pt x="236" y="2627"/>
                    <a:pt x="0" y="2503"/>
                    <a:pt x="0" y="2354"/>
                  </a:cubicBezTo>
                  <a:cubicBezTo>
                    <a:pt x="0" y="2204"/>
                    <a:pt x="236" y="2079"/>
                    <a:pt x="264" y="1938"/>
                  </a:cubicBezTo>
                  <a:cubicBezTo>
                    <a:pt x="293" y="1792"/>
                    <a:pt x="123" y="1587"/>
                    <a:pt x="179" y="1453"/>
                  </a:cubicBezTo>
                  <a:cubicBezTo>
                    <a:pt x="236" y="1316"/>
                    <a:pt x="501" y="1291"/>
                    <a:pt x="582" y="1170"/>
                  </a:cubicBezTo>
                  <a:cubicBezTo>
                    <a:pt x="664" y="1048"/>
                    <a:pt x="585" y="793"/>
                    <a:pt x="689" y="689"/>
                  </a:cubicBezTo>
                  <a:cubicBezTo>
                    <a:pt x="792" y="585"/>
                    <a:pt x="1048" y="663"/>
                    <a:pt x="1170" y="582"/>
                  </a:cubicBezTo>
                  <a:cubicBezTo>
                    <a:pt x="1291" y="501"/>
                    <a:pt x="1316" y="235"/>
                    <a:pt x="1453" y="179"/>
                  </a:cubicBezTo>
                  <a:cubicBezTo>
                    <a:pt x="1587" y="123"/>
                    <a:pt x="1792" y="293"/>
                    <a:pt x="1938" y="264"/>
                  </a:cubicBezTo>
                  <a:cubicBezTo>
                    <a:pt x="2079" y="235"/>
                    <a:pt x="2204" y="0"/>
                    <a:pt x="2354" y="0"/>
                  </a:cubicBezTo>
                  <a:cubicBezTo>
                    <a:pt x="2503" y="0"/>
                    <a:pt x="2627" y="235"/>
                    <a:pt x="2769" y="264"/>
                  </a:cubicBezTo>
                  <a:cubicBezTo>
                    <a:pt x="2914" y="292"/>
                    <a:pt x="3119" y="123"/>
                    <a:pt x="3254" y="179"/>
                  </a:cubicBezTo>
                  <a:cubicBezTo>
                    <a:pt x="3390" y="235"/>
                    <a:pt x="3415" y="501"/>
                    <a:pt x="3537" y="582"/>
                  </a:cubicBezTo>
                  <a:cubicBezTo>
                    <a:pt x="3659" y="663"/>
                    <a:pt x="3913" y="585"/>
                    <a:pt x="4017" y="689"/>
                  </a:cubicBezTo>
                  <a:cubicBezTo>
                    <a:pt x="4121" y="793"/>
                    <a:pt x="4043" y="1048"/>
                    <a:pt x="4125" y="1170"/>
                  </a:cubicBezTo>
                  <a:cubicBezTo>
                    <a:pt x="4206" y="1291"/>
                    <a:pt x="4471" y="1316"/>
                    <a:pt x="4528" y="1453"/>
                  </a:cubicBezTo>
                  <a:cubicBezTo>
                    <a:pt x="4583" y="1587"/>
                    <a:pt x="4414" y="1792"/>
                    <a:pt x="4443" y="1938"/>
                  </a:cubicBezTo>
                  <a:cubicBezTo>
                    <a:pt x="4471" y="2079"/>
                    <a:pt x="4707" y="2204"/>
                    <a:pt x="4707" y="2354"/>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3" name="Google Shape;3123;p65">
              <a:extLst>
                <a:ext uri="{FF2B5EF4-FFF2-40B4-BE49-F238E27FC236}">
                  <a16:creationId xmlns:a16="http://schemas.microsoft.com/office/drawing/2014/main" id="{2CEDD1E1-6E8B-4D62-2CCA-6E469BA90C0B}"/>
                </a:ext>
              </a:extLst>
            </p:cNvPr>
            <p:cNvSpPr/>
            <p:nvPr/>
          </p:nvSpPr>
          <p:spPr>
            <a:xfrm>
              <a:off x="2647800" y="3046680"/>
              <a:ext cx="1693802" cy="1693442"/>
            </a:xfrm>
            <a:custGeom>
              <a:avLst/>
              <a:gdLst/>
              <a:ahLst/>
              <a:cxnLst/>
              <a:rect l="l" t="t" r="r" b="b"/>
              <a:pathLst>
                <a:path w="4707" h="4706" extrusionOk="0">
                  <a:moveTo>
                    <a:pt x="4707" y="2354"/>
                  </a:moveTo>
                  <a:cubicBezTo>
                    <a:pt x="4707" y="2502"/>
                    <a:pt x="4471" y="2627"/>
                    <a:pt x="4443" y="2768"/>
                  </a:cubicBezTo>
                  <a:cubicBezTo>
                    <a:pt x="4414" y="2914"/>
                    <a:pt x="4584" y="3119"/>
                    <a:pt x="4528" y="3254"/>
                  </a:cubicBezTo>
                  <a:cubicBezTo>
                    <a:pt x="4471" y="3390"/>
                    <a:pt x="4206" y="3415"/>
                    <a:pt x="4125" y="3536"/>
                  </a:cubicBezTo>
                  <a:cubicBezTo>
                    <a:pt x="4043" y="3659"/>
                    <a:pt x="4121" y="3913"/>
                    <a:pt x="4017" y="4017"/>
                  </a:cubicBezTo>
                  <a:cubicBezTo>
                    <a:pt x="3913" y="4121"/>
                    <a:pt x="3659" y="4043"/>
                    <a:pt x="3537" y="4124"/>
                  </a:cubicBezTo>
                  <a:cubicBezTo>
                    <a:pt x="3415" y="4206"/>
                    <a:pt x="3390" y="4471"/>
                    <a:pt x="3254" y="4528"/>
                  </a:cubicBezTo>
                  <a:cubicBezTo>
                    <a:pt x="3120" y="4583"/>
                    <a:pt x="2915" y="4413"/>
                    <a:pt x="2769" y="4443"/>
                  </a:cubicBezTo>
                  <a:cubicBezTo>
                    <a:pt x="2627" y="4471"/>
                    <a:pt x="2503" y="4706"/>
                    <a:pt x="2354" y="4706"/>
                  </a:cubicBezTo>
                  <a:cubicBezTo>
                    <a:pt x="2204" y="4706"/>
                    <a:pt x="2079" y="4471"/>
                    <a:pt x="1938" y="4443"/>
                  </a:cubicBezTo>
                  <a:cubicBezTo>
                    <a:pt x="1792" y="4414"/>
                    <a:pt x="1587" y="4583"/>
                    <a:pt x="1453" y="4528"/>
                  </a:cubicBezTo>
                  <a:cubicBezTo>
                    <a:pt x="1316" y="4471"/>
                    <a:pt x="1291" y="4206"/>
                    <a:pt x="1170" y="4124"/>
                  </a:cubicBezTo>
                  <a:cubicBezTo>
                    <a:pt x="1048" y="4043"/>
                    <a:pt x="793" y="4121"/>
                    <a:pt x="689" y="4017"/>
                  </a:cubicBezTo>
                  <a:cubicBezTo>
                    <a:pt x="586" y="3913"/>
                    <a:pt x="664" y="3659"/>
                    <a:pt x="582" y="3536"/>
                  </a:cubicBezTo>
                  <a:cubicBezTo>
                    <a:pt x="501" y="3415"/>
                    <a:pt x="236" y="3390"/>
                    <a:pt x="179" y="3254"/>
                  </a:cubicBezTo>
                  <a:cubicBezTo>
                    <a:pt x="123" y="3119"/>
                    <a:pt x="293" y="2914"/>
                    <a:pt x="264" y="2768"/>
                  </a:cubicBezTo>
                  <a:cubicBezTo>
                    <a:pt x="236" y="2627"/>
                    <a:pt x="0" y="2503"/>
                    <a:pt x="0" y="2354"/>
                  </a:cubicBezTo>
                  <a:cubicBezTo>
                    <a:pt x="0" y="2204"/>
                    <a:pt x="236" y="2079"/>
                    <a:pt x="264" y="1938"/>
                  </a:cubicBezTo>
                  <a:cubicBezTo>
                    <a:pt x="293" y="1792"/>
                    <a:pt x="123" y="1587"/>
                    <a:pt x="179" y="1453"/>
                  </a:cubicBezTo>
                  <a:cubicBezTo>
                    <a:pt x="236" y="1316"/>
                    <a:pt x="501" y="1291"/>
                    <a:pt x="582" y="1170"/>
                  </a:cubicBezTo>
                  <a:cubicBezTo>
                    <a:pt x="664" y="1048"/>
                    <a:pt x="585" y="793"/>
                    <a:pt x="689" y="689"/>
                  </a:cubicBezTo>
                  <a:cubicBezTo>
                    <a:pt x="792" y="585"/>
                    <a:pt x="1048" y="663"/>
                    <a:pt x="1170" y="582"/>
                  </a:cubicBezTo>
                  <a:cubicBezTo>
                    <a:pt x="1291" y="501"/>
                    <a:pt x="1316" y="235"/>
                    <a:pt x="1453" y="179"/>
                  </a:cubicBezTo>
                  <a:cubicBezTo>
                    <a:pt x="1587" y="123"/>
                    <a:pt x="1792" y="293"/>
                    <a:pt x="1938" y="264"/>
                  </a:cubicBezTo>
                  <a:cubicBezTo>
                    <a:pt x="2079" y="235"/>
                    <a:pt x="2204" y="0"/>
                    <a:pt x="2354" y="0"/>
                  </a:cubicBezTo>
                  <a:cubicBezTo>
                    <a:pt x="2503" y="0"/>
                    <a:pt x="2627" y="235"/>
                    <a:pt x="2769" y="264"/>
                  </a:cubicBezTo>
                  <a:cubicBezTo>
                    <a:pt x="2914" y="292"/>
                    <a:pt x="3119" y="123"/>
                    <a:pt x="3254" y="179"/>
                  </a:cubicBezTo>
                  <a:cubicBezTo>
                    <a:pt x="3390" y="235"/>
                    <a:pt x="3415" y="501"/>
                    <a:pt x="3537" y="582"/>
                  </a:cubicBezTo>
                  <a:cubicBezTo>
                    <a:pt x="3659" y="663"/>
                    <a:pt x="3913" y="585"/>
                    <a:pt x="4017" y="689"/>
                  </a:cubicBezTo>
                  <a:cubicBezTo>
                    <a:pt x="4121" y="793"/>
                    <a:pt x="4043" y="1048"/>
                    <a:pt x="4125" y="1170"/>
                  </a:cubicBezTo>
                  <a:cubicBezTo>
                    <a:pt x="4206" y="1291"/>
                    <a:pt x="4471" y="1316"/>
                    <a:pt x="4528" y="1453"/>
                  </a:cubicBezTo>
                  <a:cubicBezTo>
                    <a:pt x="4583" y="1587"/>
                    <a:pt x="4414" y="1792"/>
                    <a:pt x="4443" y="1938"/>
                  </a:cubicBezTo>
                  <a:cubicBezTo>
                    <a:pt x="4471" y="2079"/>
                    <a:pt x="4707" y="2204"/>
                    <a:pt x="4707" y="235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4" name="Google Shape;3124;p65">
              <a:extLst>
                <a:ext uri="{FF2B5EF4-FFF2-40B4-BE49-F238E27FC236}">
                  <a16:creationId xmlns:a16="http://schemas.microsoft.com/office/drawing/2014/main" id="{93058D0A-C90C-293F-4E6B-6FD1971F4A55}"/>
                </a:ext>
              </a:extLst>
            </p:cNvPr>
            <p:cNvSpPr/>
            <p:nvPr/>
          </p:nvSpPr>
          <p:spPr>
            <a:xfrm>
              <a:off x="2685960" y="3085200"/>
              <a:ext cx="1617121" cy="1616761"/>
            </a:xfrm>
            <a:custGeom>
              <a:avLst/>
              <a:gdLst/>
              <a:ahLst/>
              <a:cxnLst/>
              <a:rect l="l" t="t" r="r" b="b"/>
              <a:pathLst>
                <a:path w="4494" h="4493" extrusionOk="0">
                  <a:moveTo>
                    <a:pt x="2248" y="4493"/>
                  </a:moveTo>
                  <a:cubicBezTo>
                    <a:pt x="2209" y="4493"/>
                    <a:pt x="2145" y="4434"/>
                    <a:pt x="2094" y="4386"/>
                  </a:cubicBezTo>
                  <a:cubicBezTo>
                    <a:pt x="2022" y="4319"/>
                    <a:pt x="1948" y="4250"/>
                    <a:pt x="1853" y="4232"/>
                  </a:cubicBezTo>
                  <a:cubicBezTo>
                    <a:pt x="1835" y="4228"/>
                    <a:pt x="1816" y="4226"/>
                    <a:pt x="1797" y="4226"/>
                  </a:cubicBezTo>
                  <a:cubicBezTo>
                    <a:pt x="1717" y="4226"/>
                    <a:pt x="1639" y="4255"/>
                    <a:pt x="1564" y="4283"/>
                  </a:cubicBezTo>
                  <a:cubicBezTo>
                    <a:pt x="1507" y="4304"/>
                    <a:pt x="1449" y="4326"/>
                    <a:pt x="1409" y="4326"/>
                  </a:cubicBezTo>
                  <a:cubicBezTo>
                    <a:pt x="1400" y="4326"/>
                    <a:pt x="1393" y="4325"/>
                    <a:pt x="1388" y="4323"/>
                  </a:cubicBezTo>
                  <a:cubicBezTo>
                    <a:pt x="1353" y="4309"/>
                    <a:pt x="1317" y="4230"/>
                    <a:pt x="1289" y="4167"/>
                  </a:cubicBezTo>
                  <a:cubicBezTo>
                    <a:pt x="1247" y="4077"/>
                    <a:pt x="1205" y="3984"/>
                    <a:pt x="1123" y="3930"/>
                  </a:cubicBezTo>
                  <a:cubicBezTo>
                    <a:pt x="1041" y="3875"/>
                    <a:pt x="938" y="3871"/>
                    <a:pt x="839" y="3867"/>
                  </a:cubicBezTo>
                  <a:cubicBezTo>
                    <a:pt x="770" y="3864"/>
                    <a:pt x="685" y="3861"/>
                    <a:pt x="659" y="3835"/>
                  </a:cubicBezTo>
                  <a:cubicBezTo>
                    <a:pt x="633" y="3809"/>
                    <a:pt x="630" y="3724"/>
                    <a:pt x="627" y="3655"/>
                  </a:cubicBezTo>
                  <a:cubicBezTo>
                    <a:pt x="623" y="3556"/>
                    <a:pt x="619" y="3453"/>
                    <a:pt x="564" y="3371"/>
                  </a:cubicBezTo>
                  <a:cubicBezTo>
                    <a:pt x="510" y="3289"/>
                    <a:pt x="417" y="3247"/>
                    <a:pt x="327" y="3206"/>
                  </a:cubicBezTo>
                  <a:cubicBezTo>
                    <a:pt x="264" y="3177"/>
                    <a:pt x="185" y="3141"/>
                    <a:pt x="171" y="3106"/>
                  </a:cubicBezTo>
                  <a:cubicBezTo>
                    <a:pt x="157" y="3074"/>
                    <a:pt x="187" y="2994"/>
                    <a:pt x="210" y="2930"/>
                  </a:cubicBezTo>
                  <a:cubicBezTo>
                    <a:pt x="244" y="2840"/>
                    <a:pt x="281" y="2739"/>
                    <a:pt x="262" y="2641"/>
                  </a:cubicBezTo>
                  <a:cubicBezTo>
                    <a:pt x="243" y="2546"/>
                    <a:pt x="174" y="2472"/>
                    <a:pt x="107" y="2400"/>
                  </a:cubicBezTo>
                  <a:cubicBezTo>
                    <a:pt x="59" y="2350"/>
                    <a:pt x="0" y="2286"/>
                    <a:pt x="0" y="2247"/>
                  </a:cubicBezTo>
                  <a:cubicBezTo>
                    <a:pt x="0" y="2208"/>
                    <a:pt x="59" y="2144"/>
                    <a:pt x="107" y="2093"/>
                  </a:cubicBezTo>
                  <a:cubicBezTo>
                    <a:pt x="174" y="2021"/>
                    <a:pt x="243" y="1947"/>
                    <a:pt x="262" y="1852"/>
                  </a:cubicBezTo>
                  <a:cubicBezTo>
                    <a:pt x="281" y="1754"/>
                    <a:pt x="244" y="1653"/>
                    <a:pt x="210" y="1563"/>
                  </a:cubicBezTo>
                  <a:cubicBezTo>
                    <a:pt x="187" y="1499"/>
                    <a:pt x="157" y="1420"/>
                    <a:pt x="171" y="1387"/>
                  </a:cubicBezTo>
                  <a:cubicBezTo>
                    <a:pt x="185" y="1352"/>
                    <a:pt x="264" y="1316"/>
                    <a:pt x="327" y="1288"/>
                  </a:cubicBezTo>
                  <a:cubicBezTo>
                    <a:pt x="417" y="1246"/>
                    <a:pt x="510" y="1204"/>
                    <a:pt x="564" y="1123"/>
                  </a:cubicBezTo>
                  <a:cubicBezTo>
                    <a:pt x="619" y="1041"/>
                    <a:pt x="623" y="938"/>
                    <a:pt x="627" y="838"/>
                  </a:cubicBezTo>
                  <a:cubicBezTo>
                    <a:pt x="629" y="769"/>
                    <a:pt x="633" y="684"/>
                    <a:pt x="659" y="658"/>
                  </a:cubicBezTo>
                  <a:cubicBezTo>
                    <a:pt x="684" y="632"/>
                    <a:pt x="770" y="629"/>
                    <a:pt x="839" y="626"/>
                  </a:cubicBezTo>
                  <a:cubicBezTo>
                    <a:pt x="938" y="623"/>
                    <a:pt x="1041" y="619"/>
                    <a:pt x="1123" y="564"/>
                  </a:cubicBezTo>
                  <a:cubicBezTo>
                    <a:pt x="1205" y="509"/>
                    <a:pt x="1247" y="416"/>
                    <a:pt x="1288" y="326"/>
                  </a:cubicBezTo>
                  <a:cubicBezTo>
                    <a:pt x="1317" y="263"/>
                    <a:pt x="1353" y="185"/>
                    <a:pt x="1387" y="170"/>
                  </a:cubicBezTo>
                  <a:cubicBezTo>
                    <a:pt x="1392" y="168"/>
                    <a:pt x="1399" y="167"/>
                    <a:pt x="1408" y="167"/>
                  </a:cubicBezTo>
                  <a:cubicBezTo>
                    <a:pt x="1448" y="167"/>
                    <a:pt x="1507" y="189"/>
                    <a:pt x="1564" y="210"/>
                  </a:cubicBezTo>
                  <a:cubicBezTo>
                    <a:pt x="1639" y="238"/>
                    <a:pt x="1717" y="267"/>
                    <a:pt x="1796" y="267"/>
                  </a:cubicBezTo>
                  <a:cubicBezTo>
                    <a:pt x="1816" y="267"/>
                    <a:pt x="1834" y="265"/>
                    <a:pt x="1852" y="262"/>
                  </a:cubicBezTo>
                  <a:cubicBezTo>
                    <a:pt x="1947" y="243"/>
                    <a:pt x="2022" y="174"/>
                    <a:pt x="2094" y="107"/>
                  </a:cubicBezTo>
                  <a:cubicBezTo>
                    <a:pt x="2145" y="59"/>
                    <a:pt x="2209" y="0"/>
                    <a:pt x="2248" y="0"/>
                  </a:cubicBezTo>
                  <a:cubicBezTo>
                    <a:pt x="2286" y="0"/>
                    <a:pt x="2349" y="59"/>
                    <a:pt x="2400" y="107"/>
                  </a:cubicBezTo>
                  <a:cubicBezTo>
                    <a:pt x="2472" y="174"/>
                    <a:pt x="2547" y="243"/>
                    <a:pt x="2642" y="262"/>
                  </a:cubicBezTo>
                  <a:cubicBezTo>
                    <a:pt x="2660" y="265"/>
                    <a:pt x="2678" y="267"/>
                    <a:pt x="2698" y="267"/>
                  </a:cubicBezTo>
                  <a:cubicBezTo>
                    <a:pt x="2777" y="267"/>
                    <a:pt x="2855" y="238"/>
                    <a:pt x="2930" y="210"/>
                  </a:cubicBezTo>
                  <a:cubicBezTo>
                    <a:pt x="2987" y="189"/>
                    <a:pt x="3046" y="167"/>
                    <a:pt x="3086" y="167"/>
                  </a:cubicBezTo>
                  <a:cubicBezTo>
                    <a:pt x="3095" y="167"/>
                    <a:pt x="3101" y="168"/>
                    <a:pt x="3107" y="170"/>
                  </a:cubicBezTo>
                  <a:cubicBezTo>
                    <a:pt x="3141" y="185"/>
                    <a:pt x="3177" y="263"/>
                    <a:pt x="3206" y="326"/>
                  </a:cubicBezTo>
                  <a:cubicBezTo>
                    <a:pt x="3247" y="416"/>
                    <a:pt x="3290" y="509"/>
                    <a:pt x="3371" y="564"/>
                  </a:cubicBezTo>
                  <a:cubicBezTo>
                    <a:pt x="3453" y="619"/>
                    <a:pt x="3556" y="623"/>
                    <a:pt x="3655" y="626"/>
                  </a:cubicBezTo>
                  <a:cubicBezTo>
                    <a:pt x="3724" y="629"/>
                    <a:pt x="3810" y="632"/>
                    <a:pt x="3836" y="658"/>
                  </a:cubicBezTo>
                  <a:cubicBezTo>
                    <a:pt x="3861" y="684"/>
                    <a:pt x="3865" y="769"/>
                    <a:pt x="3867" y="838"/>
                  </a:cubicBezTo>
                  <a:cubicBezTo>
                    <a:pt x="3871" y="938"/>
                    <a:pt x="3875" y="1041"/>
                    <a:pt x="3930" y="1123"/>
                  </a:cubicBezTo>
                  <a:cubicBezTo>
                    <a:pt x="3984" y="1204"/>
                    <a:pt x="4078" y="1247"/>
                    <a:pt x="4167" y="1288"/>
                  </a:cubicBezTo>
                  <a:cubicBezTo>
                    <a:pt x="4230" y="1316"/>
                    <a:pt x="4309" y="1352"/>
                    <a:pt x="4323" y="1387"/>
                  </a:cubicBezTo>
                  <a:cubicBezTo>
                    <a:pt x="4337" y="1420"/>
                    <a:pt x="4307" y="1499"/>
                    <a:pt x="4284" y="1563"/>
                  </a:cubicBezTo>
                  <a:cubicBezTo>
                    <a:pt x="4251" y="1653"/>
                    <a:pt x="4213" y="1754"/>
                    <a:pt x="4232" y="1852"/>
                  </a:cubicBezTo>
                  <a:cubicBezTo>
                    <a:pt x="4251" y="1947"/>
                    <a:pt x="4320" y="2021"/>
                    <a:pt x="4387" y="2093"/>
                  </a:cubicBezTo>
                  <a:cubicBezTo>
                    <a:pt x="4435" y="2144"/>
                    <a:pt x="4494" y="2208"/>
                    <a:pt x="4494" y="2247"/>
                  </a:cubicBezTo>
                  <a:cubicBezTo>
                    <a:pt x="4494" y="2286"/>
                    <a:pt x="4435" y="2350"/>
                    <a:pt x="4387" y="2400"/>
                  </a:cubicBezTo>
                  <a:cubicBezTo>
                    <a:pt x="4320" y="2472"/>
                    <a:pt x="4251" y="2546"/>
                    <a:pt x="4232" y="2641"/>
                  </a:cubicBezTo>
                  <a:cubicBezTo>
                    <a:pt x="4213" y="2739"/>
                    <a:pt x="4251" y="2840"/>
                    <a:pt x="4284" y="2930"/>
                  </a:cubicBezTo>
                  <a:cubicBezTo>
                    <a:pt x="4307" y="2994"/>
                    <a:pt x="4337" y="3074"/>
                    <a:pt x="4323" y="3106"/>
                  </a:cubicBezTo>
                  <a:cubicBezTo>
                    <a:pt x="4309" y="3141"/>
                    <a:pt x="4230" y="3177"/>
                    <a:pt x="4167" y="3206"/>
                  </a:cubicBezTo>
                  <a:cubicBezTo>
                    <a:pt x="4078" y="3247"/>
                    <a:pt x="3984" y="3289"/>
                    <a:pt x="3930" y="3371"/>
                  </a:cubicBezTo>
                  <a:cubicBezTo>
                    <a:pt x="3875" y="3453"/>
                    <a:pt x="3871" y="3556"/>
                    <a:pt x="3867" y="3655"/>
                  </a:cubicBezTo>
                  <a:cubicBezTo>
                    <a:pt x="3865" y="3724"/>
                    <a:pt x="3862" y="3809"/>
                    <a:pt x="3836" y="3835"/>
                  </a:cubicBezTo>
                  <a:cubicBezTo>
                    <a:pt x="3811" y="3861"/>
                    <a:pt x="3724" y="3864"/>
                    <a:pt x="3655" y="3867"/>
                  </a:cubicBezTo>
                  <a:cubicBezTo>
                    <a:pt x="3556" y="3871"/>
                    <a:pt x="3453" y="3875"/>
                    <a:pt x="3371" y="3930"/>
                  </a:cubicBezTo>
                  <a:cubicBezTo>
                    <a:pt x="3290" y="3984"/>
                    <a:pt x="3247" y="4077"/>
                    <a:pt x="3206" y="4167"/>
                  </a:cubicBezTo>
                  <a:cubicBezTo>
                    <a:pt x="3177" y="4230"/>
                    <a:pt x="3141" y="4309"/>
                    <a:pt x="3107" y="4323"/>
                  </a:cubicBezTo>
                  <a:cubicBezTo>
                    <a:pt x="3102" y="4325"/>
                    <a:pt x="3095" y="4326"/>
                    <a:pt x="3086" y="4326"/>
                  </a:cubicBezTo>
                  <a:cubicBezTo>
                    <a:pt x="3046" y="4326"/>
                    <a:pt x="2987" y="4304"/>
                    <a:pt x="2930" y="4283"/>
                  </a:cubicBezTo>
                  <a:cubicBezTo>
                    <a:pt x="2855" y="4255"/>
                    <a:pt x="2777" y="4226"/>
                    <a:pt x="2698" y="4226"/>
                  </a:cubicBezTo>
                  <a:cubicBezTo>
                    <a:pt x="2678" y="4226"/>
                    <a:pt x="2660" y="4228"/>
                    <a:pt x="2642" y="4232"/>
                  </a:cubicBezTo>
                  <a:cubicBezTo>
                    <a:pt x="2547" y="4250"/>
                    <a:pt x="2472" y="4319"/>
                    <a:pt x="2400" y="4386"/>
                  </a:cubicBezTo>
                  <a:cubicBezTo>
                    <a:pt x="2350" y="4434"/>
                    <a:pt x="2287" y="4493"/>
                    <a:pt x="2248" y="4493"/>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5" name="Google Shape;3125;p65">
              <a:extLst>
                <a:ext uri="{FF2B5EF4-FFF2-40B4-BE49-F238E27FC236}">
                  <a16:creationId xmlns:a16="http://schemas.microsoft.com/office/drawing/2014/main" id="{6164D8EB-F751-EFCF-ADC9-EFAC2C31B02C}"/>
                </a:ext>
              </a:extLst>
            </p:cNvPr>
            <p:cNvSpPr/>
            <p:nvPr/>
          </p:nvSpPr>
          <p:spPr>
            <a:xfrm>
              <a:off x="3101400" y="3499920"/>
              <a:ext cx="786598" cy="786598"/>
            </a:xfrm>
            <a:custGeom>
              <a:avLst/>
              <a:gdLst/>
              <a:ahLst/>
              <a:cxnLst/>
              <a:rect l="l" t="t" r="r" b="b"/>
              <a:pathLst>
                <a:path w="2187" h="2187" extrusionOk="0">
                  <a:moveTo>
                    <a:pt x="2187" y="1094"/>
                  </a:moveTo>
                  <a:cubicBezTo>
                    <a:pt x="2187" y="1166"/>
                    <a:pt x="2180" y="1236"/>
                    <a:pt x="2167" y="1303"/>
                  </a:cubicBezTo>
                  <a:cubicBezTo>
                    <a:pt x="2138" y="1449"/>
                    <a:pt x="2081" y="1586"/>
                    <a:pt x="2000" y="1705"/>
                  </a:cubicBezTo>
                  <a:cubicBezTo>
                    <a:pt x="1921" y="1822"/>
                    <a:pt x="1821" y="1922"/>
                    <a:pt x="1704" y="2000"/>
                  </a:cubicBezTo>
                  <a:cubicBezTo>
                    <a:pt x="1585" y="2081"/>
                    <a:pt x="1449" y="2139"/>
                    <a:pt x="1302" y="2167"/>
                  </a:cubicBezTo>
                  <a:cubicBezTo>
                    <a:pt x="1234" y="2180"/>
                    <a:pt x="1164" y="2187"/>
                    <a:pt x="1094" y="2187"/>
                  </a:cubicBezTo>
                  <a:cubicBezTo>
                    <a:pt x="1023" y="2187"/>
                    <a:pt x="953" y="2180"/>
                    <a:pt x="885" y="2167"/>
                  </a:cubicBezTo>
                  <a:cubicBezTo>
                    <a:pt x="738" y="2139"/>
                    <a:pt x="602" y="2081"/>
                    <a:pt x="482" y="2000"/>
                  </a:cubicBezTo>
                  <a:cubicBezTo>
                    <a:pt x="366" y="1922"/>
                    <a:pt x="266" y="1822"/>
                    <a:pt x="187" y="1705"/>
                  </a:cubicBezTo>
                  <a:cubicBezTo>
                    <a:pt x="107" y="1586"/>
                    <a:pt x="49" y="1449"/>
                    <a:pt x="20" y="1303"/>
                  </a:cubicBezTo>
                  <a:cubicBezTo>
                    <a:pt x="7" y="1236"/>
                    <a:pt x="0" y="1166"/>
                    <a:pt x="0" y="1094"/>
                  </a:cubicBezTo>
                  <a:cubicBezTo>
                    <a:pt x="0" y="1023"/>
                    <a:pt x="7" y="953"/>
                    <a:pt x="20" y="886"/>
                  </a:cubicBezTo>
                  <a:cubicBezTo>
                    <a:pt x="48" y="739"/>
                    <a:pt x="106" y="603"/>
                    <a:pt x="187" y="483"/>
                  </a:cubicBezTo>
                  <a:cubicBezTo>
                    <a:pt x="266" y="367"/>
                    <a:pt x="366" y="266"/>
                    <a:pt x="482" y="187"/>
                  </a:cubicBezTo>
                  <a:cubicBezTo>
                    <a:pt x="602" y="107"/>
                    <a:pt x="738" y="49"/>
                    <a:pt x="885" y="21"/>
                  </a:cubicBezTo>
                  <a:cubicBezTo>
                    <a:pt x="953" y="7"/>
                    <a:pt x="1023" y="0"/>
                    <a:pt x="1094" y="0"/>
                  </a:cubicBezTo>
                  <a:cubicBezTo>
                    <a:pt x="1164" y="0"/>
                    <a:pt x="1234" y="7"/>
                    <a:pt x="1302" y="21"/>
                  </a:cubicBezTo>
                  <a:cubicBezTo>
                    <a:pt x="1449" y="49"/>
                    <a:pt x="1585" y="107"/>
                    <a:pt x="1705" y="187"/>
                  </a:cubicBezTo>
                  <a:cubicBezTo>
                    <a:pt x="1821" y="266"/>
                    <a:pt x="1922" y="366"/>
                    <a:pt x="2000" y="483"/>
                  </a:cubicBezTo>
                  <a:cubicBezTo>
                    <a:pt x="2081" y="602"/>
                    <a:pt x="2139" y="739"/>
                    <a:pt x="2167" y="886"/>
                  </a:cubicBezTo>
                  <a:cubicBezTo>
                    <a:pt x="2180" y="953"/>
                    <a:pt x="2187" y="1023"/>
                    <a:pt x="2187" y="1094"/>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36" name="Google Shape;3126;p65">
              <a:extLst>
                <a:ext uri="{FF2B5EF4-FFF2-40B4-BE49-F238E27FC236}">
                  <a16:creationId xmlns:a16="http://schemas.microsoft.com/office/drawing/2014/main" id="{A54C2903-DA3A-AD3B-4129-4D83AE67198E}"/>
                </a:ext>
              </a:extLst>
            </p:cNvPr>
            <p:cNvSpPr/>
            <p:nvPr/>
          </p:nvSpPr>
          <p:spPr>
            <a:xfrm>
              <a:off x="3101400" y="3499920"/>
              <a:ext cx="786598" cy="786598"/>
            </a:xfrm>
            <a:custGeom>
              <a:avLst/>
              <a:gdLst/>
              <a:ahLst/>
              <a:cxnLst/>
              <a:rect l="l" t="t" r="r" b="b"/>
              <a:pathLst>
                <a:path w="2187" h="2187" extrusionOk="0">
                  <a:moveTo>
                    <a:pt x="2187" y="1094"/>
                  </a:moveTo>
                  <a:cubicBezTo>
                    <a:pt x="2187" y="1023"/>
                    <a:pt x="2180" y="953"/>
                    <a:pt x="2167" y="886"/>
                  </a:cubicBezTo>
                  <a:lnTo>
                    <a:pt x="1141" y="1074"/>
                  </a:lnTo>
                  <a:lnTo>
                    <a:pt x="2000" y="483"/>
                  </a:lnTo>
                  <a:cubicBezTo>
                    <a:pt x="1922" y="366"/>
                    <a:pt x="1821" y="266"/>
                    <a:pt x="1705" y="187"/>
                  </a:cubicBezTo>
                  <a:lnTo>
                    <a:pt x="1114" y="1046"/>
                  </a:lnTo>
                  <a:lnTo>
                    <a:pt x="1302" y="21"/>
                  </a:lnTo>
                  <a:cubicBezTo>
                    <a:pt x="1234" y="7"/>
                    <a:pt x="1164" y="0"/>
                    <a:pt x="1094" y="0"/>
                  </a:cubicBezTo>
                  <a:cubicBezTo>
                    <a:pt x="1023" y="0"/>
                    <a:pt x="953" y="7"/>
                    <a:pt x="885" y="21"/>
                  </a:cubicBezTo>
                  <a:lnTo>
                    <a:pt x="1074" y="1046"/>
                  </a:lnTo>
                  <a:lnTo>
                    <a:pt x="482" y="187"/>
                  </a:lnTo>
                  <a:cubicBezTo>
                    <a:pt x="366" y="266"/>
                    <a:pt x="266" y="367"/>
                    <a:pt x="187" y="483"/>
                  </a:cubicBezTo>
                  <a:lnTo>
                    <a:pt x="1046" y="1074"/>
                  </a:lnTo>
                  <a:lnTo>
                    <a:pt x="20" y="886"/>
                  </a:lnTo>
                  <a:cubicBezTo>
                    <a:pt x="7" y="953"/>
                    <a:pt x="0" y="1023"/>
                    <a:pt x="0" y="1094"/>
                  </a:cubicBezTo>
                  <a:cubicBezTo>
                    <a:pt x="0" y="1166"/>
                    <a:pt x="7" y="1236"/>
                    <a:pt x="20" y="1303"/>
                  </a:cubicBezTo>
                  <a:lnTo>
                    <a:pt x="1045" y="1115"/>
                  </a:lnTo>
                  <a:lnTo>
                    <a:pt x="187" y="1705"/>
                  </a:lnTo>
                  <a:cubicBezTo>
                    <a:pt x="266" y="1822"/>
                    <a:pt x="366" y="1922"/>
                    <a:pt x="482" y="2000"/>
                  </a:cubicBezTo>
                  <a:lnTo>
                    <a:pt x="1074" y="1143"/>
                  </a:lnTo>
                  <a:lnTo>
                    <a:pt x="885" y="2167"/>
                  </a:lnTo>
                  <a:cubicBezTo>
                    <a:pt x="953" y="2180"/>
                    <a:pt x="1023" y="2187"/>
                    <a:pt x="1094" y="2187"/>
                  </a:cubicBezTo>
                  <a:cubicBezTo>
                    <a:pt x="1164" y="2187"/>
                    <a:pt x="1234" y="2180"/>
                    <a:pt x="1302" y="2167"/>
                  </a:cubicBezTo>
                  <a:lnTo>
                    <a:pt x="1114" y="1143"/>
                  </a:lnTo>
                  <a:lnTo>
                    <a:pt x="1704" y="2000"/>
                  </a:lnTo>
                  <a:cubicBezTo>
                    <a:pt x="1821" y="1922"/>
                    <a:pt x="1921" y="1822"/>
                    <a:pt x="2000" y="1705"/>
                  </a:cubicBezTo>
                  <a:lnTo>
                    <a:pt x="1141" y="1115"/>
                  </a:lnTo>
                  <a:lnTo>
                    <a:pt x="2167" y="1303"/>
                  </a:lnTo>
                  <a:cubicBezTo>
                    <a:pt x="2180" y="1236"/>
                    <a:pt x="2187" y="1166"/>
                    <a:pt x="2187" y="1094"/>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7" name="Google Shape;3127;p65">
              <a:extLst>
                <a:ext uri="{FF2B5EF4-FFF2-40B4-BE49-F238E27FC236}">
                  <a16:creationId xmlns:a16="http://schemas.microsoft.com/office/drawing/2014/main" id="{E5581A59-24E4-AC52-B278-67AA96E3BE02}"/>
                </a:ext>
              </a:extLst>
            </p:cNvPr>
            <p:cNvSpPr/>
            <p:nvPr/>
          </p:nvSpPr>
          <p:spPr>
            <a:xfrm>
              <a:off x="3167640" y="4382640"/>
              <a:ext cx="101880" cy="114120"/>
            </a:xfrm>
            <a:custGeom>
              <a:avLst/>
              <a:gdLst/>
              <a:ahLst/>
              <a:cxnLst/>
              <a:rect l="l" t="t" r="r" b="b"/>
              <a:pathLst>
                <a:path w="285" h="319" extrusionOk="0">
                  <a:moveTo>
                    <a:pt x="285" y="69"/>
                  </a:moveTo>
                  <a:lnTo>
                    <a:pt x="147" y="319"/>
                  </a:lnTo>
                  <a:lnTo>
                    <a:pt x="61" y="272"/>
                  </a:lnTo>
                  <a:cubicBezTo>
                    <a:pt x="33" y="256"/>
                    <a:pt x="14" y="239"/>
                    <a:pt x="6" y="219"/>
                  </a:cubicBezTo>
                  <a:cubicBezTo>
                    <a:pt x="-3" y="200"/>
                    <a:pt x="-1" y="179"/>
                    <a:pt x="11" y="156"/>
                  </a:cubicBezTo>
                  <a:cubicBezTo>
                    <a:pt x="18" y="145"/>
                    <a:pt x="27" y="136"/>
                    <a:pt x="38" y="130"/>
                  </a:cubicBezTo>
                  <a:cubicBezTo>
                    <a:pt x="49" y="125"/>
                    <a:pt x="62" y="122"/>
                    <a:pt x="77" y="124"/>
                  </a:cubicBezTo>
                  <a:cubicBezTo>
                    <a:pt x="65" y="113"/>
                    <a:pt x="59" y="100"/>
                    <a:pt x="57" y="86"/>
                  </a:cubicBezTo>
                  <a:cubicBezTo>
                    <a:pt x="55" y="72"/>
                    <a:pt x="58" y="57"/>
                    <a:pt x="66" y="43"/>
                  </a:cubicBezTo>
                  <a:cubicBezTo>
                    <a:pt x="79" y="20"/>
                    <a:pt x="96" y="6"/>
                    <a:pt x="118" y="1"/>
                  </a:cubicBezTo>
                  <a:cubicBezTo>
                    <a:pt x="140" y="-3"/>
                    <a:pt x="165" y="3"/>
                    <a:pt x="193" y="18"/>
                  </a:cubicBezTo>
                  <a:lnTo>
                    <a:pt x="285" y="69"/>
                  </a:lnTo>
                  <a:moveTo>
                    <a:pt x="161" y="190"/>
                  </a:moveTo>
                  <a:lnTo>
                    <a:pt x="119" y="166"/>
                  </a:lnTo>
                  <a:cubicBezTo>
                    <a:pt x="105" y="159"/>
                    <a:pt x="93" y="156"/>
                    <a:pt x="82" y="158"/>
                  </a:cubicBezTo>
                  <a:cubicBezTo>
                    <a:pt x="71" y="160"/>
                    <a:pt x="63" y="167"/>
                    <a:pt x="56" y="178"/>
                  </a:cubicBezTo>
                  <a:cubicBezTo>
                    <a:pt x="50" y="190"/>
                    <a:pt x="48" y="201"/>
                    <a:pt x="52" y="210"/>
                  </a:cubicBezTo>
                  <a:cubicBezTo>
                    <a:pt x="56" y="220"/>
                    <a:pt x="66" y="229"/>
                    <a:pt x="81" y="237"/>
                  </a:cubicBezTo>
                  <a:lnTo>
                    <a:pt x="123" y="260"/>
                  </a:lnTo>
                  <a:lnTo>
                    <a:pt x="161" y="190"/>
                  </a:lnTo>
                  <a:moveTo>
                    <a:pt x="179" y="158"/>
                  </a:moveTo>
                  <a:lnTo>
                    <a:pt x="222" y="80"/>
                  </a:lnTo>
                  <a:lnTo>
                    <a:pt x="174" y="53"/>
                  </a:lnTo>
                  <a:cubicBezTo>
                    <a:pt x="160" y="45"/>
                    <a:pt x="147" y="43"/>
                    <a:pt x="136" y="45"/>
                  </a:cubicBezTo>
                  <a:cubicBezTo>
                    <a:pt x="124" y="48"/>
                    <a:pt x="116" y="55"/>
                    <a:pt x="109" y="67"/>
                  </a:cubicBezTo>
                  <a:cubicBezTo>
                    <a:pt x="95" y="93"/>
                    <a:pt x="101" y="114"/>
                    <a:pt x="127" y="129"/>
                  </a:cubicBezTo>
                  <a:lnTo>
                    <a:pt x="179" y="158"/>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8" name="Google Shape;3128;p65">
              <a:extLst>
                <a:ext uri="{FF2B5EF4-FFF2-40B4-BE49-F238E27FC236}">
                  <a16:creationId xmlns:a16="http://schemas.microsoft.com/office/drawing/2014/main" id="{2F47F086-1909-ACEF-4DDC-7B817C60018B}"/>
                </a:ext>
              </a:extLst>
            </p:cNvPr>
            <p:cNvSpPr/>
            <p:nvPr/>
          </p:nvSpPr>
          <p:spPr>
            <a:xfrm>
              <a:off x="3078360" y="4322520"/>
              <a:ext cx="115200" cy="121680"/>
            </a:xfrm>
            <a:custGeom>
              <a:avLst/>
              <a:gdLst/>
              <a:ahLst/>
              <a:cxnLst/>
              <a:rect l="l" t="t" r="r" b="b"/>
              <a:pathLst>
                <a:path w="322" h="340" extrusionOk="0">
                  <a:moveTo>
                    <a:pt x="112" y="113"/>
                  </a:moveTo>
                  <a:lnTo>
                    <a:pt x="204" y="185"/>
                  </a:lnTo>
                  <a:lnTo>
                    <a:pt x="258" y="115"/>
                  </a:lnTo>
                  <a:lnTo>
                    <a:pt x="150" y="31"/>
                  </a:lnTo>
                  <a:lnTo>
                    <a:pt x="174" y="0"/>
                  </a:lnTo>
                  <a:lnTo>
                    <a:pt x="322" y="114"/>
                  </a:lnTo>
                  <a:lnTo>
                    <a:pt x="147" y="340"/>
                  </a:lnTo>
                  <a:lnTo>
                    <a:pt x="0" y="227"/>
                  </a:lnTo>
                  <a:lnTo>
                    <a:pt x="25" y="195"/>
                  </a:lnTo>
                  <a:lnTo>
                    <a:pt x="132" y="278"/>
                  </a:lnTo>
                  <a:lnTo>
                    <a:pt x="181" y="216"/>
                  </a:lnTo>
                  <a:lnTo>
                    <a:pt x="88" y="144"/>
                  </a:lnTo>
                  <a:lnTo>
                    <a:pt x="112" y="113"/>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39" name="Google Shape;3129;p65">
              <a:extLst>
                <a:ext uri="{FF2B5EF4-FFF2-40B4-BE49-F238E27FC236}">
                  <a16:creationId xmlns:a16="http://schemas.microsoft.com/office/drawing/2014/main" id="{AB15A053-F193-8975-B72A-9683058AB6F7}"/>
                </a:ext>
              </a:extLst>
            </p:cNvPr>
            <p:cNvSpPr/>
            <p:nvPr/>
          </p:nvSpPr>
          <p:spPr>
            <a:xfrm>
              <a:off x="2978640" y="4227840"/>
              <a:ext cx="129240" cy="127800"/>
            </a:xfrm>
            <a:custGeom>
              <a:avLst/>
              <a:gdLst/>
              <a:ahLst/>
              <a:cxnLst/>
              <a:rect l="l" t="t" r="r" b="b"/>
              <a:pathLst>
                <a:path w="361" h="357" extrusionOk="0">
                  <a:moveTo>
                    <a:pt x="213" y="191"/>
                  </a:moveTo>
                  <a:lnTo>
                    <a:pt x="260" y="193"/>
                  </a:lnTo>
                  <a:lnTo>
                    <a:pt x="329" y="137"/>
                  </a:lnTo>
                  <a:lnTo>
                    <a:pt x="361" y="175"/>
                  </a:lnTo>
                  <a:lnTo>
                    <a:pt x="140" y="357"/>
                  </a:lnTo>
                  <a:lnTo>
                    <a:pt x="109" y="319"/>
                  </a:lnTo>
                  <a:lnTo>
                    <a:pt x="212" y="233"/>
                  </a:lnTo>
                  <a:lnTo>
                    <a:pt x="168" y="234"/>
                  </a:lnTo>
                  <a:lnTo>
                    <a:pt x="38" y="234"/>
                  </a:lnTo>
                  <a:lnTo>
                    <a:pt x="0" y="187"/>
                  </a:lnTo>
                  <a:lnTo>
                    <a:pt x="165" y="188"/>
                  </a:lnTo>
                  <a:lnTo>
                    <a:pt x="216" y="0"/>
                  </a:lnTo>
                  <a:lnTo>
                    <a:pt x="253" y="45"/>
                  </a:lnTo>
                  <a:lnTo>
                    <a:pt x="213" y="191"/>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0" name="Google Shape;3130;p65">
              <a:extLst>
                <a:ext uri="{FF2B5EF4-FFF2-40B4-BE49-F238E27FC236}">
                  <a16:creationId xmlns:a16="http://schemas.microsoft.com/office/drawing/2014/main" id="{7815BD4B-5B43-09B4-E08F-6615DE1EF353}"/>
                </a:ext>
              </a:extLst>
            </p:cNvPr>
            <p:cNvSpPr/>
            <p:nvPr/>
          </p:nvSpPr>
          <p:spPr>
            <a:xfrm>
              <a:off x="2957400" y="4205160"/>
              <a:ext cx="95400" cy="70200"/>
            </a:xfrm>
            <a:custGeom>
              <a:avLst/>
              <a:gdLst/>
              <a:ahLst/>
              <a:cxnLst/>
              <a:rect l="l" t="t" r="r" b="b"/>
              <a:pathLst>
                <a:path w="267" h="197" extrusionOk="0">
                  <a:moveTo>
                    <a:pt x="240" y="0"/>
                  </a:moveTo>
                  <a:lnTo>
                    <a:pt x="267" y="42"/>
                  </a:lnTo>
                  <a:lnTo>
                    <a:pt x="26" y="197"/>
                  </a:lnTo>
                  <a:lnTo>
                    <a:pt x="0" y="155"/>
                  </a:lnTo>
                  <a:lnTo>
                    <a:pt x="240" y="0"/>
                  </a:lnTo>
                  <a:close/>
                </a:path>
              </a:pathLst>
            </a:custGeom>
            <a:solidFill>
              <a:schemeClr val="accent2"/>
            </a:solidFill>
            <a:ln>
              <a:noFill/>
            </a:ln>
          </p:spPr>
          <p:txBody>
            <a:bodyPr spcFirstLastPara="1" wrap="square" lIns="90000" tIns="25900" rIns="90000" bIns="259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1" name="Google Shape;3131;p65">
              <a:extLst>
                <a:ext uri="{FF2B5EF4-FFF2-40B4-BE49-F238E27FC236}">
                  <a16:creationId xmlns:a16="http://schemas.microsoft.com/office/drawing/2014/main" id="{4ADC6246-0D7E-9832-A4F3-284BE07A1CA7}"/>
                </a:ext>
              </a:extLst>
            </p:cNvPr>
            <p:cNvSpPr/>
            <p:nvPr/>
          </p:nvSpPr>
          <p:spPr>
            <a:xfrm>
              <a:off x="2904480" y="4115880"/>
              <a:ext cx="127440" cy="117720"/>
            </a:xfrm>
            <a:custGeom>
              <a:avLst/>
              <a:gdLst/>
              <a:ahLst/>
              <a:cxnLst/>
              <a:rect l="l" t="t" r="r" b="b"/>
              <a:pathLst>
                <a:path w="356" h="329" extrusionOk="0">
                  <a:moveTo>
                    <a:pt x="258" y="0"/>
                  </a:moveTo>
                  <a:lnTo>
                    <a:pt x="280" y="45"/>
                  </a:lnTo>
                  <a:lnTo>
                    <a:pt x="152" y="248"/>
                  </a:lnTo>
                  <a:lnTo>
                    <a:pt x="335" y="161"/>
                  </a:lnTo>
                  <a:lnTo>
                    <a:pt x="356" y="206"/>
                  </a:lnTo>
                  <a:lnTo>
                    <a:pt x="98" y="329"/>
                  </a:lnTo>
                  <a:lnTo>
                    <a:pt x="76" y="284"/>
                  </a:lnTo>
                  <a:lnTo>
                    <a:pt x="205" y="81"/>
                  </a:lnTo>
                  <a:lnTo>
                    <a:pt x="21" y="168"/>
                  </a:lnTo>
                  <a:lnTo>
                    <a:pt x="0" y="124"/>
                  </a:lnTo>
                  <a:lnTo>
                    <a:pt x="258" y="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2" name="Google Shape;3132;p65">
              <a:extLst>
                <a:ext uri="{FF2B5EF4-FFF2-40B4-BE49-F238E27FC236}">
                  <a16:creationId xmlns:a16="http://schemas.microsoft.com/office/drawing/2014/main" id="{975E202B-94ED-978D-D8BC-550EECF087AE}"/>
                </a:ext>
              </a:extLst>
            </p:cNvPr>
            <p:cNvSpPr/>
            <p:nvPr/>
          </p:nvSpPr>
          <p:spPr>
            <a:xfrm>
              <a:off x="2882520" y="4036680"/>
              <a:ext cx="108720" cy="89640"/>
            </a:xfrm>
            <a:custGeom>
              <a:avLst/>
              <a:gdLst/>
              <a:ahLst/>
              <a:cxnLst/>
              <a:rect l="l" t="t" r="r" b="b"/>
              <a:pathLst>
                <a:path w="304" h="251" extrusionOk="0">
                  <a:moveTo>
                    <a:pt x="304" y="176"/>
                  </a:moveTo>
                  <a:lnTo>
                    <a:pt x="28" y="251"/>
                  </a:lnTo>
                  <a:lnTo>
                    <a:pt x="6" y="170"/>
                  </a:lnTo>
                  <a:cubicBezTo>
                    <a:pt x="-1" y="145"/>
                    <a:pt x="-1" y="122"/>
                    <a:pt x="5" y="100"/>
                  </a:cubicBezTo>
                  <a:cubicBezTo>
                    <a:pt x="10" y="78"/>
                    <a:pt x="22" y="60"/>
                    <a:pt x="39" y="44"/>
                  </a:cubicBezTo>
                  <a:cubicBezTo>
                    <a:pt x="56" y="28"/>
                    <a:pt x="78" y="17"/>
                    <a:pt x="103" y="10"/>
                  </a:cubicBezTo>
                  <a:lnTo>
                    <a:pt x="117" y="6"/>
                  </a:lnTo>
                  <a:cubicBezTo>
                    <a:pt x="143" y="-1"/>
                    <a:pt x="168" y="-2"/>
                    <a:pt x="190" y="3"/>
                  </a:cubicBezTo>
                  <a:cubicBezTo>
                    <a:pt x="213" y="8"/>
                    <a:pt x="232" y="18"/>
                    <a:pt x="248" y="35"/>
                  </a:cubicBezTo>
                  <a:cubicBezTo>
                    <a:pt x="264" y="51"/>
                    <a:pt x="276" y="72"/>
                    <a:pt x="282" y="97"/>
                  </a:cubicBezTo>
                  <a:lnTo>
                    <a:pt x="304" y="176"/>
                  </a:lnTo>
                  <a:moveTo>
                    <a:pt x="54" y="193"/>
                  </a:moveTo>
                  <a:lnTo>
                    <a:pt x="252" y="138"/>
                  </a:lnTo>
                  <a:lnTo>
                    <a:pt x="244" y="107"/>
                  </a:lnTo>
                  <a:cubicBezTo>
                    <a:pt x="237" y="82"/>
                    <a:pt x="224" y="65"/>
                    <a:pt x="205" y="56"/>
                  </a:cubicBezTo>
                  <a:cubicBezTo>
                    <a:pt x="185" y="47"/>
                    <a:pt x="161" y="46"/>
                    <a:pt x="131" y="54"/>
                  </a:cubicBezTo>
                  <a:lnTo>
                    <a:pt x="116" y="58"/>
                  </a:lnTo>
                  <a:cubicBezTo>
                    <a:pt x="86" y="66"/>
                    <a:pt x="65" y="79"/>
                    <a:pt x="53" y="96"/>
                  </a:cubicBezTo>
                  <a:cubicBezTo>
                    <a:pt x="41" y="114"/>
                    <a:pt x="38" y="135"/>
                    <a:pt x="45" y="160"/>
                  </a:cubicBezTo>
                  <a:lnTo>
                    <a:pt x="54" y="193"/>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 name="Google Shape;3133;p65">
              <a:extLst>
                <a:ext uri="{FF2B5EF4-FFF2-40B4-BE49-F238E27FC236}">
                  <a16:creationId xmlns:a16="http://schemas.microsoft.com/office/drawing/2014/main" id="{1AE50242-76D1-FEA2-F21E-50BA54A7CD99}"/>
                </a:ext>
              </a:extLst>
            </p:cNvPr>
            <p:cNvSpPr/>
            <p:nvPr/>
          </p:nvSpPr>
          <p:spPr>
            <a:xfrm>
              <a:off x="2859480" y="3912120"/>
              <a:ext cx="104400" cy="81000"/>
            </a:xfrm>
            <a:custGeom>
              <a:avLst/>
              <a:gdLst/>
              <a:ahLst/>
              <a:cxnLst/>
              <a:rect l="l" t="t" r="r" b="b"/>
              <a:pathLst>
                <a:path w="292" h="227" extrusionOk="0">
                  <a:moveTo>
                    <a:pt x="40" y="0"/>
                  </a:moveTo>
                  <a:lnTo>
                    <a:pt x="44" y="89"/>
                  </a:lnTo>
                  <a:lnTo>
                    <a:pt x="289" y="78"/>
                  </a:lnTo>
                  <a:lnTo>
                    <a:pt x="292" y="126"/>
                  </a:lnTo>
                  <a:lnTo>
                    <a:pt x="46" y="137"/>
                  </a:lnTo>
                  <a:lnTo>
                    <a:pt x="50" y="225"/>
                  </a:lnTo>
                  <a:lnTo>
                    <a:pt x="10" y="227"/>
                  </a:lnTo>
                  <a:lnTo>
                    <a:pt x="0" y="1"/>
                  </a:lnTo>
                  <a:lnTo>
                    <a:pt x="40" y="0"/>
                  </a:lnTo>
                  <a:close/>
                </a:path>
              </a:pathLst>
            </a:custGeom>
            <a:solidFill>
              <a:schemeClr val="accent2"/>
            </a:solidFill>
            <a:ln>
              <a:noFill/>
            </a:ln>
          </p:spPr>
          <p:txBody>
            <a:bodyPr spcFirstLastPara="1" wrap="square" lIns="90000" tIns="36700" rIns="90000" bIns="367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 name="Google Shape;3134;p65">
              <a:extLst>
                <a:ext uri="{FF2B5EF4-FFF2-40B4-BE49-F238E27FC236}">
                  <a16:creationId xmlns:a16="http://schemas.microsoft.com/office/drawing/2014/main" id="{1CEA91EE-1D1C-98BE-1F92-24F2AB50A67E}"/>
                </a:ext>
              </a:extLst>
            </p:cNvPr>
            <p:cNvSpPr/>
            <p:nvPr/>
          </p:nvSpPr>
          <p:spPr>
            <a:xfrm>
              <a:off x="2863440" y="3811680"/>
              <a:ext cx="104760" cy="86040"/>
            </a:xfrm>
            <a:custGeom>
              <a:avLst/>
              <a:gdLst/>
              <a:ahLst/>
              <a:cxnLst/>
              <a:rect l="l" t="t" r="r" b="b"/>
              <a:pathLst>
                <a:path w="293" h="241" extrusionOk="0">
                  <a:moveTo>
                    <a:pt x="168" y="4"/>
                  </a:moveTo>
                  <a:cubicBezTo>
                    <a:pt x="196" y="7"/>
                    <a:pt x="219" y="15"/>
                    <a:pt x="239" y="27"/>
                  </a:cubicBezTo>
                  <a:cubicBezTo>
                    <a:pt x="258" y="39"/>
                    <a:pt x="274" y="55"/>
                    <a:pt x="283" y="74"/>
                  </a:cubicBezTo>
                  <a:cubicBezTo>
                    <a:pt x="292" y="93"/>
                    <a:pt x="295" y="115"/>
                    <a:pt x="292" y="138"/>
                  </a:cubicBezTo>
                  <a:cubicBezTo>
                    <a:pt x="290" y="161"/>
                    <a:pt x="281" y="181"/>
                    <a:pt x="268" y="197"/>
                  </a:cubicBezTo>
                  <a:cubicBezTo>
                    <a:pt x="255" y="214"/>
                    <a:pt x="237" y="225"/>
                    <a:pt x="215" y="233"/>
                  </a:cubicBezTo>
                  <a:cubicBezTo>
                    <a:pt x="193" y="240"/>
                    <a:pt x="169" y="243"/>
                    <a:pt x="141" y="240"/>
                  </a:cubicBezTo>
                  <a:lnTo>
                    <a:pt x="126" y="238"/>
                  </a:lnTo>
                  <a:cubicBezTo>
                    <a:pt x="98" y="235"/>
                    <a:pt x="74" y="226"/>
                    <a:pt x="54" y="214"/>
                  </a:cubicBezTo>
                  <a:cubicBezTo>
                    <a:pt x="34" y="201"/>
                    <a:pt x="19" y="186"/>
                    <a:pt x="10" y="167"/>
                  </a:cubicBezTo>
                  <a:cubicBezTo>
                    <a:pt x="1" y="148"/>
                    <a:pt x="-2" y="126"/>
                    <a:pt x="1" y="103"/>
                  </a:cubicBezTo>
                  <a:cubicBezTo>
                    <a:pt x="3" y="80"/>
                    <a:pt x="12" y="61"/>
                    <a:pt x="25" y="44"/>
                  </a:cubicBezTo>
                  <a:cubicBezTo>
                    <a:pt x="38" y="27"/>
                    <a:pt x="56" y="15"/>
                    <a:pt x="78" y="8"/>
                  </a:cubicBezTo>
                  <a:cubicBezTo>
                    <a:pt x="100" y="1"/>
                    <a:pt x="125" y="-1"/>
                    <a:pt x="152" y="2"/>
                  </a:cubicBezTo>
                  <a:lnTo>
                    <a:pt x="168" y="4"/>
                  </a:lnTo>
                  <a:moveTo>
                    <a:pt x="147" y="51"/>
                  </a:moveTo>
                  <a:cubicBezTo>
                    <a:pt x="116" y="48"/>
                    <a:pt x="91" y="51"/>
                    <a:pt x="73" y="61"/>
                  </a:cubicBezTo>
                  <a:cubicBezTo>
                    <a:pt x="54" y="70"/>
                    <a:pt x="44" y="86"/>
                    <a:pt x="41" y="108"/>
                  </a:cubicBezTo>
                  <a:cubicBezTo>
                    <a:pt x="39" y="130"/>
                    <a:pt x="45" y="147"/>
                    <a:pt x="61" y="161"/>
                  </a:cubicBezTo>
                  <a:cubicBezTo>
                    <a:pt x="76" y="175"/>
                    <a:pt x="99" y="184"/>
                    <a:pt x="129" y="188"/>
                  </a:cubicBezTo>
                  <a:lnTo>
                    <a:pt x="146" y="190"/>
                  </a:lnTo>
                  <a:cubicBezTo>
                    <a:pt x="177" y="194"/>
                    <a:pt x="201" y="190"/>
                    <a:pt x="220" y="180"/>
                  </a:cubicBezTo>
                  <a:cubicBezTo>
                    <a:pt x="238" y="170"/>
                    <a:pt x="249" y="154"/>
                    <a:pt x="252" y="133"/>
                  </a:cubicBezTo>
                  <a:cubicBezTo>
                    <a:pt x="254" y="111"/>
                    <a:pt x="248" y="92"/>
                    <a:pt x="233" y="79"/>
                  </a:cubicBezTo>
                  <a:cubicBezTo>
                    <a:pt x="217" y="65"/>
                    <a:pt x="194" y="57"/>
                    <a:pt x="162" y="53"/>
                  </a:cubicBezTo>
                  <a:lnTo>
                    <a:pt x="147" y="51"/>
                  </a:lnTo>
                  <a:close/>
                </a:path>
              </a:pathLst>
            </a:custGeom>
            <a:solidFill>
              <a:schemeClr val="accent2"/>
            </a:solidFill>
            <a:ln>
              <a:noFill/>
            </a:ln>
          </p:spPr>
          <p:txBody>
            <a:bodyPr spcFirstLastPara="1" wrap="square" lIns="90000" tIns="41750" rIns="90000" bIns="4175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5" name="Google Shape;3135;p65">
              <a:extLst>
                <a:ext uri="{FF2B5EF4-FFF2-40B4-BE49-F238E27FC236}">
                  <a16:creationId xmlns:a16="http://schemas.microsoft.com/office/drawing/2014/main" id="{4B2249EF-2094-B505-FEF8-4691EF3AA8B1}"/>
                </a:ext>
              </a:extLst>
            </p:cNvPr>
            <p:cNvSpPr/>
            <p:nvPr/>
          </p:nvSpPr>
          <p:spPr>
            <a:xfrm>
              <a:off x="2884680" y="3663720"/>
              <a:ext cx="114120" cy="84240"/>
            </a:xfrm>
            <a:custGeom>
              <a:avLst/>
              <a:gdLst/>
              <a:ahLst/>
              <a:cxnLst/>
              <a:rect l="l" t="t" r="r" b="b"/>
              <a:pathLst>
                <a:path w="319" h="236" extrusionOk="0">
                  <a:moveTo>
                    <a:pt x="169" y="161"/>
                  </a:moveTo>
                  <a:lnTo>
                    <a:pt x="65" y="52"/>
                  </a:lnTo>
                  <a:lnTo>
                    <a:pt x="84" y="0"/>
                  </a:lnTo>
                  <a:lnTo>
                    <a:pt x="220" y="153"/>
                  </a:lnTo>
                  <a:lnTo>
                    <a:pt x="319" y="190"/>
                  </a:lnTo>
                  <a:lnTo>
                    <a:pt x="302" y="236"/>
                  </a:lnTo>
                  <a:lnTo>
                    <a:pt x="203" y="200"/>
                  </a:lnTo>
                  <a:lnTo>
                    <a:pt x="0" y="227"/>
                  </a:lnTo>
                  <a:lnTo>
                    <a:pt x="19" y="176"/>
                  </a:lnTo>
                  <a:lnTo>
                    <a:pt x="169" y="161"/>
                  </a:lnTo>
                  <a:close/>
                </a:path>
              </a:pathLst>
            </a:custGeom>
            <a:solidFill>
              <a:schemeClr val="accent2"/>
            </a:solidFill>
            <a:ln>
              <a:noFill/>
            </a:ln>
          </p:spPr>
          <p:txBody>
            <a:bodyPr spcFirstLastPara="1" wrap="square" lIns="90000" tIns="39950" rIns="90000" bIns="3995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6" name="Google Shape;3136;p65">
              <a:extLst>
                <a:ext uri="{FF2B5EF4-FFF2-40B4-BE49-F238E27FC236}">
                  <a16:creationId xmlns:a16="http://schemas.microsoft.com/office/drawing/2014/main" id="{2405ED1B-9CD8-8437-8B12-03FF6CFB26F0}"/>
                </a:ext>
              </a:extLst>
            </p:cNvPr>
            <p:cNvSpPr/>
            <p:nvPr/>
          </p:nvSpPr>
          <p:spPr>
            <a:xfrm>
              <a:off x="2937240" y="3587760"/>
              <a:ext cx="102600" cy="93600"/>
            </a:xfrm>
            <a:custGeom>
              <a:avLst/>
              <a:gdLst/>
              <a:ahLst/>
              <a:cxnLst/>
              <a:rect l="l" t="t" r="r" b="b"/>
              <a:pathLst>
                <a:path w="287" h="262" extrusionOk="0">
                  <a:moveTo>
                    <a:pt x="209" y="33"/>
                  </a:moveTo>
                  <a:cubicBezTo>
                    <a:pt x="233" y="47"/>
                    <a:pt x="252" y="63"/>
                    <a:pt x="266" y="82"/>
                  </a:cubicBezTo>
                  <a:cubicBezTo>
                    <a:pt x="279" y="101"/>
                    <a:pt x="286" y="121"/>
                    <a:pt x="287" y="142"/>
                  </a:cubicBezTo>
                  <a:cubicBezTo>
                    <a:pt x="288" y="163"/>
                    <a:pt x="283" y="184"/>
                    <a:pt x="271" y="205"/>
                  </a:cubicBezTo>
                  <a:cubicBezTo>
                    <a:pt x="260" y="225"/>
                    <a:pt x="245" y="240"/>
                    <a:pt x="226" y="250"/>
                  </a:cubicBezTo>
                  <a:cubicBezTo>
                    <a:pt x="207" y="260"/>
                    <a:pt x="186" y="264"/>
                    <a:pt x="163" y="262"/>
                  </a:cubicBezTo>
                  <a:cubicBezTo>
                    <a:pt x="140" y="260"/>
                    <a:pt x="116" y="253"/>
                    <a:pt x="93" y="239"/>
                  </a:cubicBezTo>
                  <a:lnTo>
                    <a:pt x="79" y="231"/>
                  </a:lnTo>
                  <a:cubicBezTo>
                    <a:pt x="54" y="218"/>
                    <a:pt x="35" y="201"/>
                    <a:pt x="22" y="182"/>
                  </a:cubicBezTo>
                  <a:cubicBezTo>
                    <a:pt x="8" y="163"/>
                    <a:pt x="1" y="142"/>
                    <a:pt x="0" y="121"/>
                  </a:cubicBezTo>
                  <a:cubicBezTo>
                    <a:pt x="-1" y="100"/>
                    <a:pt x="5" y="79"/>
                    <a:pt x="16" y="59"/>
                  </a:cubicBezTo>
                  <a:cubicBezTo>
                    <a:pt x="28" y="39"/>
                    <a:pt x="43" y="24"/>
                    <a:pt x="62" y="14"/>
                  </a:cubicBezTo>
                  <a:cubicBezTo>
                    <a:pt x="81" y="4"/>
                    <a:pt x="102" y="-1"/>
                    <a:pt x="125" y="1"/>
                  </a:cubicBezTo>
                  <a:cubicBezTo>
                    <a:pt x="148" y="2"/>
                    <a:pt x="171" y="11"/>
                    <a:pt x="196" y="25"/>
                  </a:cubicBezTo>
                  <a:lnTo>
                    <a:pt x="209" y="33"/>
                  </a:lnTo>
                  <a:moveTo>
                    <a:pt x="171" y="68"/>
                  </a:moveTo>
                  <a:cubicBezTo>
                    <a:pt x="144" y="52"/>
                    <a:pt x="120" y="46"/>
                    <a:pt x="99" y="48"/>
                  </a:cubicBezTo>
                  <a:cubicBezTo>
                    <a:pt x="79" y="50"/>
                    <a:pt x="63" y="60"/>
                    <a:pt x="52" y="79"/>
                  </a:cubicBezTo>
                  <a:cubicBezTo>
                    <a:pt x="41" y="98"/>
                    <a:pt x="40" y="116"/>
                    <a:pt x="49" y="136"/>
                  </a:cubicBezTo>
                  <a:cubicBezTo>
                    <a:pt x="57" y="154"/>
                    <a:pt x="75" y="172"/>
                    <a:pt x="101" y="187"/>
                  </a:cubicBezTo>
                  <a:lnTo>
                    <a:pt x="116" y="195"/>
                  </a:lnTo>
                  <a:cubicBezTo>
                    <a:pt x="143" y="211"/>
                    <a:pt x="167" y="218"/>
                    <a:pt x="188" y="216"/>
                  </a:cubicBezTo>
                  <a:cubicBezTo>
                    <a:pt x="209" y="214"/>
                    <a:pt x="225" y="203"/>
                    <a:pt x="235" y="184"/>
                  </a:cubicBezTo>
                  <a:cubicBezTo>
                    <a:pt x="246" y="165"/>
                    <a:pt x="248" y="146"/>
                    <a:pt x="239" y="128"/>
                  </a:cubicBezTo>
                  <a:cubicBezTo>
                    <a:pt x="230" y="109"/>
                    <a:pt x="212" y="92"/>
                    <a:pt x="184" y="76"/>
                  </a:cubicBezTo>
                  <a:lnTo>
                    <a:pt x="171" y="68"/>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7" name="Google Shape;3137;p65">
              <a:extLst>
                <a:ext uri="{FF2B5EF4-FFF2-40B4-BE49-F238E27FC236}">
                  <a16:creationId xmlns:a16="http://schemas.microsoft.com/office/drawing/2014/main" id="{23EB029F-4990-EADE-0F6B-92EFF85293F0}"/>
                </a:ext>
              </a:extLst>
            </p:cNvPr>
            <p:cNvSpPr/>
            <p:nvPr/>
          </p:nvSpPr>
          <p:spPr>
            <a:xfrm>
              <a:off x="2982960" y="3489120"/>
              <a:ext cx="114840" cy="111240"/>
            </a:xfrm>
            <a:custGeom>
              <a:avLst/>
              <a:gdLst/>
              <a:ahLst/>
              <a:cxnLst/>
              <a:rect l="l" t="t" r="r" b="b"/>
              <a:pathLst>
                <a:path w="321" h="311" extrusionOk="0">
                  <a:moveTo>
                    <a:pt x="137" y="0"/>
                  </a:moveTo>
                  <a:lnTo>
                    <a:pt x="284" y="122"/>
                  </a:lnTo>
                  <a:cubicBezTo>
                    <a:pt x="307" y="141"/>
                    <a:pt x="319" y="164"/>
                    <a:pt x="321" y="190"/>
                  </a:cubicBezTo>
                  <a:cubicBezTo>
                    <a:pt x="322" y="216"/>
                    <a:pt x="312" y="242"/>
                    <a:pt x="291" y="267"/>
                  </a:cubicBezTo>
                  <a:cubicBezTo>
                    <a:pt x="270" y="292"/>
                    <a:pt x="247" y="306"/>
                    <a:pt x="221" y="310"/>
                  </a:cubicBezTo>
                  <a:cubicBezTo>
                    <a:pt x="195" y="314"/>
                    <a:pt x="171" y="306"/>
                    <a:pt x="147" y="286"/>
                  </a:cubicBezTo>
                  <a:lnTo>
                    <a:pt x="0" y="164"/>
                  </a:lnTo>
                  <a:lnTo>
                    <a:pt x="32" y="125"/>
                  </a:lnTo>
                  <a:lnTo>
                    <a:pt x="179" y="248"/>
                  </a:lnTo>
                  <a:cubicBezTo>
                    <a:pt x="194" y="260"/>
                    <a:pt x="208" y="266"/>
                    <a:pt x="222" y="265"/>
                  </a:cubicBezTo>
                  <a:cubicBezTo>
                    <a:pt x="236" y="264"/>
                    <a:pt x="249" y="256"/>
                    <a:pt x="261" y="242"/>
                  </a:cubicBezTo>
                  <a:cubicBezTo>
                    <a:pt x="285" y="212"/>
                    <a:pt x="282" y="185"/>
                    <a:pt x="251" y="159"/>
                  </a:cubicBezTo>
                  <a:lnTo>
                    <a:pt x="105" y="37"/>
                  </a:lnTo>
                  <a:lnTo>
                    <a:pt x="137" y="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8" name="Google Shape;3138;p65">
              <a:extLst>
                <a:ext uri="{FF2B5EF4-FFF2-40B4-BE49-F238E27FC236}">
                  <a16:creationId xmlns:a16="http://schemas.microsoft.com/office/drawing/2014/main" id="{405AFD62-0612-0D69-7F77-FBDC01CA92A9}"/>
                </a:ext>
              </a:extLst>
            </p:cNvPr>
            <p:cNvSpPr/>
            <p:nvPr/>
          </p:nvSpPr>
          <p:spPr>
            <a:xfrm>
              <a:off x="3054960" y="3430800"/>
              <a:ext cx="125280" cy="112680"/>
            </a:xfrm>
            <a:custGeom>
              <a:avLst/>
              <a:gdLst/>
              <a:ahLst/>
              <a:cxnLst/>
              <a:rect l="l" t="t" r="r" b="b"/>
              <a:pathLst>
                <a:path w="350" h="315" extrusionOk="0">
                  <a:moveTo>
                    <a:pt x="195" y="163"/>
                  </a:moveTo>
                  <a:lnTo>
                    <a:pt x="153" y="200"/>
                  </a:lnTo>
                  <a:lnTo>
                    <a:pt x="224" y="283"/>
                  </a:lnTo>
                  <a:lnTo>
                    <a:pt x="187" y="315"/>
                  </a:lnTo>
                  <a:lnTo>
                    <a:pt x="0" y="99"/>
                  </a:lnTo>
                  <a:lnTo>
                    <a:pt x="76" y="33"/>
                  </a:lnTo>
                  <a:cubicBezTo>
                    <a:pt x="101" y="12"/>
                    <a:pt x="126" y="0"/>
                    <a:pt x="149" y="0"/>
                  </a:cubicBezTo>
                  <a:cubicBezTo>
                    <a:pt x="172" y="-1"/>
                    <a:pt x="193" y="10"/>
                    <a:pt x="211" y="31"/>
                  </a:cubicBezTo>
                  <a:cubicBezTo>
                    <a:pt x="224" y="46"/>
                    <a:pt x="231" y="61"/>
                    <a:pt x="232" y="77"/>
                  </a:cubicBezTo>
                  <a:cubicBezTo>
                    <a:pt x="233" y="93"/>
                    <a:pt x="230" y="109"/>
                    <a:pt x="222" y="124"/>
                  </a:cubicBezTo>
                  <a:lnTo>
                    <a:pt x="349" y="173"/>
                  </a:lnTo>
                  <a:lnTo>
                    <a:pt x="350" y="175"/>
                  </a:lnTo>
                  <a:lnTo>
                    <a:pt x="310" y="209"/>
                  </a:lnTo>
                  <a:lnTo>
                    <a:pt x="195" y="163"/>
                  </a:lnTo>
                  <a:moveTo>
                    <a:pt x="127" y="169"/>
                  </a:moveTo>
                  <a:lnTo>
                    <a:pt x="165" y="136"/>
                  </a:lnTo>
                  <a:cubicBezTo>
                    <a:pt x="178" y="125"/>
                    <a:pt x="185" y="113"/>
                    <a:pt x="187" y="101"/>
                  </a:cubicBezTo>
                  <a:cubicBezTo>
                    <a:pt x="188" y="88"/>
                    <a:pt x="184" y="76"/>
                    <a:pt x="175" y="65"/>
                  </a:cubicBezTo>
                  <a:cubicBezTo>
                    <a:pt x="165" y="54"/>
                    <a:pt x="154" y="48"/>
                    <a:pt x="142" y="47"/>
                  </a:cubicBezTo>
                  <a:cubicBezTo>
                    <a:pt x="130" y="46"/>
                    <a:pt x="117" y="51"/>
                    <a:pt x="104" y="62"/>
                  </a:cubicBezTo>
                  <a:lnTo>
                    <a:pt x="64" y="96"/>
                  </a:lnTo>
                  <a:lnTo>
                    <a:pt x="127" y="16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9" name="Google Shape;3139;p65">
              <a:extLst>
                <a:ext uri="{FF2B5EF4-FFF2-40B4-BE49-F238E27FC236}">
                  <a16:creationId xmlns:a16="http://schemas.microsoft.com/office/drawing/2014/main" id="{26EE15E2-13B6-C8C6-E826-2BA2C2D2367F}"/>
                </a:ext>
              </a:extLst>
            </p:cNvPr>
            <p:cNvSpPr/>
            <p:nvPr/>
          </p:nvSpPr>
          <p:spPr>
            <a:xfrm>
              <a:off x="3143520" y="3375000"/>
              <a:ext cx="95400" cy="103320"/>
            </a:xfrm>
            <a:custGeom>
              <a:avLst/>
              <a:gdLst/>
              <a:ahLst/>
              <a:cxnLst/>
              <a:rect l="l" t="t" r="r" b="b"/>
              <a:pathLst>
                <a:path w="267" h="289" extrusionOk="0">
                  <a:moveTo>
                    <a:pt x="215" y="175"/>
                  </a:moveTo>
                  <a:cubicBezTo>
                    <a:pt x="208" y="164"/>
                    <a:pt x="199" y="159"/>
                    <a:pt x="188" y="158"/>
                  </a:cubicBezTo>
                  <a:cubicBezTo>
                    <a:pt x="177" y="156"/>
                    <a:pt x="160" y="159"/>
                    <a:pt x="137" y="165"/>
                  </a:cubicBezTo>
                  <a:cubicBezTo>
                    <a:pt x="113" y="171"/>
                    <a:pt x="94" y="174"/>
                    <a:pt x="78" y="174"/>
                  </a:cubicBezTo>
                  <a:cubicBezTo>
                    <a:pt x="47" y="174"/>
                    <a:pt x="25" y="162"/>
                    <a:pt x="11" y="140"/>
                  </a:cubicBezTo>
                  <a:cubicBezTo>
                    <a:pt x="-1" y="120"/>
                    <a:pt x="-3" y="99"/>
                    <a:pt x="5" y="77"/>
                  </a:cubicBezTo>
                  <a:cubicBezTo>
                    <a:pt x="13" y="54"/>
                    <a:pt x="30" y="35"/>
                    <a:pt x="55" y="19"/>
                  </a:cubicBezTo>
                  <a:cubicBezTo>
                    <a:pt x="72" y="9"/>
                    <a:pt x="89" y="3"/>
                    <a:pt x="107" y="1"/>
                  </a:cubicBezTo>
                  <a:cubicBezTo>
                    <a:pt x="124" y="-1"/>
                    <a:pt x="140" y="1"/>
                    <a:pt x="154" y="8"/>
                  </a:cubicBezTo>
                  <a:cubicBezTo>
                    <a:pt x="169" y="15"/>
                    <a:pt x="181" y="26"/>
                    <a:pt x="189" y="40"/>
                  </a:cubicBezTo>
                  <a:lnTo>
                    <a:pt x="147" y="65"/>
                  </a:lnTo>
                  <a:cubicBezTo>
                    <a:pt x="139" y="53"/>
                    <a:pt x="129" y="45"/>
                    <a:pt x="117" y="43"/>
                  </a:cubicBezTo>
                  <a:cubicBezTo>
                    <a:pt x="104" y="41"/>
                    <a:pt x="91" y="44"/>
                    <a:pt x="76" y="53"/>
                  </a:cubicBezTo>
                  <a:cubicBezTo>
                    <a:pt x="62" y="62"/>
                    <a:pt x="53" y="71"/>
                    <a:pt x="49" y="82"/>
                  </a:cubicBezTo>
                  <a:cubicBezTo>
                    <a:pt x="45" y="92"/>
                    <a:pt x="46" y="103"/>
                    <a:pt x="53" y="114"/>
                  </a:cubicBezTo>
                  <a:cubicBezTo>
                    <a:pt x="58" y="123"/>
                    <a:pt x="67" y="127"/>
                    <a:pt x="79" y="128"/>
                  </a:cubicBezTo>
                  <a:cubicBezTo>
                    <a:pt x="91" y="129"/>
                    <a:pt x="108" y="127"/>
                    <a:pt x="131" y="121"/>
                  </a:cubicBezTo>
                  <a:cubicBezTo>
                    <a:pt x="153" y="115"/>
                    <a:pt x="172" y="112"/>
                    <a:pt x="188" y="112"/>
                  </a:cubicBezTo>
                  <a:cubicBezTo>
                    <a:pt x="204" y="112"/>
                    <a:pt x="217" y="115"/>
                    <a:pt x="228" y="121"/>
                  </a:cubicBezTo>
                  <a:cubicBezTo>
                    <a:pt x="240" y="127"/>
                    <a:pt x="249" y="137"/>
                    <a:pt x="257" y="149"/>
                  </a:cubicBezTo>
                  <a:cubicBezTo>
                    <a:pt x="269" y="169"/>
                    <a:pt x="271" y="190"/>
                    <a:pt x="263" y="212"/>
                  </a:cubicBezTo>
                  <a:cubicBezTo>
                    <a:pt x="255" y="233"/>
                    <a:pt x="237" y="252"/>
                    <a:pt x="210" y="269"/>
                  </a:cubicBezTo>
                  <a:cubicBezTo>
                    <a:pt x="193" y="279"/>
                    <a:pt x="175" y="286"/>
                    <a:pt x="156" y="289"/>
                  </a:cubicBezTo>
                  <a:cubicBezTo>
                    <a:pt x="137" y="291"/>
                    <a:pt x="120" y="289"/>
                    <a:pt x="105" y="283"/>
                  </a:cubicBezTo>
                  <a:cubicBezTo>
                    <a:pt x="90" y="277"/>
                    <a:pt x="77" y="266"/>
                    <a:pt x="68" y="250"/>
                  </a:cubicBezTo>
                  <a:lnTo>
                    <a:pt x="110" y="224"/>
                  </a:lnTo>
                  <a:cubicBezTo>
                    <a:pt x="119" y="238"/>
                    <a:pt x="130" y="246"/>
                    <a:pt x="144" y="248"/>
                  </a:cubicBezTo>
                  <a:cubicBezTo>
                    <a:pt x="157" y="250"/>
                    <a:pt x="173" y="246"/>
                    <a:pt x="190" y="236"/>
                  </a:cubicBezTo>
                  <a:cubicBezTo>
                    <a:pt x="205" y="227"/>
                    <a:pt x="214" y="217"/>
                    <a:pt x="218" y="206"/>
                  </a:cubicBezTo>
                  <a:cubicBezTo>
                    <a:pt x="222" y="195"/>
                    <a:pt x="221" y="185"/>
                    <a:pt x="215" y="175"/>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50" name="Google Shape;3140;p65">
              <a:extLst>
                <a:ext uri="{FF2B5EF4-FFF2-40B4-BE49-F238E27FC236}">
                  <a16:creationId xmlns:a16="http://schemas.microsoft.com/office/drawing/2014/main" id="{6C0D64CC-FFE6-C4B9-74C6-3EF1411F8BB6}"/>
                </a:ext>
              </a:extLst>
            </p:cNvPr>
            <p:cNvSpPr/>
            <p:nvPr/>
          </p:nvSpPr>
          <p:spPr>
            <a:xfrm>
              <a:off x="3220920" y="3325680"/>
              <a:ext cx="101160" cy="119880"/>
            </a:xfrm>
            <a:custGeom>
              <a:avLst/>
              <a:gdLst/>
              <a:ahLst/>
              <a:cxnLst/>
              <a:rect l="l" t="t" r="r" b="b"/>
              <a:pathLst>
                <a:path w="283" h="335" extrusionOk="0">
                  <a:moveTo>
                    <a:pt x="216" y="152"/>
                  </a:moveTo>
                  <a:lnTo>
                    <a:pt x="107" y="198"/>
                  </a:lnTo>
                  <a:lnTo>
                    <a:pt x="141" y="279"/>
                  </a:lnTo>
                  <a:lnTo>
                    <a:pt x="268" y="226"/>
                  </a:lnTo>
                  <a:lnTo>
                    <a:pt x="283" y="263"/>
                  </a:lnTo>
                  <a:lnTo>
                    <a:pt x="111" y="335"/>
                  </a:lnTo>
                  <a:lnTo>
                    <a:pt x="0" y="72"/>
                  </a:lnTo>
                  <a:lnTo>
                    <a:pt x="171" y="0"/>
                  </a:lnTo>
                  <a:lnTo>
                    <a:pt x="187" y="37"/>
                  </a:lnTo>
                  <a:lnTo>
                    <a:pt x="62" y="89"/>
                  </a:lnTo>
                  <a:lnTo>
                    <a:pt x="92" y="162"/>
                  </a:lnTo>
                  <a:lnTo>
                    <a:pt x="200" y="117"/>
                  </a:lnTo>
                  <a:lnTo>
                    <a:pt x="216" y="152"/>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51" name="Google Shape;3141;p65">
              <a:extLst>
                <a:ext uri="{FF2B5EF4-FFF2-40B4-BE49-F238E27FC236}">
                  <a16:creationId xmlns:a16="http://schemas.microsoft.com/office/drawing/2014/main" id="{A8A4CDA9-D235-D7AB-F6EC-BC7E63A9B073}"/>
                </a:ext>
              </a:extLst>
            </p:cNvPr>
            <p:cNvSpPr/>
            <p:nvPr/>
          </p:nvSpPr>
          <p:spPr>
            <a:xfrm>
              <a:off x="3308040" y="3313080"/>
              <a:ext cx="87480" cy="103320"/>
            </a:xfrm>
            <a:custGeom>
              <a:avLst/>
              <a:gdLst/>
              <a:ahLst/>
              <a:cxnLst/>
              <a:rect l="l" t="t" r="r" b="b"/>
              <a:pathLst>
                <a:path w="245" h="289" extrusionOk="0">
                  <a:moveTo>
                    <a:pt x="110" y="238"/>
                  </a:moveTo>
                  <a:lnTo>
                    <a:pt x="235" y="206"/>
                  </a:lnTo>
                  <a:lnTo>
                    <a:pt x="245" y="244"/>
                  </a:lnTo>
                  <a:lnTo>
                    <a:pt x="71" y="289"/>
                  </a:lnTo>
                  <a:lnTo>
                    <a:pt x="0" y="12"/>
                  </a:lnTo>
                  <a:lnTo>
                    <a:pt x="48" y="0"/>
                  </a:lnTo>
                  <a:lnTo>
                    <a:pt x="110" y="238"/>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52" name="Google Shape;3142;p65">
              <a:extLst>
                <a:ext uri="{FF2B5EF4-FFF2-40B4-BE49-F238E27FC236}">
                  <a16:creationId xmlns:a16="http://schemas.microsoft.com/office/drawing/2014/main" id="{FEFA8DD5-6DAB-CB5B-C59B-25812B04B8ED}"/>
                </a:ext>
              </a:extLst>
            </p:cNvPr>
            <p:cNvSpPr/>
            <p:nvPr/>
          </p:nvSpPr>
          <p:spPr>
            <a:xfrm>
              <a:off x="3395160" y="3290040"/>
              <a:ext cx="65880" cy="108720"/>
            </a:xfrm>
            <a:custGeom>
              <a:avLst/>
              <a:gdLst/>
              <a:ahLst/>
              <a:cxnLst/>
              <a:rect l="l" t="t" r="r" b="b"/>
              <a:pathLst>
                <a:path w="185" h="304" extrusionOk="0">
                  <a:moveTo>
                    <a:pt x="182" y="166"/>
                  </a:moveTo>
                  <a:lnTo>
                    <a:pt x="67" y="178"/>
                  </a:lnTo>
                  <a:lnTo>
                    <a:pt x="81" y="299"/>
                  </a:lnTo>
                  <a:lnTo>
                    <a:pt x="32" y="304"/>
                  </a:lnTo>
                  <a:lnTo>
                    <a:pt x="0" y="20"/>
                  </a:lnTo>
                  <a:lnTo>
                    <a:pt x="180" y="0"/>
                  </a:lnTo>
                  <a:lnTo>
                    <a:pt x="185" y="40"/>
                  </a:lnTo>
                  <a:lnTo>
                    <a:pt x="53" y="54"/>
                  </a:lnTo>
                  <a:lnTo>
                    <a:pt x="63" y="139"/>
                  </a:lnTo>
                  <a:lnTo>
                    <a:pt x="177" y="126"/>
                  </a:lnTo>
                  <a:lnTo>
                    <a:pt x="182" y="166"/>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53" name="Google Shape;3143;p65">
              <a:extLst>
                <a:ext uri="{FF2B5EF4-FFF2-40B4-BE49-F238E27FC236}">
                  <a16:creationId xmlns:a16="http://schemas.microsoft.com/office/drawing/2014/main" id="{DE1C8F5A-DDA2-6B07-F5CF-15126DD6A7FB}"/>
                </a:ext>
              </a:extLst>
            </p:cNvPr>
            <p:cNvSpPr/>
            <p:nvPr/>
          </p:nvSpPr>
          <p:spPr>
            <a:xfrm>
              <a:off x="3516120" y="3290040"/>
              <a:ext cx="78120" cy="105840"/>
            </a:xfrm>
            <a:custGeom>
              <a:avLst/>
              <a:gdLst/>
              <a:ahLst/>
              <a:cxnLst/>
              <a:rect l="l" t="t" r="r" b="b"/>
              <a:pathLst>
                <a:path w="219" h="296" extrusionOk="0">
                  <a:moveTo>
                    <a:pt x="0" y="284"/>
                  </a:moveTo>
                  <a:lnTo>
                    <a:pt x="30" y="0"/>
                  </a:lnTo>
                  <a:lnTo>
                    <a:pt x="128" y="10"/>
                  </a:lnTo>
                  <a:cubicBezTo>
                    <a:pt x="160" y="13"/>
                    <a:pt x="184" y="22"/>
                    <a:pt x="199" y="37"/>
                  </a:cubicBezTo>
                  <a:cubicBezTo>
                    <a:pt x="214" y="51"/>
                    <a:pt x="221" y="72"/>
                    <a:pt x="218" y="97"/>
                  </a:cubicBezTo>
                  <a:cubicBezTo>
                    <a:pt x="217" y="110"/>
                    <a:pt x="212" y="121"/>
                    <a:pt x="204" y="131"/>
                  </a:cubicBezTo>
                  <a:cubicBezTo>
                    <a:pt x="196" y="140"/>
                    <a:pt x="184" y="148"/>
                    <a:pt x="170" y="152"/>
                  </a:cubicBezTo>
                  <a:cubicBezTo>
                    <a:pt x="185" y="158"/>
                    <a:pt x="196" y="167"/>
                    <a:pt x="203" y="180"/>
                  </a:cubicBezTo>
                  <a:cubicBezTo>
                    <a:pt x="211" y="192"/>
                    <a:pt x="214" y="206"/>
                    <a:pt x="212" y="222"/>
                  </a:cubicBezTo>
                  <a:cubicBezTo>
                    <a:pt x="209" y="249"/>
                    <a:pt x="198" y="269"/>
                    <a:pt x="179" y="281"/>
                  </a:cubicBezTo>
                  <a:cubicBezTo>
                    <a:pt x="161" y="294"/>
                    <a:pt x="135" y="298"/>
                    <a:pt x="103" y="295"/>
                  </a:cubicBezTo>
                  <a:lnTo>
                    <a:pt x="0" y="284"/>
                  </a:lnTo>
                  <a:moveTo>
                    <a:pt x="63" y="161"/>
                  </a:moveTo>
                  <a:lnTo>
                    <a:pt x="54" y="250"/>
                  </a:lnTo>
                  <a:lnTo>
                    <a:pt x="109" y="256"/>
                  </a:lnTo>
                  <a:cubicBezTo>
                    <a:pt x="124" y="257"/>
                    <a:pt x="137" y="255"/>
                    <a:pt x="146" y="248"/>
                  </a:cubicBezTo>
                  <a:cubicBezTo>
                    <a:pt x="156" y="241"/>
                    <a:pt x="161" y="231"/>
                    <a:pt x="163" y="217"/>
                  </a:cubicBezTo>
                  <a:cubicBezTo>
                    <a:pt x="166" y="188"/>
                    <a:pt x="152" y="171"/>
                    <a:pt x="122" y="167"/>
                  </a:cubicBezTo>
                  <a:lnTo>
                    <a:pt x="63" y="161"/>
                  </a:lnTo>
                  <a:moveTo>
                    <a:pt x="67" y="125"/>
                  </a:moveTo>
                  <a:lnTo>
                    <a:pt x="116" y="130"/>
                  </a:lnTo>
                  <a:cubicBezTo>
                    <a:pt x="131" y="131"/>
                    <a:pt x="143" y="129"/>
                    <a:pt x="153" y="123"/>
                  </a:cubicBezTo>
                  <a:cubicBezTo>
                    <a:pt x="162" y="117"/>
                    <a:pt x="167" y="108"/>
                    <a:pt x="169" y="95"/>
                  </a:cubicBezTo>
                  <a:cubicBezTo>
                    <a:pt x="170" y="81"/>
                    <a:pt x="167" y="70"/>
                    <a:pt x="160" y="63"/>
                  </a:cubicBezTo>
                  <a:cubicBezTo>
                    <a:pt x="153" y="56"/>
                    <a:pt x="141" y="51"/>
                    <a:pt x="124" y="50"/>
                  </a:cubicBezTo>
                  <a:lnTo>
                    <a:pt x="75" y="45"/>
                  </a:lnTo>
                  <a:lnTo>
                    <a:pt x="67" y="125"/>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54" name="Google Shape;3144;p65">
              <a:extLst>
                <a:ext uri="{FF2B5EF4-FFF2-40B4-BE49-F238E27FC236}">
                  <a16:creationId xmlns:a16="http://schemas.microsoft.com/office/drawing/2014/main" id="{0A0DCD74-2838-A17C-7465-B2D3CEB8B131}"/>
                </a:ext>
              </a:extLst>
            </p:cNvPr>
            <p:cNvSpPr/>
            <p:nvPr/>
          </p:nvSpPr>
          <p:spPr>
            <a:xfrm>
              <a:off x="3602880" y="3303720"/>
              <a:ext cx="90360" cy="115920"/>
            </a:xfrm>
            <a:custGeom>
              <a:avLst/>
              <a:gdLst/>
              <a:ahLst/>
              <a:cxnLst/>
              <a:rect l="l" t="t" r="r" b="b"/>
              <a:pathLst>
                <a:path w="253" h="324" extrusionOk="0">
                  <a:moveTo>
                    <a:pt x="195" y="196"/>
                  </a:moveTo>
                  <a:lnTo>
                    <a:pt x="81" y="166"/>
                  </a:lnTo>
                  <a:lnTo>
                    <a:pt x="59" y="251"/>
                  </a:lnTo>
                  <a:lnTo>
                    <a:pt x="191" y="286"/>
                  </a:lnTo>
                  <a:lnTo>
                    <a:pt x="181" y="324"/>
                  </a:lnTo>
                  <a:lnTo>
                    <a:pt x="0" y="276"/>
                  </a:lnTo>
                  <a:lnTo>
                    <a:pt x="74" y="0"/>
                  </a:lnTo>
                  <a:lnTo>
                    <a:pt x="253" y="48"/>
                  </a:lnTo>
                  <a:lnTo>
                    <a:pt x="243" y="87"/>
                  </a:lnTo>
                  <a:lnTo>
                    <a:pt x="112" y="51"/>
                  </a:lnTo>
                  <a:lnTo>
                    <a:pt x="92" y="128"/>
                  </a:lnTo>
                  <a:lnTo>
                    <a:pt x="205" y="158"/>
                  </a:lnTo>
                  <a:lnTo>
                    <a:pt x="195" y="196"/>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55" name="Google Shape;3145;p65">
              <a:extLst>
                <a:ext uri="{FF2B5EF4-FFF2-40B4-BE49-F238E27FC236}">
                  <a16:creationId xmlns:a16="http://schemas.microsoft.com/office/drawing/2014/main" id="{7EA1CB99-8E1F-047F-75B4-E66C3C322BFF}"/>
                </a:ext>
              </a:extLst>
            </p:cNvPr>
            <p:cNvSpPr/>
            <p:nvPr/>
          </p:nvSpPr>
          <p:spPr>
            <a:xfrm>
              <a:off x="3710160" y="3346200"/>
              <a:ext cx="117720" cy="128160"/>
            </a:xfrm>
            <a:custGeom>
              <a:avLst/>
              <a:gdLst/>
              <a:ahLst/>
              <a:cxnLst/>
              <a:rect l="l" t="t" r="r" b="b"/>
              <a:pathLst>
                <a:path w="329" h="358" extrusionOk="0">
                  <a:moveTo>
                    <a:pt x="131" y="182"/>
                  </a:moveTo>
                  <a:lnTo>
                    <a:pt x="86" y="197"/>
                  </a:lnTo>
                  <a:lnTo>
                    <a:pt x="44" y="276"/>
                  </a:lnTo>
                  <a:lnTo>
                    <a:pt x="0" y="253"/>
                  </a:lnTo>
                  <a:lnTo>
                    <a:pt x="133" y="0"/>
                  </a:lnTo>
                  <a:lnTo>
                    <a:pt x="177" y="23"/>
                  </a:lnTo>
                  <a:lnTo>
                    <a:pt x="115" y="142"/>
                  </a:lnTo>
                  <a:lnTo>
                    <a:pt x="155" y="124"/>
                  </a:lnTo>
                  <a:lnTo>
                    <a:pt x="276" y="75"/>
                  </a:lnTo>
                  <a:lnTo>
                    <a:pt x="329" y="103"/>
                  </a:lnTo>
                  <a:lnTo>
                    <a:pt x="176" y="165"/>
                  </a:lnTo>
                  <a:lnTo>
                    <a:pt x="201" y="358"/>
                  </a:lnTo>
                  <a:lnTo>
                    <a:pt x="149" y="331"/>
                  </a:lnTo>
                  <a:lnTo>
                    <a:pt x="131" y="182"/>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56" name="Google Shape;3146;p65">
              <a:extLst>
                <a:ext uri="{FF2B5EF4-FFF2-40B4-BE49-F238E27FC236}">
                  <a16:creationId xmlns:a16="http://schemas.microsoft.com/office/drawing/2014/main" id="{3B7C3361-E956-F686-610A-EC53D91FE4D0}"/>
                </a:ext>
              </a:extLst>
            </p:cNvPr>
            <p:cNvSpPr/>
            <p:nvPr/>
          </p:nvSpPr>
          <p:spPr>
            <a:xfrm>
              <a:off x="3788280" y="3396240"/>
              <a:ext cx="72360" cy="94320"/>
            </a:xfrm>
            <a:custGeom>
              <a:avLst/>
              <a:gdLst/>
              <a:ahLst/>
              <a:cxnLst/>
              <a:rect l="l" t="t" r="r" b="b"/>
              <a:pathLst>
                <a:path w="203" h="264" extrusionOk="0">
                  <a:moveTo>
                    <a:pt x="41" y="264"/>
                  </a:moveTo>
                  <a:lnTo>
                    <a:pt x="0" y="236"/>
                  </a:lnTo>
                  <a:lnTo>
                    <a:pt x="162" y="0"/>
                  </a:lnTo>
                  <a:lnTo>
                    <a:pt x="203" y="28"/>
                  </a:lnTo>
                  <a:lnTo>
                    <a:pt x="41" y="264"/>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57" name="Google Shape;3147;p65">
              <a:extLst>
                <a:ext uri="{FF2B5EF4-FFF2-40B4-BE49-F238E27FC236}">
                  <a16:creationId xmlns:a16="http://schemas.microsoft.com/office/drawing/2014/main" id="{3EEDF17B-AC3F-B8E9-51DA-11E6D51C705C}"/>
                </a:ext>
              </a:extLst>
            </p:cNvPr>
            <p:cNvSpPr/>
            <p:nvPr/>
          </p:nvSpPr>
          <p:spPr>
            <a:xfrm>
              <a:off x="3819240" y="3424680"/>
              <a:ext cx="128880" cy="130320"/>
            </a:xfrm>
            <a:custGeom>
              <a:avLst/>
              <a:gdLst/>
              <a:ahLst/>
              <a:cxnLst/>
              <a:rect l="l" t="t" r="r" b="b"/>
              <a:pathLst>
                <a:path w="360" h="364" extrusionOk="0">
                  <a:moveTo>
                    <a:pt x="169" y="364"/>
                  </a:moveTo>
                  <a:lnTo>
                    <a:pt x="132" y="331"/>
                  </a:lnTo>
                  <a:lnTo>
                    <a:pt x="172" y="95"/>
                  </a:lnTo>
                  <a:lnTo>
                    <a:pt x="37" y="246"/>
                  </a:lnTo>
                  <a:lnTo>
                    <a:pt x="0" y="213"/>
                  </a:lnTo>
                  <a:lnTo>
                    <a:pt x="191" y="0"/>
                  </a:lnTo>
                  <a:lnTo>
                    <a:pt x="228" y="33"/>
                  </a:lnTo>
                  <a:lnTo>
                    <a:pt x="187" y="270"/>
                  </a:lnTo>
                  <a:lnTo>
                    <a:pt x="323" y="119"/>
                  </a:lnTo>
                  <a:lnTo>
                    <a:pt x="360" y="152"/>
                  </a:lnTo>
                  <a:lnTo>
                    <a:pt x="169" y="364"/>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58" name="Google Shape;3148;p65">
              <a:extLst>
                <a:ext uri="{FF2B5EF4-FFF2-40B4-BE49-F238E27FC236}">
                  <a16:creationId xmlns:a16="http://schemas.microsoft.com/office/drawing/2014/main" id="{C9932314-9AED-B46F-4C4C-D672119CE251}"/>
                </a:ext>
              </a:extLst>
            </p:cNvPr>
            <p:cNvSpPr/>
            <p:nvPr/>
          </p:nvSpPr>
          <p:spPr>
            <a:xfrm>
              <a:off x="3891240" y="3504960"/>
              <a:ext cx="109800" cy="105120"/>
            </a:xfrm>
            <a:custGeom>
              <a:avLst/>
              <a:gdLst/>
              <a:ahLst/>
              <a:cxnLst/>
              <a:rect l="l" t="t" r="r" b="b"/>
              <a:pathLst>
                <a:path w="307" h="294" extrusionOk="0">
                  <a:moveTo>
                    <a:pt x="0" y="176"/>
                  </a:moveTo>
                  <a:lnTo>
                    <a:pt x="225" y="0"/>
                  </a:lnTo>
                  <a:lnTo>
                    <a:pt x="277" y="67"/>
                  </a:lnTo>
                  <a:cubicBezTo>
                    <a:pt x="293" y="86"/>
                    <a:pt x="302" y="108"/>
                    <a:pt x="306" y="130"/>
                  </a:cubicBezTo>
                  <a:cubicBezTo>
                    <a:pt x="309" y="152"/>
                    <a:pt x="306" y="173"/>
                    <a:pt x="296" y="195"/>
                  </a:cubicBezTo>
                  <a:cubicBezTo>
                    <a:pt x="286" y="216"/>
                    <a:pt x="271" y="235"/>
                    <a:pt x="250" y="252"/>
                  </a:cubicBezTo>
                  <a:lnTo>
                    <a:pt x="238" y="261"/>
                  </a:lnTo>
                  <a:cubicBezTo>
                    <a:pt x="217" y="277"/>
                    <a:pt x="195" y="288"/>
                    <a:pt x="172" y="292"/>
                  </a:cubicBezTo>
                  <a:cubicBezTo>
                    <a:pt x="149" y="296"/>
                    <a:pt x="127" y="294"/>
                    <a:pt x="106" y="285"/>
                  </a:cubicBezTo>
                  <a:cubicBezTo>
                    <a:pt x="85" y="276"/>
                    <a:pt x="67" y="261"/>
                    <a:pt x="51" y="241"/>
                  </a:cubicBezTo>
                  <a:lnTo>
                    <a:pt x="0" y="176"/>
                  </a:lnTo>
                  <a:moveTo>
                    <a:pt x="224" y="64"/>
                  </a:moveTo>
                  <a:lnTo>
                    <a:pt x="62" y="191"/>
                  </a:lnTo>
                  <a:lnTo>
                    <a:pt x="82" y="217"/>
                  </a:lnTo>
                  <a:cubicBezTo>
                    <a:pt x="98" y="238"/>
                    <a:pt x="116" y="248"/>
                    <a:pt x="138" y="249"/>
                  </a:cubicBezTo>
                  <a:cubicBezTo>
                    <a:pt x="159" y="250"/>
                    <a:pt x="182" y="241"/>
                    <a:pt x="206" y="223"/>
                  </a:cubicBezTo>
                  <a:lnTo>
                    <a:pt x="219" y="213"/>
                  </a:lnTo>
                  <a:cubicBezTo>
                    <a:pt x="243" y="194"/>
                    <a:pt x="258" y="174"/>
                    <a:pt x="262" y="153"/>
                  </a:cubicBezTo>
                  <a:cubicBezTo>
                    <a:pt x="267" y="132"/>
                    <a:pt x="261" y="112"/>
                    <a:pt x="245" y="92"/>
                  </a:cubicBezTo>
                  <a:lnTo>
                    <a:pt x="224" y="64"/>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59" name="Google Shape;3149;p65">
              <a:extLst>
                <a:ext uri="{FF2B5EF4-FFF2-40B4-BE49-F238E27FC236}">
                  <a16:creationId xmlns:a16="http://schemas.microsoft.com/office/drawing/2014/main" id="{5025CDC1-F422-B39C-555B-2820B45DDE3E}"/>
                </a:ext>
              </a:extLst>
            </p:cNvPr>
            <p:cNvSpPr/>
            <p:nvPr/>
          </p:nvSpPr>
          <p:spPr>
            <a:xfrm>
              <a:off x="3971880" y="3616560"/>
              <a:ext cx="113400" cy="88200"/>
            </a:xfrm>
            <a:custGeom>
              <a:avLst/>
              <a:gdLst/>
              <a:ahLst/>
              <a:cxnLst/>
              <a:rect l="l" t="t" r="r" b="b"/>
              <a:pathLst>
                <a:path w="317" h="247" extrusionOk="0">
                  <a:moveTo>
                    <a:pt x="281" y="222"/>
                  </a:moveTo>
                  <a:lnTo>
                    <a:pt x="243" y="142"/>
                  </a:lnTo>
                  <a:lnTo>
                    <a:pt x="21" y="247"/>
                  </a:lnTo>
                  <a:lnTo>
                    <a:pt x="0" y="202"/>
                  </a:lnTo>
                  <a:lnTo>
                    <a:pt x="222" y="97"/>
                  </a:lnTo>
                  <a:lnTo>
                    <a:pt x="184" y="17"/>
                  </a:lnTo>
                  <a:lnTo>
                    <a:pt x="220" y="0"/>
                  </a:lnTo>
                  <a:lnTo>
                    <a:pt x="317" y="205"/>
                  </a:lnTo>
                  <a:lnTo>
                    <a:pt x="281" y="222"/>
                  </a:lnTo>
                  <a:close/>
                </a:path>
              </a:pathLst>
            </a:custGeom>
            <a:solidFill>
              <a:schemeClr val="accent2"/>
            </a:solidFill>
            <a:ln>
              <a:noFill/>
            </a:ln>
          </p:spPr>
          <p:txBody>
            <a:bodyPr spcFirstLastPara="1" wrap="square" lIns="90000" tIns="43900" rIns="90000" bIns="439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60" name="Google Shape;3150;p65">
              <a:extLst>
                <a:ext uri="{FF2B5EF4-FFF2-40B4-BE49-F238E27FC236}">
                  <a16:creationId xmlns:a16="http://schemas.microsoft.com/office/drawing/2014/main" id="{45E05584-CB86-4B05-0393-5C03EC8EEF83}"/>
                </a:ext>
              </a:extLst>
            </p:cNvPr>
            <p:cNvSpPr/>
            <p:nvPr/>
          </p:nvSpPr>
          <p:spPr>
            <a:xfrm>
              <a:off x="4003560" y="3720960"/>
              <a:ext cx="104400" cy="88200"/>
            </a:xfrm>
            <a:custGeom>
              <a:avLst/>
              <a:gdLst/>
              <a:ahLst/>
              <a:cxnLst/>
              <a:rect l="l" t="t" r="r" b="b"/>
              <a:pathLst>
                <a:path w="292" h="247" extrusionOk="0">
                  <a:moveTo>
                    <a:pt x="171" y="240"/>
                  </a:moveTo>
                  <a:cubicBezTo>
                    <a:pt x="144" y="248"/>
                    <a:pt x="119" y="249"/>
                    <a:pt x="96" y="246"/>
                  </a:cubicBezTo>
                  <a:cubicBezTo>
                    <a:pt x="73" y="242"/>
                    <a:pt x="54" y="234"/>
                    <a:pt x="38" y="220"/>
                  </a:cubicBezTo>
                  <a:cubicBezTo>
                    <a:pt x="22" y="205"/>
                    <a:pt x="11" y="187"/>
                    <a:pt x="4" y="164"/>
                  </a:cubicBezTo>
                  <a:cubicBezTo>
                    <a:pt x="-2" y="142"/>
                    <a:pt x="-2" y="121"/>
                    <a:pt x="4" y="100"/>
                  </a:cubicBezTo>
                  <a:cubicBezTo>
                    <a:pt x="10" y="80"/>
                    <a:pt x="22" y="62"/>
                    <a:pt x="39" y="46"/>
                  </a:cubicBezTo>
                  <a:cubicBezTo>
                    <a:pt x="56" y="31"/>
                    <a:pt x="78" y="20"/>
                    <a:pt x="105" y="12"/>
                  </a:cubicBezTo>
                  <a:lnTo>
                    <a:pt x="120" y="8"/>
                  </a:lnTo>
                  <a:cubicBezTo>
                    <a:pt x="147" y="0"/>
                    <a:pt x="172" y="-2"/>
                    <a:pt x="195" y="2"/>
                  </a:cubicBezTo>
                  <a:cubicBezTo>
                    <a:pt x="219" y="6"/>
                    <a:pt x="238" y="15"/>
                    <a:pt x="254" y="29"/>
                  </a:cubicBezTo>
                  <a:cubicBezTo>
                    <a:pt x="270" y="43"/>
                    <a:pt x="281" y="62"/>
                    <a:pt x="287" y="84"/>
                  </a:cubicBezTo>
                  <a:cubicBezTo>
                    <a:pt x="293" y="107"/>
                    <a:pt x="293" y="128"/>
                    <a:pt x="288" y="148"/>
                  </a:cubicBezTo>
                  <a:cubicBezTo>
                    <a:pt x="282" y="169"/>
                    <a:pt x="270" y="186"/>
                    <a:pt x="252" y="201"/>
                  </a:cubicBezTo>
                  <a:cubicBezTo>
                    <a:pt x="235" y="217"/>
                    <a:pt x="213" y="228"/>
                    <a:pt x="186" y="236"/>
                  </a:cubicBezTo>
                  <a:lnTo>
                    <a:pt x="171" y="240"/>
                  </a:lnTo>
                  <a:moveTo>
                    <a:pt x="172" y="189"/>
                  </a:moveTo>
                  <a:cubicBezTo>
                    <a:pt x="202" y="180"/>
                    <a:pt x="224" y="168"/>
                    <a:pt x="237" y="151"/>
                  </a:cubicBezTo>
                  <a:cubicBezTo>
                    <a:pt x="250" y="135"/>
                    <a:pt x="253" y="117"/>
                    <a:pt x="247" y="96"/>
                  </a:cubicBezTo>
                  <a:cubicBezTo>
                    <a:pt x="242" y="75"/>
                    <a:pt x="229" y="61"/>
                    <a:pt x="209" y="54"/>
                  </a:cubicBezTo>
                  <a:cubicBezTo>
                    <a:pt x="190" y="47"/>
                    <a:pt x="165" y="48"/>
                    <a:pt x="136" y="56"/>
                  </a:cubicBezTo>
                  <a:lnTo>
                    <a:pt x="120" y="60"/>
                  </a:lnTo>
                  <a:cubicBezTo>
                    <a:pt x="90" y="69"/>
                    <a:pt x="69" y="81"/>
                    <a:pt x="55" y="98"/>
                  </a:cubicBezTo>
                  <a:cubicBezTo>
                    <a:pt x="42" y="114"/>
                    <a:pt x="38" y="133"/>
                    <a:pt x="44" y="154"/>
                  </a:cubicBezTo>
                  <a:cubicBezTo>
                    <a:pt x="50" y="175"/>
                    <a:pt x="63" y="189"/>
                    <a:pt x="82" y="196"/>
                  </a:cubicBezTo>
                  <a:cubicBezTo>
                    <a:pt x="101" y="203"/>
                    <a:pt x="126" y="202"/>
                    <a:pt x="157" y="193"/>
                  </a:cubicBezTo>
                  <a:lnTo>
                    <a:pt x="172" y="189"/>
                  </a:lnTo>
                  <a:close/>
                </a:path>
              </a:pathLst>
            </a:custGeom>
            <a:solidFill>
              <a:schemeClr val="accent2"/>
            </a:solidFill>
            <a:ln>
              <a:noFill/>
            </a:ln>
          </p:spPr>
          <p:txBody>
            <a:bodyPr spcFirstLastPara="1" wrap="square" lIns="90000" tIns="43900" rIns="90000" bIns="439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61" name="Google Shape;3151;p65">
              <a:extLst>
                <a:ext uri="{FF2B5EF4-FFF2-40B4-BE49-F238E27FC236}">
                  <a16:creationId xmlns:a16="http://schemas.microsoft.com/office/drawing/2014/main" id="{FA7E4ADF-073E-178E-F4E5-17853B588446}"/>
                </a:ext>
              </a:extLst>
            </p:cNvPr>
            <p:cNvSpPr/>
            <p:nvPr/>
          </p:nvSpPr>
          <p:spPr>
            <a:xfrm>
              <a:off x="4025520" y="3854520"/>
              <a:ext cx="104400" cy="86400"/>
            </a:xfrm>
            <a:custGeom>
              <a:avLst/>
              <a:gdLst/>
              <a:ahLst/>
              <a:cxnLst/>
              <a:rect l="l" t="t" r="r" b="b"/>
              <a:pathLst>
                <a:path w="292" h="242" extrusionOk="0">
                  <a:moveTo>
                    <a:pt x="152" y="127"/>
                  </a:moveTo>
                  <a:lnTo>
                    <a:pt x="290" y="187"/>
                  </a:lnTo>
                  <a:lnTo>
                    <a:pt x="292" y="242"/>
                  </a:lnTo>
                  <a:lnTo>
                    <a:pt x="108" y="153"/>
                  </a:lnTo>
                  <a:lnTo>
                    <a:pt x="2" y="158"/>
                  </a:lnTo>
                  <a:lnTo>
                    <a:pt x="0" y="108"/>
                  </a:lnTo>
                  <a:lnTo>
                    <a:pt x="106" y="104"/>
                  </a:lnTo>
                  <a:lnTo>
                    <a:pt x="282" y="0"/>
                  </a:lnTo>
                  <a:lnTo>
                    <a:pt x="284" y="55"/>
                  </a:lnTo>
                  <a:lnTo>
                    <a:pt x="152" y="127"/>
                  </a:lnTo>
                  <a:close/>
                </a:path>
              </a:pathLst>
            </a:custGeom>
            <a:solidFill>
              <a:schemeClr val="accent2"/>
            </a:solidFill>
            <a:ln>
              <a:noFill/>
            </a:ln>
          </p:spPr>
          <p:txBody>
            <a:bodyPr spcFirstLastPara="1" wrap="square" lIns="90000" tIns="42100" rIns="90000" bIns="421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62" name="Google Shape;3152;p65">
              <a:extLst>
                <a:ext uri="{FF2B5EF4-FFF2-40B4-BE49-F238E27FC236}">
                  <a16:creationId xmlns:a16="http://schemas.microsoft.com/office/drawing/2014/main" id="{67F44A79-0B36-8D1B-2313-5D4232D220BC}"/>
                </a:ext>
              </a:extLst>
            </p:cNvPr>
            <p:cNvSpPr/>
            <p:nvPr/>
          </p:nvSpPr>
          <p:spPr>
            <a:xfrm>
              <a:off x="4020840" y="3953160"/>
              <a:ext cx="104760" cy="85680"/>
            </a:xfrm>
            <a:custGeom>
              <a:avLst/>
              <a:gdLst/>
              <a:ahLst/>
              <a:cxnLst/>
              <a:rect l="l" t="t" r="r" b="b"/>
              <a:pathLst>
                <a:path w="293" h="240" extrusionOk="0">
                  <a:moveTo>
                    <a:pt x="125" y="236"/>
                  </a:moveTo>
                  <a:cubicBezTo>
                    <a:pt x="97" y="233"/>
                    <a:pt x="73" y="225"/>
                    <a:pt x="53" y="213"/>
                  </a:cubicBezTo>
                  <a:cubicBezTo>
                    <a:pt x="33" y="201"/>
                    <a:pt x="19" y="185"/>
                    <a:pt x="10" y="166"/>
                  </a:cubicBezTo>
                  <a:cubicBezTo>
                    <a:pt x="1" y="146"/>
                    <a:pt x="-2" y="125"/>
                    <a:pt x="1" y="102"/>
                  </a:cubicBezTo>
                  <a:cubicBezTo>
                    <a:pt x="3" y="79"/>
                    <a:pt x="12" y="59"/>
                    <a:pt x="25" y="42"/>
                  </a:cubicBezTo>
                  <a:cubicBezTo>
                    <a:pt x="38" y="26"/>
                    <a:pt x="56" y="14"/>
                    <a:pt x="78" y="7"/>
                  </a:cubicBezTo>
                  <a:cubicBezTo>
                    <a:pt x="100" y="0"/>
                    <a:pt x="125" y="-2"/>
                    <a:pt x="152" y="1"/>
                  </a:cubicBezTo>
                  <a:lnTo>
                    <a:pt x="168" y="3"/>
                  </a:lnTo>
                  <a:cubicBezTo>
                    <a:pt x="195" y="6"/>
                    <a:pt x="219" y="14"/>
                    <a:pt x="239" y="26"/>
                  </a:cubicBezTo>
                  <a:cubicBezTo>
                    <a:pt x="259" y="39"/>
                    <a:pt x="274" y="55"/>
                    <a:pt x="283" y="74"/>
                  </a:cubicBezTo>
                  <a:cubicBezTo>
                    <a:pt x="292" y="93"/>
                    <a:pt x="295" y="114"/>
                    <a:pt x="292" y="137"/>
                  </a:cubicBezTo>
                  <a:cubicBezTo>
                    <a:pt x="289" y="160"/>
                    <a:pt x="281" y="180"/>
                    <a:pt x="268" y="197"/>
                  </a:cubicBezTo>
                  <a:cubicBezTo>
                    <a:pt x="254" y="213"/>
                    <a:pt x="237" y="225"/>
                    <a:pt x="215" y="232"/>
                  </a:cubicBezTo>
                  <a:cubicBezTo>
                    <a:pt x="193" y="240"/>
                    <a:pt x="168" y="241"/>
                    <a:pt x="140" y="238"/>
                  </a:cubicBezTo>
                  <a:lnTo>
                    <a:pt x="125" y="236"/>
                  </a:lnTo>
                  <a:moveTo>
                    <a:pt x="145" y="189"/>
                  </a:moveTo>
                  <a:cubicBezTo>
                    <a:pt x="177" y="193"/>
                    <a:pt x="202" y="190"/>
                    <a:pt x="220" y="180"/>
                  </a:cubicBezTo>
                  <a:cubicBezTo>
                    <a:pt x="238" y="170"/>
                    <a:pt x="249" y="154"/>
                    <a:pt x="252" y="132"/>
                  </a:cubicBezTo>
                  <a:cubicBezTo>
                    <a:pt x="254" y="111"/>
                    <a:pt x="248" y="93"/>
                    <a:pt x="233" y="79"/>
                  </a:cubicBezTo>
                  <a:cubicBezTo>
                    <a:pt x="217" y="65"/>
                    <a:pt x="195" y="56"/>
                    <a:pt x="164" y="52"/>
                  </a:cubicBezTo>
                  <a:lnTo>
                    <a:pt x="148" y="50"/>
                  </a:lnTo>
                  <a:cubicBezTo>
                    <a:pt x="117" y="46"/>
                    <a:pt x="92" y="49"/>
                    <a:pt x="73" y="59"/>
                  </a:cubicBezTo>
                  <a:cubicBezTo>
                    <a:pt x="55" y="69"/>
                    <a:pt x="44" y="85"/>
                    <a:pt x="42" y="106"/>
                  </a:cubicBezTo>
                  <a:cubicBezTo>
                    <a:pt x="39" y="128"/>
                    <a:pt x="45" y="146"/>
                    <a:pt x="60" y="160"/>
                  </a:cubicBezTo>
                  <a:cubicBezTo>
                    <a:pt x="75" y="173"/>
                    <a:pt x="99" y="182"/>
                    <a:pt x="131" y="186"/>
                  </a:cubicBezTo>
                  <a:lnTo>
                    <a:pt x="145" y="189"/>
                  </a:lnTo>
                  <a:close/>
                </a:path>
              </a:pathLst>
            </a:custGeom>
            <a:solidFill>
              <a:schemeClr val="accent2"/>
            </a:solidFill>
            <a:ln>
              <a:noFill/>
            </a:ln>
          </p:spPr>
          <p:txBody>
            <a:bodyPr spcFirstLastPara="1" wrap="square" lIns="90000" tIns="41400" rIns="90000" bIns="414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63" name="Google Shape;3153;p65">
              <a:extLst>
                <a:ext uri="{FF2B5EF4-FFF2-40B4-BE49-F238E27FC236}">
                  <a16:creationId xmlns:a16="http://schemas.microsoft.com/office/drawing/2014/main" id="{5BFF9800-F6C4-0E72-1AFD-4FAACA03F83C}"/>
                </a:ext>
              </a:extLst>
            </p:cNvPr>
            <p:cNvSpPr/>
            <p:nvPr/>
          </p:nvSpPr>
          <p:spPr>
            <a:xfrm>
              <a:off x="3999240" y="4052160"/>
              <a:ext cx="112680" cy="95040"/>
            </a:xfrm>
            <a:custGeom>
              <a:avLst/>
              <a:gdLst/>
              <a:ahLst/>
              <a:cxnLst/>
              <a:rect l="l" t="t" r="r" b="b"/>
              <a:pathLst>
                <a:path w="315" h="266" extrusionOk="0">
                  <a:moveTo>
                    <a:pt x="253" y="266"/>
                  </a:moveTo>
                  <a:lnTo>
                    <a:pt x="70" y="210"/>
                  </a:lnTo>
                  <a:cubicBezTo>
                    <a:pt x="41" y="201"/>
                    <a:pt x="21" y="184"/>
                    <a:pt x="9" y="160"/>
                  </a:cubicBezTo>
                  <a:cubicBezTo>
                    <a:pt x="-2" y="136"/>
                    <a:pt x="-3" y="109"/>
                    <a:pt x="7" y="78"/>
                  </a:cubicBezTo>
                  <a:cubicBezTo>
                    <a:pt x="16" y="47"/>
                    <a:pt x="33" y="25"/>
                    <a:pt x="55" y="11"/>
                  </a:cubicBezTo>
                  <a:cubicBezTo>
                    <a:pt x="78" y="-2"/>
                    <a:pt x="103" y="-4"/>
                    <a:pt x="133" y="5"/>
                  </a:cubicBezTo>
                  <a:lnTo>
                    <a:pt x="315" y="61"/>
                  </a:lnTo>
                  <a:lnTo>
                    <a:pt x="301" y="109"/>
                  </a:lnTo>
                  <a:lnTo>
                    <a:pt x="118" y="53"/>
                  </a:lnTo>
                  <a:cubicBezTo>
                    <a:pt x="100" y="47"/>
                    <a:pt x="84" y="47"/>
                    <a:pt x="72" y="54"/>
                  </a:cubicBezTo>
                  <a:cubicBezTo>
                    <a:pt x="59" y="60"/>
                    <a:pt x="50" y="72"/>
                    <a:pt x="45" y="90"/>
                  </a:cubicBezTo>
                  <a:cubicBezTo>
                    <a:pt x="34" y="127"/>
                    <a:pt x="47" y="151"/>
                    <a:pt x="86" y="163"/>
                  </a:cubicBezTo>
                  <a:lnTo>
                    <a:pt x="267" y="218"/>
                  </a:lnTo>
                  <a:lnTo>
                    <a:pt x="253" y="266"/>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856" name="Google Shape;3154;p65">
              <a:extLst>
                <a:ext uri="{FF2B5EF4-FFF2-40B4-BE49-F238E27FC236}">
                  <a16:creationId xmlns:a16="http://schemas.microsoft.com/office/drawing/2014/main" id="{E825E4E6-BC46-7ED5-4220-DFFA81081B2F}"/>
                </a:ext>
              </a:extLst>
            </p:cNvPr>
            <p:cNvSpPr/>
            <p:nvPr/>
          </p:nvSpPr>
          <p:spPr>
            <a:xfrm>
              <a:off x="3951000" y="4131360"/>
              <a:ext cx="126000" cy="101160"/>
            </a:xfrm>
            <a:custGeom>
              <a:avLst/>
              <a:gdLst/>
              <a:ahLst/>
              <a:cxnLst/>
              <a:rect l="l" t="t" r="r" b="b"/>
              <a:pathLst>
                <a:path w="352" h="283" extrusionOk="0">
                  <a:moveTo>
                    <a:pt x="148" y="143"/>
                  </a:moveTo>
                  <a:lnTo>
                    <a:pt x="173" y="94"/>
                  </a:lnTo>
                  <a:lnTo>
                    <a:pt x="74" y="45"/>
                  </a:lnTo>
                  <a:lnTo>
                    <a:pt x="97" y="0"/>
                  </a:lnTo>
                  <a:lnTo>
                    <a:pt x="352" y="128"/>
                  </a:lnTo>
                  <a:lnTo>
                    <a:pt x="307" y="218"/>
                  </a:lnTo>
                  <a:cubicBezTo>
                    <a:pt x="292" y="248"/>
                    <a:pt x="274" y="267"/>
                    <a:pt x="253" y="277"/>
                  </a:cubicBezTo>
                  <a:cubicBezTo>
                    <a:pt x="232" y="286"/>
                    <a:pt x="209" y="284"/>
                    <a:pt x="183" y="272"/>
                  </a:cubicBezTo>
                  <a:cubicBezTo>
                    <a:pt x="166" y="264"/>
                    <a:pt x="154" y="252"/>
                    <a:pt x="147" y="238"/>
                  </a:cubicBezTo>
                  <a:cubicBezTo>
                    <a:pt x="139" y="224"/>
                    <a:pt x="136" y="208"/>
                    <a:pt x="137" y="190"/>
                  </a:cubicBezTo>
                  <a:lnTo>
                    <a:pt x="2" y="194"/>
                  </a:lnTo>
                  <a:lnTo>
                    <a:pt x="0" y="193"/>
                  </a:lnTo>
                  <a:lnTo>
                    <a:pt x="24" y="146"/>
                  </a:lnTo>
                  <a:lnTo>
                    <a:pt x="148" y="143"/>
                  </a:lnTo>
                  <a:moveTo>
                    <a:pt x="209" y="112"/>
                  </a:moveTo>
                  <a:lnTo>
                    <a:pt x="186" y="157"/>
                  </a:lnTo>
                  <a:cubicBezTo>
                    <a:pt x="178" y="173"/>
                    <a:pt x="176" y="186"/>
                    <a:pt x="179" y="198"/>
                  </a:cubicBezTo>
                  <a:cubicBezTo>
                    <a:pt x="183" y="210"/>
                    <a:pt x="191" y="220"/>
                    <a:pt x="204" y="227"/>
                  </a:cubicBezTo>
                  <a:cubicBezTo>
                    <a:pt x="218" y="233"/>
                    <a:pt x="230" y="235"/>
                    <a:pt x="242" y="231"/>
                  </a:cubicBezTo>
                  <a:cubicBezTo>
                    <a:pt x="253" y="227"/>
                    <a:pt x="263" y="217"/>
                    <a:pt x="271" y="202"/>
                  </a:cubicBezTo>
                  <a:lnTo>
                    <a:pt x="294" y="155"/>
                  </a:lnTo>
                  <a:lnTo>
                    <a:pt x="209" y="112"/>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857" name="Google Shape;3155;p65">
              <a:extLst>
                <a:ext uri="{FF2B5EF4-FFF2-40B4-BE49-F238E27FC236}">
                  <a16:creationId xmlns:a16="http://schemas.microsoft.com/office/drawing/2014/main" id="{159B7388-38AF-766D-1CA5-4888D85DEEA9}"/>
                </a:ext>
              </a:extLst>
            </p:cNvPr>
            <p:cNvSpPr/>
            <p:nvPr/>
          </p:nvSpPr>
          <p:spPr>
            <a:xfrm>
              <a:off x="3914640" y="4216320"/>
              <a:ext cx="103680" cy="97560"/>
            </a:xfrm>
            <a:custGeom>
              <a:avLst/>
              <a:gdLst/>
              <a:ahLst/>
              <a:cxnLst/>
              <a:rect l="l" t="t" r="r" b="b"/>
              <a:pathLst>
                <a:path w="290" h="273" extrusionOk="0">
                  <a:moveTo>
                    <a:pt x="59" y="141"/>
                  </a:moveTo>
                  <a:cubicBezTo>
                    <a:pt x="69" y="149"/>
                    <a:pt x="79" y="152"/>
                    <a:pt x="90" y="148"/>
                  </a:cubicBezTo>
                  <a:cubicBezTo>
                    <a:pt x="101" y="145"/>
                    <a:pt x="116" y="135"/>
                    <a:pt x="135" y="121"/>
                  </a:cubicBezTo>
                  <a:cubicBezTo>
                    <a:pt x="154" y="106"/>
                    <a:pt x="171" y="96"/>
                    <a:pt x="186" y="90"/>
                  </a:cubicBezTo>
                  <a:cubicBezTo>
                    <a:pt x="214" y="78"/>
                    <a:pt x="239" y="80"/>
                    <a:pt x="261" y="96"/>
                  </a:cubicBezTo>
                  <a:cubicBezTo>
                    <a:pt x="279" y="109"/>
                    <a:pt x="289" y="128"/>
                    <a:pt x="290" y="152"/>
                  </a:cubicBezTo>
                  <a:cubicBezTo>
                    <a:pt x="291" y="176"/>
                    <a:pt x="283" y="200"/>
                    <a:pt x="266" y="224"/>
                  </a:cubicBezTo>
                  <a:cubicBezTo>
                    <a:pt x="254" y="240"/>
                    <a:pt x="241" y="253"/>
                    <a:pt x="226" y="261"/>
                  </a:cubicBezTo>
                  <a:cubicBezTo>
                    <a:pt x="211" y="270"/>
                    <a:pt x="195" y="274"/>
                    <a:pt x="179" y="273"/>
                  </a:cubicBezTo>
                  <a:cubicBezTo>
                    <a:pt x="163" y="273"/>
                    <a:pt x="148" y="267"/>
                    <a:pt x="134" y="257"/>
                  </a:cubicBezTo>
                  <a:lnTo>
                    <a:pt x="163" y="217"/>
                  </a:lnTo>
                  <a:cubicBezTo>
                    <a:pt x="175" y="225"/>
                    <a:pt x="188" y="229"/>
                    <a:pt x="200" y="226"/>
                  </a:cubicBezTo>
                  <a:cubicBezTo>
                    <a:pt x="212" y="224"/>
                    <a:pt x="224" y="215"/>
                    <a:pt x="234" y="201"/>
                  </a:cubicBezTo>
                  <a:cubicBezTo>
                    <a:pt x="243" y="187"/>
                    <a:pt x="248" y="175"/>
                    <a:pt x="248" y="164"/>
                  </a:cubicBezTo>
                  <a:cubicBezTo>
                    <a:pt x="247" y="152"/>
                    <a:pt x="242" y="143"/>
                    <a:pt x="232" y="136"/>
                  </a:cubicBezTo>
                  <a:cubicBezTo>
                    <a:pt x="224" y="130"/>
                    <a:pt x="214" y="128"/>
                    <a:pt x="202" y="132"/>
                  </a:cubicBezTo>
                  <a:cubicBezTo>
                    <a:pt x="191" y="136"/>
                    <a:pt x="176" y="145"/>
                    <a:pt x="157" y="159"/>
                  </a:cubicBezTo>
                  <a:cubicBezTo>
                    <a:pt x="139" y="174"/>
                    <a:pt x="123" y="184"/>
                    <a:pt x="108" y="189"/>
                  </a:cubicBezTo>
                  <a:cubicBezTo>
                    <a:pt x="93" y="196"/>
                    <a:pt x="79" y="198"/>
                    <a:pt x="67" y="197"/>
                  </a:cubicBezTo>
                  <a:cubicBezTo>
                    <a:pt x="54" y="195"/>
                    <a:pt x="42" y="190"/>
                    <a:pt x="30" y="182"/>
                  </a:cubicBezTo>
                  <a:cubicBezTo>
                    <a:pt x="11" y="168"/>
                    <a:pt x="1" y="149"/>
                    <a:pt x="0" y="126"/>
                  </a:cubicBezTo>
                  <a:cubicBezTo>
                    <a:pt x="-1" y="103"/>
                    <a:pt x="8" y="79"/>
                    <a:pt x="26" y="53"/>
                  </a:cubicBezTo>
                  <a:cubicBezTo>
                    <a:pt x="38" y="37"/>
                    <a:pt x="53" y="24"/>
                    <a:pt x="69" y="14"/>
                  </a:cubicBezTo>
                  <a:cubicBezTo>
                    <a:pt x="85" y="4"/>
                    <a:pt x="102" y="0"/>
                    <a:pt x="118" y="0"/>
                  </a:cubicBezTo>
                  <a:cubicBezTo>
                    <a:pt x="135" y="0"/>
                    <a:pt x="150" y="5"/>
                    <a:pt x="165" y="15"/>
                  </a:cubicBezTo>
                  <a:lnTo>
                    <a:pt x="136" y="56"/>
                  </a:lnTo>
                  <a:cubicBezTo>
                    <a:pt x="123" y="46"/>
                    <a:pt x="110" y="44"/>
                    <a:pt x="96" y="47"/>
                  </a:cubicBezTo>
                  <a:cubicBezTo>
                    <a:pt x="83" y="51"/>
                    <a:pt x="70" y="60"/>
                    <a:pt x="58" y="76"/>
                  </a:cubicBezTo>
                  <a:cubicBezTo>
                    <a:pt x="48" y="90"/>
                    <a:pt x="43" y="103"/>
                    <a:pt x="44" y="114"/>
                  </a:cubicBezTo>
                  <a:cubicBezTo>
                    <a:pt x="44" y="126"/>
                    <a:pt x="49" y="134"/>
                    <a:pt x="59" y="141"/>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858" name="Google Shape;3156;p65">
              <a:extLst>
                <a:ext uri="{FF2B5EF4-FFF2-40B4-BE49-F238E27FC236}">
                  <a16:creationId xmlns:a16="http://schemas.microsoft.com/office/drawing/2014/main" id="{A530C58C-ABB6-BF79-B574-E4353952CAB1}"/>
                </a:ext>
              </a:extLst>
            </p:cNvPr>
            <p:cNvSpPr/>
            <p:nvPr/>
          </p:nvSpPr>
          <p:spPr>
            <a:xfrm>
              <a:off x="3848400" y="4275000"/>
              <a:ext cx="119880" cy="119160"/>
            </a:xfrm>
            <a:custGeom>
              <a:avLst/>
              <a:gdLst/>
              <a:ahLst/>
              <a:cxnLst/>
              <a:rect l="l" t="t" r="r" b="b"/>
              <a:pathLst>
                <a:path w="335" h="333" extrusionOk="0">
                  <a:moveTo>
                    <a:pt x="105" y="209"/>
                  </a:moveTo>
                  <a:lnTo>
                    <a:pt x="187" y="125"/>
                  </a:lnTo>
                  <a:lnTo>
                    <a:pt x="124" y="63"/>
                  </a:lnTo>
                  <a:lnTo>
                    <a:pt x="28" y="161"/>
                  </a:lnTo>
                  <a:lnTo>
                    <a:pt x="0" y="134"/>
                  </a:lnTo>
                  <a:lnTo>
                    <a:pt x="131" y="0"/>
                  </a:lnTo>
                  <a:lnTo>
                    <a:pt x="335" y="201"/>
                  </a:lnTo>
                  <a:lnTo>
                    <a:pt x="204" y="333"/>
                  </a:lnTo>
                  <a:lnTo>
                    <a:pt x="176" y="305"/>
                  </a:lnTo>
                  <a:lnTo>
                    <a:pt x="271" y="208"/>
                  </a:lnTo>
                  <a:lnTo>
                    <a:pt x="215" y="153"/>
                  </a:lnTo>
                  <a:lnTo>
                    <a:pt x="132" y="237"/>
                  </a:lnTo>
                  <a:lnTo>
                    <a:pt x="105" y="20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859" name="Google Shape;3157;p65">
              <a:extLst>
                <a:ext uri="{FF2B5EF4-FFF2-40B4-BE49-F238E27FC236}">
                  <a16:creationId xmlns:a16="http://schemas.microsoft.com/office/drawing/2014/main" id="{E624F69C-2792-DAC0-2695-F20492FB64D3}"/>
                </a:ext>
              </a:extLst>
            </p:cNvPr>
            <p:cNvSpPr/>
            <p:nvPr/>
          </p:nvSpPr>
          <p:spPr>
            <a:xfrm>
              <a:off x="3788280" y="4330080"/>
              <a:ext cx="113040" cy="92160"/>
            </a:xfrm>
            <a:custGeom>
              <a:avLst/>
              <a:gdLst/>
              <a:ahLst/>
              <a:cxnLst/>
              <a:rect l="l" t="t" r="r" b="b"/>
              <a:pathLst>
                <a:path w="316" h="258" extrusionOk="0">
                  <a:moveTo>
                    <a:pt x="127" y="62"/>
                  </a:moveTo>
                  <a:lnTo>
                    <a:pt x="24" y="140"/>
                  </a:lnTo>
                  <a:lnTo>
                    <a:pt x="0" y="109"/>
                  </a:lnTo>
                  <a:lnTo>
                    <a:pt x="143" y="0"/>
                  </a:lnTo>
                  <a:lnTo>
                    <a:pt x="316" y="227"/>
                  </a:lnTo>
                  <a:lnTo>
                    <a:pt x="276" y="258"/>
                  </a:lnTo>
                  <a:lnTo>
                    <a:pt x="127" y="62"/>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1860" name="Google Shape;3158;p65">
              <a:extLst>
                <a:ext uri="{FF2B5EF4-FFF2-40B4-BE49-F238E27FC236}">
                  <a16:creationId xmlns:a16="http://schemas.microsoft.com/office/drawing/2014/main" id="{C81E860E-B491-BE80-E4BB-328B709D1522}"/>
                </a:ext>
              </a:extLst>
            </p:cNvPr>
            <p:cNvSpPr/>
            <p:nvPr/>
          </p:nvSpPr>
          <p:spPr>
            <a:xfrm>
              <a:off x="3748680" y="4374720"/>
              <a:ext cx="79920" cy="120960"/>
            </a:xfrm>
            <a:custGeom>
              <a:avLst/>
              <a:gdLst/>
              <a:ahLst/>
              <a:cxnLst/>
              <a:rect l="l" t="t" r="r" b="b"/>
              <a:pathLst>
                <a:path w="224" h="338" extrusionOk="0">
                  <a:moveTo>
                    <a:pt x="0" y="186"/>
                  </a:moveTo>
                  <a:lnTo>
                    <a:pt x="100" y="130"/>
                  </a:lnTo>
                  <a:lnTo>
                    <a:pt x="41" y="24"/>
                  </a:lnTo>
                  <a:lnTo>
                    <a:pt x="85" y="0"/>
                  </a:lnTo>
                  <a:lnTo>
                    <a:pt x="224" y="249"/>
                  </a:lnTo>
                  <a:lnTo>
                    <a:pt x="65" y="338"/>
                  </a:lnTo>
                  <a:lnTo>
                    <a:pt x="46" y="303"/>
                  </a:lnTo>
                  <a:lnTo>
                    <a:pt x="161" y="239"/>
                  </a:lnTo>
                  <a:lnTo>
                    <a:pt x="120" y="164"/>
                  </a:lnTo>
                  <a:lnTo>
                    <a:pt x="19" y="221"/>
                  </a:lnTo>
                  <a:lnTo>
                    <a:pt x="0" y="186"/>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311"/>
        <p:cNvGrpSpPr/>
        <p:nvPr/>
      </p:nvGrpSpPr>
      <p:grpSpPr>
        <a:xfrm>
          <a:off x="0" y="0"/>
          <a:ext cx="0" cy="0"/>
          <a:chOff x="0" y="0"/>
          <a:chExt cx="0" cy="0"/>
        </a:xfrm>
      </p:grpSpPr>
      <p:sp>
        <p:nvSpPr>
          <p:cNvPr id="1312" name="Google Shape;1312;p42"/>
          <p:cNvSpPr txBox="1">
            <a:spLocks noGrp="1"/>
          </p:cNvSpPr>
          <p:nvPr>
            <p:ph type="body" idx="1"/>
          </p:nvPr>
        </p:nvSpPr>
        <p:spPr>
          <a:xfrm>
            <a:off x="872066" y="1063351"/>
            <a:ext cx="7551933" cy="367516"/>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sz="1600" dirty="0"/>
              <a:t>Geçen senenin kılavuzuna göre olan LGS  sürecidir.</a:t>
            </a:r>
          </a:p>
        </p:txBody>
      </p:sp>
      <p:sp>
        <p:nvSpPr>
          <p:cNvPr id="1313" name="Google Shape;1313;p4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err="1"/>
              <a:t>Sınav</a:t>
            </a:r>
            <a:r>
              <a:rPr lang="en" dirty="0"/>
              <a:t> </a:t>
            </a:r>
            <a:r>
              <a:rPr lang="en" dirty="0" err="1"/>
              <a:t>Takvimi</a:t>
            </a:r>
            <a:endParaRPr dirty="0"/>
          </a:p>
        </p:txBody>
      </p:sp>
      <p:graphicFrame>
        <p:nvGraphicFramePr>
          <p:cNvPr id="1314" name="Google Shape;1314;p42"/>
          <p:cNvGraphicFramePr/>
          <p:nvPr>
            <p:extLst>
              <p:ext uri="{D42A27DB-BD31-4B8C-83A1-F6EECF244321}">
                <p14:modId xmlns:p14="http://schemas.microsoft.com/office/powerpoint/2010/main" val="1542307373"/>
              </p:ext>
            </p:extLst>
          </p:nvPr>
        </p:nvGraphicFramePr>
        <p:xfrm>
          <a:off x="969033" y="1691464"/>
          <a:ext cx="6713733" cy="2514286"/>
        </p:xfrm>
        <a:graphic>
          <a:graphicData uri="http://schemas.openxmlformats.org/drawingml/2006/table">
            <a:tbl>
              <a:tblPr>
                <a:noFill/>
                <a:tableStyleId>{D6C88B54-76D7-4D28-9F53-5F841A58BF85}</a:tableStyleId>
              </a:tblPr>
              <a:tblGrid>
                <a:gridCol w="2892029">
                  <a:extLst>
                    <a:ext uri="{9D8B030D-6E8A-4147-A177-3AD203B41FA5}">
                      <a16:colId xmlns:a16="http://schemas.microsoft.com/office/drawing/2014/main" val="20000"/>
                    </a:ext>
                  </a:extLst>
                </a:gridCol>
                <a:gridCol w="3821704">
                  <a:extLst>
                    <a:ext uri="{9D8B030D-6E8A-4147-A177-3AD203B41FA5}">
                      <a16:colId xmlns:a16="http://schemas.microsoft.com/office/drawing/2014/main" val="20001"/>
                    </a:ext>
                  </a:extLst>
                </a:gridCol>
              </a:tblGrid>
              <a:tr h="586613">
                <a:tc>
                  <a:txBody>
                    <a:bodyPr/>
                    <a:lstStyle/>
                    <a:p>
                      <a:pPr marL="0" lvl="0" indent="0" algn="l" rtl="0">
                        <a:spcBef>
                          <a:spcPts val="0"/>
                        </a:spcBef>
                        <a:spcAft>
                          <a:spcPts val="0"/>
                        </a:spcAft>
                        <a:buNone/>
                      </a:pPr>
                      <a:r>
                        <a:rPr lang="en" sz="1600" b="1" u="sng" dirty="0" err="1">
                          <a:solidFill>
                            <a:schemeClr val="hlink"/>
                          </a:solidFill>
                          <a:latin typeface="Work Sans Black"/>
                          <a:ea typeface="Work Sans Black"/>
                          <a:cs typeface="Work Sans Black"/>
                          <a:sym typeface="Work Sans"/>
                        </a:rPr>
                        <a:t>Başvuru</a:t>
                      </a:r>
                      <a:r>
                        <a:rPr lang="en" sz="1600" b="1" u="sng" dirty="0">
                          <a:solidFill>
                            <a:schemeClr val="hlink"/>
                          </a:solidFill>
                          <a:latin typeface="Work Sans Black"/>
                          <a:ea typeface="Work Sans Black"/>
                          <a:cs typeface="Work Sans Black"/>
                          <a:sym typeface="Work Sans"/>
                        </a:rPr>
                        <a:t> </a:t>
                      </a:r>
                      <a:r>
                        <a:rPr lang="en" sz="1600" b="1" u="sng" dirty="0" err="1">
                          <a:solidFill>
                            <a:schemeClr val="hlink"/>
                          </a:solidFill>
                          <a:latin typeface="Work Sans Black"/>
                          <a:ea typeface="Work Sans Black"/>
                          <a:cs typeface="Work Sans Black"/>
                          <a:sym typeface="Work Sans"/>
                        </a:rPr>
                        <a:t>Tarihi</a:t>
                      </a:r>
                      <a:endParaRPr sz="1600" b="1" dirty="0">
                        <a:solidFill>
                          <a:srgbClr val="363435"/>
                        </a:solidFill>
                        <a:latin typeface="Work Sans Black"/>
                        <a:ea typeface="Work Sans Black"/>
                        <a:cs typeface="Work Sans Black"/>
                        <a:sym typeface="Work Sans"/>
                      </a:endParaRPr>
                    </a:p>
                  </a:txBody>
                  <a:tcPr marL="91425" marR="91425" marT="91425" marB="91425" anchor="ctr">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19050" cap="flat" cmpd="sng">
                      <a:solidFill>
                        <a:schemeClr val="lt2"/>
                      </a:solidFill>
                      <a:prstDash val="solid"/>
                      <a:round/>
                      <a:headEnd type="none" w="sm" len="sm"/>
                      <a:tailEnd type="none" w="sm" len="sm"/>
                    </a:lnT>
                    <a:lnB w="19050" cap="flat" cmpd="sng">
                      <a:solidFill>
                        <a:schemeClr val="lt2"/>
                      </a:solidFill>
                      <a:prstDash val="solid"/>
                      <a:round/>
                      <a:headEnd type="none" w="sm" len="sm"/>
                      <a:tailEnd type="none" w="sm" len="sm"/>
                    </a:lnB>
                    <a:solidFill>
                      <a:schemeClr val="accent3"/>
                    </a:solidFill>
                  </a:tcPr>
                </a:tc>
                <a:tc>
                  <a:txBody>
                    <a:bodyPr/>
                    <a:lstStyle/>
                    <a:p>
                      <a:pPr marL="0" lvl="0" indent="0" algn="l" rtl="0">
                        <a:spcBef>
                          <a:spcPts val="0"/>
                        </a:spcBef>
                        <a:spcAft>
                          <a:spcPts val="1600"/>
                        </a:spcAft>
                        <a:buNone/>
                      </a:pPr>
                      <a:r>
                        <a:rPr lang="tr-TR" sz="1600" dirty="0">
                          <a:solidFill>
                            <a:schemeClr val="dk1"/>
                          </a:solidFill>
                          <a:latin typeface="Work Sans Medium"/>
                          <a:ea typeface="Work Sans Medium"/>
                          <a:cs typeface="Work Sans Medium"/>
                          <a:sym typeface="Work Sans"/>
                        </a:rPr>
                        <a:t>18-29 Mart 2024</a:t>
                      </a:r>
                      <a:endParaRPr sz="1600" dirty="0">
                        <a:solidFill>
                          <a:schemeClr val="dk1"/>
                        </a:solidFill>
                        <a:latin typeface="Work Sans Medium"/>
                        <a:ea typeface="Work Sans Medium"/>
                        <a:cs typeface="Work Sans Medium"/>
                        <a:sym typeface="Work Sans"/>
                      </a:endParaRPr>
                    </a:p>
                  </a:txBody>
                  <a:tcPr marL="91425" marR="91425" marT="91425" marB="91425" anchor="ctr">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19050" cap="flat" cmpd="sng">
                      <a:solidFill>
                        <a:schemeClr val="lt2"/>
                      </a:solidFill>
                      <a:prstDash val="solid"/>
                      <a:round/>
                      <a:headEnd type="none" w="sm" len="sm"/>
                      <a:tailEnd type="none" w="sm" len="sm"/>
                    </a:lnT>
                    <a:lnB w="19050" cap="flat" cmpd="sng">
                      <a:solidFill>
                        <a:schemeClr val="lt2"/>
                      </a:solidFill>
                      <a:prstDash val="solid"/>
                      <a:round/>
                      <a:headEnd type="none" w="sm" len="sm"/>
                      <a:tailEnd type="none" w="sm" len="sm"/>
                    </a:lnB>
                  </a:tcPr>
                </a:tc>
                <a:extLst>
                  <a:ext uri="{0D108BD9-81ED-4DB2-BD59-A6C34878D82A}">
                    <a16:rowId xmlns:a16="http://schemas.microsoft.com/office/drawing/2014/main" val="10000"/>
                  </a:ext>
                </a:extLst>
              </a:tr>
              <a:tr h="586613">
                <a:tc>
                  <a:txBody>
                    <a:bodyPr/>
                    <a:lstStyle/>
                    <a:p>
                      <a:pPr marL="0" lvl="0" indent="0" algn="l" rtl="0">
                        <a:spcBef>
                          <a:spcPts val="0"/>
                        </a:spcBef>
                        <a:spcAft>
                          <a:spcPts val="0"/>
                        </a:spcAft>
                        <a:buNone/>
                      </a:pPr>
                      <a:r>
                        <a:rPr lang="en" sz="1600" b="1" u="sng" dirty="0" err="1">
                          <a:solidFill>
                            <a:schemeClr val="hlink"/>
                          </a:solidFill>
                          <a:latin typeface="Work Sans Black"/>
                          <a:ea typeface="Work Sans Black"/>
                          <a:cs typeface="Work Sans Black"/>
                          <a:sym typeface="Work Sans"/>
                        </a:rPr>
                        <a:t>Sınav</a:t>
                      </a:r>
                      <a:r>
                        <a:rPr lang="en" sz="1600" b="1" u="sng" dirty="0">
                          <a:solidFill>
                            <a:schemeClr val="hlink"/>
                          </a:solidFill>
                          <a:latin typeface="Work Sans Black"/>
                          <a:ea typeface="Work Sans Black"/>
                          <a:cs typeface="Work Sans Black"/>
                          <a:sym typeface="Work Sans"/>
                        </a:rPr>
                        <a:t> </a:t>
                      </a:r>
                      <a:r>
                        <a:rPr lang="en" sz="1600" b="1" u="sng" dirty="0" err="1">
                          <a:solidFill>
                            <a:schemeClr val="hlink"/>
                          </a:solidFill>
                          <a:latin typeface="Work Sans Black"/>
                          <a:ea typeface="Work Sans Black"/>
                          <a:cs typeface="Work Sans Black"/>
                          <a:sym typeface="Work Sans"/>
                        </a:rPr>
                        <a:t>Giriş</a:t>
                      </a:r>
                      <a:r>
                        <a:rPr lang="en" sz="1600" b="1" u="sng" dirty="0">
                          <a:solidFill>
                            <a:schemeClr val="hlink"/>
                          </a:solidFill>
                          <a:latin typeface="Work Sans Black"/>
                          <a:ea typeface="Work Sans Black"/>
                          <a:cs typeface="Work Sans Black"/>
                          <a:sym typeface="Work Sans"/>
                        </a:rPr>
                        <a:t> </a:t>
                      </a:r>
                      <a:r>
                        <a:rPr lang="en" sz="1600" b="1" u="sng" dirty="0" err="1">
                          <a:solidFill>
                            <a:schemeClr val="hlink"/>
                          </a:solidFill>
                          <a:latin typeface="Work Sans Black"/>
                          <a:ea typeface="Work Sans Black"/>
                          <a:cs typeface="Work Sans Black"/>
                          <a:sym typeface="Work Sans"/>
                        </a:rPr>
                        <a:t>Belgelerinin</a:t>
                      </a:r>
                      <a:r>
                        <a:rPr lang="en" sz="1600" b="1" u="sng" dirty="0">
                          <a:solidFill>
                            <a:schemeClr val="hlink"/>
                          </a:solidFill>
                          <a:latin typeface="Work Sans Black"/>
                          <a:ea typeface="Work Sans Black"/>
                          <a:cs typeface="Work Sans Black"/>
                          <a:sym typeface="Work Sans"/>
                        </a:rPr>
                        <a:t> </a:t>
                      </a:r>
                      <a:r>
                        <a:rPr lang="en" sz="1600" b="1" u="sng" dirty="0" err="1">
                          <a:solidFill>
                            <a:schemeClr val="hlink"/>
                          </a:solidFill>
                          <a:latin typeface="Work Sans Black"/>
                          <a:ea typeface="Work Sans Black"/>
                          <a:cs typeface="Work Sans Black"/>
                          <a:sym typeface="Work Sans"/>
                        </a:rPr>
                        <a:t>Yayınlanması</a:t>
                      </a:r>
                      <a:endParaRPr sz="1600" b="1" dirty="0">
                        <a:solidFill>
                          <a:srgbClr val="363435"/>
                        </a:solidFill>
                        <a:latin typeface="Work Sans Black"/>
                        <a:ea typeface="Work Sans Black"/>
                        <a:cs typeface="Work Sans Black"/>
                        <a:sym typeface="Work Sans"/>
                      </a:endParaRPr>
                    </a:p>
                  </a:txBody>
                  <a:tcPr marL="91425" marR="91425" marT="91425" marB="91425" anchor="ctr">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19050" cap="flat" cmpd="sng">
                      <a:solidFill>
                        <a:schemeClr val="lt2"/>
                      </a:solidFill>
                      <a:prstDash val="solid"/>
                      <a:round/>
                      <a:headEnd type="none" w="sm" len="sm"/>
                      <a:tailEnd type="none" w="sm" len="sm"/>
                    </a:lnT>
                    <a:lnB w="19050" cap="flat" cmpd="sng">
                      <a:solidFill>
                        <a:schemeClr val="lt2"/>
                      </a:solidFill>
                      <a:prstDash val="solid"/>
                      <a:round/>
                      <a:headEnd type="none" w="sm" len="sm"/>
                      <a:tailEnd type="none" w="sm" len="sm"/>
                    </a:lnB>
                    <a:solidFill>
                      <a:schemeClr val="accent3"/>
                    </a:solidFill>
                  </a:tcPr>
                </a:tc>
                <a:tc>
                  <a:txBody>
                    <a:bodyPr/>
                    <a:lstStyle/>
                    <a:p>
                      <a:pPr marL="0" marR="0" lvl="0" indent="0" algn="l" rtl="0">
                        <a:lnSpc>
                          <a:spcPct val="100000"/>
                        </a:lnSpc>
                        <a:spcBef>
                          <a:spcPts val="0"/>
                        </a:spcBef>
                        <a:spcAft>
                          <a:spcPts val="1600"/>
                        </a:spcAft>
                        <a:buNone/>
                      </a:pPr>
                      <a:r>
                        <a:rPr lang="tr-TR" sz="1600" dirty="0">
                          <a:solidFill>
                            <a:schemeClr val="dk1"/>
                          </a:solidFill>
                          <a:latin typeface="Work Sans Medium"/>
                          <a:ea typeface="Work Sans Medium"/>
                          <a:cs typeface="Work Sans Medium"/>
                          <a:sym typeface="Work Sans"/>
                        </a:rPr>
                        <a:t>24 Mayıs 2024</a:t>
                      </a:r>
                      <a:endParaRPr sz="1600" dirty="0">
                        <a:solidFill>
                          <a:schemeClr val="dk1"/>
                        </a:solidFill>
                        <a:latin typeface="Work Sans Medium"/>
                        <a:ea typeface="Work Sans Medium"/>
                        <a:cs typeface="Work Sans Medium"/>
                        <a:sym typeface="Work Sans"/>
                      </a:endParaRPr>
                    </a:p>
                  </a:txBody>
                  <a:tcPr marL="91425" marR="91425" marT="91425" marB="91425" anchor="ctr">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19050" cap="flat" cmpd="sng">
                      <a:solidFill>
                        <a:schemeClr val="lt2"/>
                      </a:solidFill>
                      <a:prstDash val="solid"/>
                      <a:round/>
                      <a:headEnd type="none" w="sm" len="sm"/>
                      <a:tailEnd type="none" w="sm" len="sm"/>
                    </a:lnT>
                    <a:lnB w="19050" cap="flat" cmpd="sng">
                      <a:solidFill>
                        <a:schemeClr val="lt2"/>
                      </a:solidFill>
                      <a:prstDash val="solid"/>
                      <a:round/>
                      <a:headEnd type="none" w="sm" len="sm"/>
                      <a:tailEnd type="none" w="sm" len="sm"/>
                    </a:lnB>
                  </a:tcPr>
                </a:tc>
                <a:extLst>
                  <a:ext uri="{0D108BD9-81ED-4DB2-BD59-A6C34878D82A}">
                    <a16:rowId xmlns:a16="http://schemas.microsoft.com/office/drawing/2014/main" val="10001"/>
                  </a:ext>
                </a:extLst>
              </a:tr>
              <a:tr h="586613">
                <a:tc>
                  <a:txBody>
                    <a:bodyPr/>
                    <a:lstStyle/>
                    <a:p>
                      <a:pPr marL="0" lvl="0" indent="0" algn="l" rtl="0">
                        <a:spcBef>
                          <a:spcPts val="0"/>
                        </a:spcBef>
                        <a:spcAft>
                          <a:spcPts val="0"/>
                        </a:spcAft>
                        <a:buNone/>
                      </a:pPr>
                      <a:r>
                        <a:rPr lang="en" sz="1600" b="1" u="sng" dirty="0" err="1">
                          <a:solidFill>
                            <a:schemeClr val="hlink"/>
                          </a:solidFill>
                          <a:latin typeface="Work Sans Black"/>
                          <a:ea typeface="Work Sans Black"/>
                          <a:cs typeface="Work Sans Black"/>
                          <a:sym typeface="Work Sans"/>
                        </a:rPr>
                        <a:t>Sınav</a:t>
                      </a:r>
                      <a:r>
                        <a:rPr lang="en" sz="1600" b="1" u="sng" dirty="0">
                          <a:solidFill>
                            <a:schemeClr val="hlink"/>
                          </a:solidFill>
                          <a:latin typeface="Work Sans Black"/>
                          <a:ea typeface="Work Sans Black"/>
                          <a:cs typeface="Work Sans Black"/>
                          <a:sym typeface="Work Sans"/>
                        </a:rPr>
                        <a:t> </a:t>
                      </a:r>
                      <a:r>
                        <a:rPr lang="en" sz="1600" b="1" u="sng" dirty="0" err="1">
                          <a:solidFill>
                            <a:schemeClr val="hlink"/>
                          </a:solidFill>
                          <a:latin typeface="Work Sans Black"/>
                          <a:ea typeface="Work Sans Black"/>
                          <a:cs typeface="Work Sans Black"/>
                          <a:sym typeface="Work Sans"/>
                        </a:rPr>
                        <a:t>Tarihi</a:t>
                      </a:r>
                      <a:endParaRPr sz="1600" b="1" dirty="0">
                        <a:solidFill>
                          <a:srgbClr val="363435"/>
                        </a:solidFill>
                        <a:latin typeface="Work Sans Black"/>
                        <a:ea typeface="Work Sans Black"/>
                        <a:cs typeface="Work Sans Black"/>
                        <a:sym typeface="Work Sans"/>
                      </a:endParaRPr>
                    </a:p>
                  </a:txBody>
                  <a:tcPr marL="91425" marR="91425" marT="91425" marB="91425" anchor="ctr">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19050" cap="flat" cmpd="sng">
                      <a:solidFill>
                        <a:schemeClr val="lt2"/>
                      </a:solidFill>
                      <a:prstDash val="solid"/>
                      <a:round/>
                      <a:headEnd type="none" w="sm" len="sm"/>
                      <a:tailEnd type="none" w="sm" len="sm"/>
                    </a:lnT>
                    <a:lnB w="19050" cap="flat" cmpd="sng">
                      <a:solidFill>
                        <a:schemeClr val="lt2"/>
                      </a:solidFill>
                      <a:prstDash val="solid"/>
                      <a:round/>
                      <a:headEnd type="none" w="sm" len="sm"/>
                      <a:tailEnd type="none" w="sm" len="sm"/>
                    </a:lnB>
                    <a:solidFill>
                      <a:schemeClr val="accent3"/>
                    </a:solidFill>
                  </a:tcPr>
                </a:tc>
                <a:tc>
                  <a:txBody>
                    <a:bodyPr/>
                    <a:lstStyle/>
                    <a:p>
                      <a:pPr marL="0" lvl="0" indent="0" algn="l" rtl="0">
                        <a:spcBef>
                          <a:spcPts val="0"/>
                        </a:spcBef>
                        <a:spcAft>
                          <a:spcPts val="1600"/>
                        </a:spcAft>
                        <a:buNone/>
                      </a:pPr>
                      <a:r>
                        <a:rPr lang="tr-TR" sz="1600" dirty="0">
                          <a:solidFill>
                            <a:schemeClr val="dk1"/>
                          </a:solidFill>
                          <a:latin typeface="Work Sans Medium"/>
                          <a:ea typeface="Work Sans Medium"/>
                          <a:cs typeface="Work Sans Medium"/>
                          <a:sym typeface="Work Sans"/>
                        </a:rPr>
                        <a:t>2 Haziran 2024 Pazar</a:t>
                      </a:r>
                      <a:endParaRPr sz="1600" dirty="0">
                        <a:solidFill>
                          <a:schemeClr val="dk1"/>
                        </a:solidFill>
                        <a:latin typeface="Work Sans Medium"/>
                        <a:ea typeface="Work Sans Medium"/>
                        <a:cs typeface="Work Sans Medium"/>
                        <a:sym typeface="Work Sans"/>
                      </a:endParaRPr>
                    </a:p>
                  </a:txBody>
                  <a:tcPr marL="91425" marR="91425" marT="91425" marB="91425" anchor="ctr">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19050" cap="flat" cmpd="sng">
                      <a:solidFill>
                        <a:schemeClr val="lt2"/>
                      </a:solidFill>
                      <a:prstDash val="solid"/>
                      <a:round/>
                      <a:headEnd type="none" w="sm" len="sm"/>
                      <a:tailEnd type="none" w="sm" len="sm"/>
                    </a:lnT>
                    <a:lnB w="19050" cap="flat" cmpd="sng">
                      <a:solidFill>
                        <a:schemeClr val="lt2"/>
                      </a:solidFill>
                      <a:prstDash val="solid"/>
                      <a:round/>
                      <a:headEnd type="none" w="sm" len="sm"/>
                      <a:tailEnd type="none" w="sm" len="sm"/>
                    </a:lnB>
                  </a:tcPr>
                </a:tc>
                <a:extLst>
                  <a:ext uri="{0D108BD9-81ED-4DB2-BD59-A6C34878D82A}">
                    <a16:rowId xmlns:a16="http://schemas.microsoft.com/office/drawing/2014/main" val="10002"/>
                  </a:ext>
                </a:extLst>
              </a:tr>
              <a:tr h="421630">
                <a:tc>
                  <a:txBody>
                    <a:bodyPr/>
                    <a:lstStyle/>
                    <a:p>
                      <a:pPr marL="0" lvl="0" indent="0" algn="l" rtl="0">
                        <a:spcBef>
                          <a:spcPts val="0"/>
                        </a:spcBef>
                        <a:spcAft>
                          <a:spcPts val="0"/>
                        </a:spcAft>
                        <a:buNone/>
                      </a:pPr>
                      <a:r>
                        <a:rPr lang="en" sz="1600" b="1" u="sng" dirty="0" err="1">
                          <a:solidFill>
                            <a:schemeClr val="hlink"/>
                          </a:solidFill>
                          <a:latin typeface="Work Sans Black"/>
                          <a:ea typeface="Work Sans Black"/>
                          <a:cs typeface="Work Sans Black"/>
                          <a:sym typeface="Work Sans"/>
                        </a:rPr>
                        <a:t>Sınav</a:t>
                      </a:r>
                      <a:r>
                        <a:rPr lang="en" sz="1600" b="1" u="sng" dirty="0">
                          <a:solidFill>
                            <a:schemeClr val="hlink"/>
                          </a:solidFill>
                          <a:latin typeface="Work Sans Black"/>
                          <a:ea typeface="Work Sans Black"/>
                          <a:cs typeface="Work Sans Black"/>
                          <a:sym typeface="Work Sans"/>
                        </a:rPr>
                        <a:t> </a:t>
                      </a:r>
                      <a:r>
                        <a:rPr lang="en" sz="1600" b="1" u="sng" dirty="0" err="1">
                          <a:solidFill>
                            <a:schemeClr val="hlink"/>
                          </a:solidFill>
                          <a:latin typeface="Work Sans Black"/>
                          <a:ea typeface="Work Sans Black"/>
                          <a:cs typeface="Work Sans Black"/>
                          <a:sym typeface="Work Sans"/>
                        </a:rPr>
                        <a:t>Sonuçlarının</a:t>
                      </a:r>
                      <a:r>
                        <a:rPr lang="en" sz="1600" b="1" u="sng" dirty="0">
                          <a:solidFill>
                            <a:schemeClr val="hlink"/>
                          </a:solidFill>
                          <a:latin typeface="Work Sans Black"/>
                          <a:ea typeface="Work Sans Black"/>
                          <a:cs typeface="Work Sans Black"/>
                          <a:sym typeface="Work Sans"/>
                        </a:rPr>
                        <a:t> </a:t>
                      </a:r>
                      <a:r>
                        <a:rPr lang="en" sz="1600" b="1" u="sng" dirty="0" err="1">
                          <a:solidFill>
                            <a:schemeClr val="hlink"/>
                          </a:solidFill>
                          <a:latin typeface="Work Sans Black"/>
                          <a:ea typeface="Work Sans Black"/>
                          <a:cs typeface="Work Sans Black"/>
                          <a:sym typeface="Work Sans"/>
                        </a:rPr>
                        <a:t>Açıklanması</a:t>
                      </a:r>
                      <a:endParaRPr sz="1600" b="1" dirty="0">
                        <a:solidFill>
                          <a:srgbClr val="363435"/>
                        </a:solidFill>
                        <a:latin typeface="Work Sans Black"/>
                        <a:ea typeface="Work Sans Black"/>
                        <a:cs typeface="Work Sans Black"/>
                        <a:sym typeface="Work Sans"/>
                      </a:endParaRPr>
                    </a:p>
                  </a:txBody>
                  <a:tcPr marL="91425" marR="91425" marT="91425" marB="91425" anchor="ctr">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19050" cap="flat" cmpd="sng">
                      <a:solidFill>
                        <a:schemeClr val="lt2"/>
                      </a:solidFill>
                      <a:prstDash val="solid"/>
                      <a:round/>
                      <a:headEnd type="none" w="sm" len="sm"/>
                      <a:tailEnd type="none" w="sm" len="sm"/>
                    </a:lnT>
                    <a:lnB w="19050" cap="flat" cmpd="sng">
                      <a:solidFill>
                        <a:schemeClr val="lt2"/>
                      </a:solidFill>
                      <a:prstDash val="solid"/>
                      <a:round/>
                      <a:headEnd type="none" w="sm" len="sm"/>
                      <a:tailEnd type="none" w="sm" len="sm"/>
                    </a:lnB>
                    <a:solidFill>
                      <a:schemeClr val="accent3"/>
                    </a:solidFill>
                  </a:tcPr>
                </a:tc>
                <a:tc>
                  <a:txBody>
                    <a:bodyPr/>
                    <a:lstStyle/>
                    <a:p>
                      <a:pPr marL="0" lvl="0" indent="0" algn="l" rtl="0">
                        <a:spcBef>
                          <a:spcPts val="0"/>
                        </a:spcBef>
                        <a:spcAft>
                          <a:spcPts val="1600"/>
                        </a:spcAft>
                        <a:buNone/>
                      </a:pPr>
                      <a:r>
                        <a:rPr lang="tr-TR" sz="1600" dirty="0">
                          <a:solidFill>
                            <a:schemeClr val="dk1"/>
                          </a:solidFill>
                          <a:latin typeface="Work Sans Medium"/>
                          <a:ea typeface="Work Sans Medium"/>
                          <a:cs typeface="Work Sans Medium"/>
                          <a:sym typeface="Work Sans"/>
                        </a:rPr>
                        <a:t>28 Haziran 2024</a:t>
                      </a:r>
                      <a:endParaRPr sz="1600" dirty="0">
                        <a:solidFill>
                          <a:schemeClr val="dk1"/>
                        </a:solidFill>
                        <a:latin typeface="Work Sans Medium"/>
                        <a:ea typeface="Work Sans Medium"/>
                        <a:cs typeface="Work Sans Medium"/>
                        <a:sym typeface="Work Sans"/>
                      </a:endParaRPr>
                    </a:p>
                  </a:txBody>
                  <a:tcPr marL="91425" marR="91425" marT="91425" marB="91425" anchor="ctr">
                    <a:lnL w="19050" cap="flat" cmpd="sng">
                      <a:solidFill>
                        <a:schemeClr val="lt2"/>
                      </a:solidFill>
                      <a:prstDash val="solid"/>
                      <a:round/>
                      <a:headEnd type="none" w="sm" len="sm"/>
                      <a:tailEnd type="none" w="sm" len="sm"/>
                    </a:lnL>
                    <a:lnR w="19050" cap="flat" cmpd="sng">
                      <a:solidFill>
                        <a:schemeClr val="lt2"/>
                      </a:solidFill>
                      <a:prstDash val="solid"/>
                      <a:round/>
                      <a:headEnd type="none" w="sm" len="sm"/>
                      <a:tailEnd type="none" w="sm" len="sm"/>
                    </a:lnR>
                    <a:lnT w="19050" cap="flat" cmpd="sng">
                      <a:solidFill>
                        <a:schemeClr val="lt2"/>
                      </a:solidFill>
                      <a:prstDash val="solid"/>
                      <a:round/>
                      <a:headEnd type="none" w="sm" len="sm"/>
                      <a:tailEnd type="none" w="sm" len="sm"/>
                    </a:lnT>
                    <a:lnB w="19050" cap="flat" cmpd="sng">
                      <a:solidFill>
                        <a:schemeClr val="lt2"/>
                      </a:solidFill>
                      <a:prstDash val="solid"/>
                      <a:round/>
                      <a:headEnd type="none" w="sm" len="sm"/>
                      <a:tailEnd type="none" w="sm" len="sm"/>
                    </a:lnB>
                  </a:tcPr>
                </a:tc>
                <a:extLst>
                  <a:ext uri="{0D108BD9-81ED-4DB2-BD59-A6C34878D82A}">
                    <a16:rowId xmlns:a16="http://schemas.microsoft.com/office/drawing/2014/main" val="10003"/>
                  </a:ext>
                </a:extLst>
              </a:tr>
            </a:tbl>
          </a:graphicData>
        </a:graphic>
      </p:graphicFrame>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mph" presetSubtype="0" fill="hold" grpId="0" nodeType="clickEffect">
                                  <p:stCondLst>
                                    <p:cond delay="0"/>
                                  </p:stCondLst>
                                  <p:iterate type="lt">
                                    <p:tmPct val="4000"/>
                                  </p:iterate>
                                  <p:childTnLst>
                                    <p:set>
                                      <p:cBhvr override="childStyle">
                                        <p:cTn id="6" dur="750" fill="hold"/>
                                        <p:tgtEl>
                                          <p:spTgt spid="1312">
                                            <p:txEl>
                                              <p:pRg st="0" end="0"/>
                                            </p:txEl>
                                          </p:spTgt>
                                        </p:tgtEl>
                                        <p:attrNameLst>
                                          <p:attrName>style.textDecorationUnderline</p:attrName>
                                        </p:attrNameLst>
                                      </p:cBhvr>
                                      <p:to>
                                        <p:strVal val="true"/>
                                      </p:to>
                                    </p:set>
                                  </p:childTnLst>
                                </p:cTn>
                              </p:par>
                            </p:childTnLst>
                          </p:cTn>
                        </p:par>
                        <p:par>
                          <p:cTn id="7" fill="hold">
                            <p:stCondLst>
                              <p:cond delay="2010"/>
                            </p:stCondLst>
                            <p:childTnLst>
                              <p:par>
                                <p:cTn id="8" presetID="22" presetClass="entr" presetSubtype="1" fill="hold" nodeType="afterEffect">
                                  <p:stCondLst>
                                    <p:cond delay="0"/>
                                  </p:stCondLst>
                                  <p:childTnLst>
                                    <p:set>
                                      <p:cBhvr>
                                        <p:cTn id="9" dur="1" fill="hold">
                                          <p:stCondLst>
                                            <p:cond delay="0"/>
                                          </p:stCondLst>
                                        </p:cTn>
                                        <p:tgtEl>
                                          <p:spTgt spid="1314"/>
                                        </p:tgtEl>
                                        <p:attrNameLst>
                                          <p:attrName>style.visibility</p:attrName>
                                        </p:attrNameLst>
                                      </p:cBhvr>
                                      <p:to>
                                        <p:strVal val="visible"/>
                                      </p:to>
                                    </p:set>
                                    <p:animEffect transition="in" filter="wipe(up)">
                                      <p:cBhvr>
                                        <p:cTn id="10" dur="500"/>
                                        <p:tgtEl>
                                          <p:spTgt spid="13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12"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4163"/>
        <p:cNvGrpSpPr/>
        <p:nvPr/>
      </p:nvGrpSpPr>
      <p:grpSpPr>
        <a:xfrm>
          <a:off x="0" y="0"/>
          <a:ext cx="0" cy="0"/>
          <a:chOff x="0" y="0"/>
          <a:chExt cx="0" cy="0"/>
        </a:xfrm>
      </p:grpSpPr>
      <p:grpSp>
        <p:nvGrpSpPr>
          <p:cNvPr id="4164" name="Google Shape;4164;p76"/>
          <p:cNvGrpSpPr/>
          <p:nvPr/>
        </p:nvGrpSpPr>
        <p:grpSpPr>
          <a:xfrm>
            <a:off x="1445507" y="1799727"/>
            <a:ext cx="246769" cy="316701"/>
            <a:chOff x="7290720" y="3657600"/>
            <a:chExt cx="221040" cy="283680"/>
          </a:xfrm>
        </p:grpSpPr>
        <p:sp>
          <p:nvSpPr>
            <p:cNvPr id="4165" name="Google Shape;4165;p76"/>
            <p:cNvSpPr/>
            <p:nvPr/>
          </p:nvSpPr>
          <p:spPr>
            <a:xfrm>
              <a:off x="7290720" y="3657600"/>
              <a:ext cx="221040" cy="283679"/>
            </a:xfrm>
            <a:custGeom>
              <a:avLst/>
              <a:gdLst/>
              <a:ahLst/>
              <a:cxnLst/>
              <a:rect l="l" t="t" r="r" b="b"/>
              <a:pathLst>
                <a:path w="615" h="789" extrusionOk="0">
                  <a:moveTo>
                    <a:pt x="425" y="395"/>
                  </a:moveTo>
                  <a:cubicBezTo>
                    <a:pt x="285" y="276"/>
                    <a:pt x="147" y="208"/>
                    <a:pt x="148" y="25"/>
                  </a:cubicBezTo>
                  <a:cubicBezTo>
                    <a:pt x="148" y="11"/>
                    <a:pt x="136" y="1"/>
                    <a:pt x="123" y="0"/>
                  </a:cubicBezTo>
                  <a:lnTo>
                    <a:pt x="24" y="0"/>
                  </a:lnTo>
                  <a:cubicBezTo>
                    <a:pt x="10" y="0"/>
                    <a:pt x="0" y="11"/>
                    <a:pt x="0" y="25"/>
                  </a:cubicBezTo>
                  <a:cubicBezTo>
                    <a:pt x="-1" y="184"/>
                    <a:pt x="70" y="293"/>
                    <a:pt x="190" y="395"/>
                  </a:cubicBezTo>
                  <a:cubicBezTo>
                    <a:pt x="329" y="514"/>
                    <a:pt x="467" y="582"/>
                    <a:pt x="467" y="764"/>
                  </a:cubicBezTo>
                  <a:cubicBezTo>
                    <a:pt x="467" y="778"/>
                    <a:pt x="478" y="789"/>
                    <a:pt x="492" y="789"/>
                  </a:cubicBezTo>
                  <a:lnTo>
                    <a:pt x="591" y="789"/>
                  </a:lnTo>
                  <a:cubicBezTo>
                    <a:pt x="604" y="789"/>
                    <a:pt x="615" y="778"/>
                    <a:pt x="615" y="764"/>
                  </a:cubicBezTo>
                  <a:cubicBezTo>
                    <a:pt x="615" y="605"/>
                    <a:pt x="544" y="496"/>
                    <a:pt x="425" y="395"/>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166" name="Google Shape;4166;p76"/>
            <p:cNvSpPr/>
            <p:nvPr/>
          </p:nvSpPr>
          <p:spPr>
            <a:xfrm>
              <a:off x="7290720" y="3812760"/>
              <a:ext cx="95040" cy="128520"/>
            </a:xfrm>
            <a:custGeom>
              <a:avLst/>
              <a:gdLst/>
              <a:ahLst/>
              <a:cxnLst/>
              <a:rect l="l" t="t" r="r" b="b"/>
              <a:pathLst>
                <a:path w="265" h="358" extrusionOk="0">
                  <a:moveTo>
                    <a:pt x="159" y="2"/>
                  </a:moveTo>
                  <a:cubicBezTo>
                    <a:pt x="156" y="-1"/>
                    <a:pt x="151" y="-1"/>
                    <a:pt x="148" y="2"/>
                  </a:cubicBezTo>
                  <a:cubicBezTo>
                    <a:pt x="53" y="94"/>
                    <a:pt x="-1" y="197"/>
                    <a:pt x="0" y="333"/>
                  </a:cubicBezTo>
                  <a:cubicBezTo>
                    <a:pt x="0" y="347"/>
                    <a:pt x="11" y="358"/>
                    <a:pt x="24" y="358"/>
                  </a:cubicBezTo>
                  <a:lnTo>
                    <a:pt x="123" y="358"/>
                  </a:lnTo>
                  <a:cubicBezTo>
                    <a:pt x="137" y="358"/>
                    <a:pt x="148" y="347"/>
                    <a:pt x="148" y="333"/>
                  </a:cubicBezTo>
                  <a:cubicBezTo>
                    <a:pt x="148" y="231"/>
                    <a:pt x="190" y="163"/>
                    <a:pt x="263" y="97"/>
                  </a:cubicBezTo>
                  <a:cubicBezTo>
                    <a:pt x="266" y="94"/>
                    <a:pt x="266" y="88"/>
                    <a:pt x="263" y="85"/>
                  </a:cubicBezTo>
                  <a:cubicBezTo>
                    <a:pt x="230" y="59"/>
                    <a:pt x="190" y="28"/>
                    <a:pt x="159" y="2"/>
                  </a:cubicBezTo>
                  <a:moveTo>
                    <a:pt x="104" y="269"/>
                  </a:moveTo>
                  <a:cubicBezTo>
                    <a:pt x="104" y="268"/>
                    <a:pt x="104" y="266"/>
                    <a:pt x="104" y="265"/>
                  </a:cubicBezTo>
                  <a:cubicBezTo>
                    <a:pt x="104" y="267"/>
                    <a:pt x="104" y="268"/>
                    <a:pt x="104" y="269"/>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167" name="Google Shape;4167;p76"/>
            <p:cNvSpPr/>
            <p:nvPr/>
          </p:nvSpPr>
          <p:spPr>
            <a:xfrm>
              <a:off x="7416720" y="3657600"/>
              <a:ext cx="95040" cy="128880"/>
            </a:xfrm>
            <a:custGeom>
              <a:avLst/>
              <a:gdLst/>
              <a:ahLst/>
              <a:cxnLst/>
              <a:rect l="l" t="t" r="r" b="b"/>
              <a:pathLst>
                <a:path w="265" h="359" extrusionOk="0">
                  <a:moveTo>
                    <a:pt x="106" y="358"/>
                  </a:moveTo>
                  <a:cubicBezTo>
                    <a:pt x="109" y="361"/>
                    <a:pt x="114" y="360"/>
                    <a:pt x="117" y="358"/>
                  </a:cubicBezTo>
                  <a:cubicBezTo>
                    <a:pt x="212" y="266"/>
                    <a:pt x="266" y="163"/>
                    <a:pt x="265" y="25"/>
                  </a:cubicBezTo>
                  <a:cubicBezTo>
                    <a:pt x="265" y="11"/>
                    <a:pt x="255" y="0"/>
                    <a:pt x="241" y="0"/>
                  </a:cubicBezTo>
                  <a:lnTo>
                    <a:pt x="142" y="0"/>
                  </a:lnTo>
                  <a:cubicBezTo>
                    <a:pt x="128" y="1"/>
                    <a:pt x="117" y="12"/>
                    <a:pt x="117" y="25"/>
                  </a:cubicBezTo>
                  <a:cubicBezTo>
                    <a:pt x="118" y="127"/>
                    <a:pt x="76" y="195"/>
                    <a:pt x="2" y="263"/>
                  </a:cubicBezTo>
                  <a:cubicBezTo>
                    <a:pt x="-1" y="266"/>
                    <a:pt x="-1" y="271"/>
                    <a:pt x="2" y="274"/>
                  </a:cubicBezTo>
                  <a:cubicBezTo>
                    <a:pt x="38" y="302"/>
                    <a:pt x="71" y="328"/>
                    <a:pt x="106" y="358"/>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168" name="Google Shape;4168;p76"/>
            <p:cNvSpPr/>
            <p:nvPr/>
          </p:nvSpPr>
          <p:spPr>
            <a:xfrm>
              <a:off x="7362720" y="3679920"/>
              <a:ext cx="77040" cy="17280"/>
            </a:xfrm>
            <a:custGeom>
              <a:avLst/>
              <a:gdLst/>
              <a:ahLst/>
              <a:cxnLst/>
              <a:rect l="l" t="t" r="r" b="b"/>
              <a:pathLst>
                <a:path w="215" h="49" extrusionOk="0">
                  <a:moveTo>
                    <a:pt x="198" y="49"/>
                  </a:moveTo>
                  <a:cubicBezTo>
                    <a:pt x="202" y="49"/>
                    <a:pt x="205" y="47"/>
                    <a:pt x="206" y="44"/>
                  </a:cubicBezTo>
                  <a:cubicBezTo>
                    <a:pt x="210" y="32"/>
                    <a:pt x="213" y="21"/>
                    <a:pt x="215" y="9"/>
                  </a:cubicBezTo>
                  <a:cubicBezTo>
                    <a:pt x="215" y="4"/>
                    <a:pt x="212" y="0"/>
                    <a:pt x="207" y="0"/>
                  </a:cubicBezTo>
                  <a:lnTo>
                    <a:pt x="8" y="0"/>
                  </a:lnTo>
                  <a:cubicBezTo>
                    <a:pt x="3" y="0"/>
                    <a:pt x="0" y="4"/>
                    <a:pt x="0" y="9"/>
                  </a:cubicBezTo>
                  <a:cubicBezTo>
                    <a:pt x="2" y="21"/>
                    <a:pt x="5" y="33"/>
                    <a:pt x="9" y="44"/>
                  </a:cubicBezTo>
                  <a:cubicBezTo>
                    <a:pt x="10" y="47"/>
                    <a:pt x="13" y="49"/>
                    <a:pt x="16" y="49"/>
                  </a:cubicBezTo>
                  <a:lnTo>
                    <a:pt x="198" y="49"/>
                  </a:ln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169" name="Google Shape;4169;p76"/>
            <p:cNvSpPr/>
            <p:nvPr/>
          </p:nvSpPr>
          <p:spPr>
            <a:xfrm>
              <a:off x="7378560" y="3715560"/>
              <a:ext cx="45360" cy="17280"/>
            </a:xfrm>
            <a:custGeom>
              <a:avLst/>
              <a:gdLst/>
              <a:ahLst/>
              <a:cxnLst/>
              <a:rect l="l" t="t" r="r" b="b"/>
              <a:pathLst>
                <a:path w="127" h="49" extrusionOk="0">
                  <a:moveTo>
                    <a:pt x="33" y="47"/>
                  </a:moveTo>
                  <a:cubicBezTo>
                    <a:pt x="34" y="48"/>
                    <a:pt x="36" y="49"/>
                    <a:pt x="38" y="49"/>
                  </a:cubicBezTo>
                  <a:lnTo>
                    <a:pt x="88" y="49"/>
                  </a:lnTo>
                  <a:cubicBezTo>
                    <a:pt x="90" y="49"/>
                    <a:pt x="92" y="48"/>
                    <a:pt x="94" y="47"/>
                  </a:cubicBezTo>
                  <a:cubicBezTo>
                    <a:pt x="105" y="36"/>
                    <a:pt x="115" y="24"/>
                    <a:pt x="125" y="12"/>
                  </a:cubicBezTo>
                  <a:cubicBezTo>
                    <a:pt x="129" y="7"/>
                    <a:pt x="125" y="0"/>
                    <a:pt x="119" y="0"/>
                  </a:cubicBezTo>
                  <a:lnTo>
                    <a:pt x="8" y="0"/>
                  </a:lnTo>
                  <a:cubicBezTo>
                    <a:pt x="2" y="0"/>
                    <a:pt x="-2" y="7"/>
                    <a:pt x="2" y="12"/>
                  </a:cubicBezTo>
                  <a:cubicBezTo>
                    <a:pt x="12" y="24"/>
                    <a:pt x="22" y="36"/>
                    <a:pt x="33" y="47"/>
                  </a:cubicBez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170" name="Google Shape;4170;p76"/>
            <p:cNvSpPr/>
            <p:nvPr/>
          </p:nvSpPr>
          <p:spPr>
            <a:xfrm>
              <a:off x="7378920" y="3866040"/>
              <a:ext cx="44640" cy="17640"/>
            </a:xfrm>
            <a:custGeom>
              <a:avLst/>
              <a:gdLst/>
              <a:ahLst/>
              <a:cxnLst/>
              <a:rect l="l" t="t" r="r" b="b"/>
              <a:pathLst>
                <a:path w="125" h="50" extrusionOk="0">
                  <a:moveTo>
                    <a:pt x="123" y="37"/>
                  </a:moveTo>
                  <a:cubicBezTo>
                    <a:pt x="113" y="25"/>
                    <a:pt x="103" y="13"/>
                    <a:pt x="92" y="2"/>
                  </a:cubicBezTo>
                  <a:cubicBezTo>
                    <a:pt x="90" y="1"/>
                    <a:pt x="88" y="0"/>
                    <a:pt x="86" y="0"/>
                  </a:cubicBezTo>
                  <a:lnTo>
                    <a:pt x="39" y="0"/>
                  </a:lnTo>
                  <a:cubicBezTo>
                    <a:pt x="37" y="0"/>
                    <a:pt x="35" y="1"/>
                    <a:pt x="33" y="2"/>
                  </a:cubicBezTo>
                  <a:cubicBezTo>
                    <a:pt x="22" y="13"/>
                    <a:pt x="12" y="25"/>
                    <a:pt x="2" y="37"/>
                  </a:cubicBezTo>
                  <a:cubicBezTo>
                    <a:pt x="-2" y="42"/>
                    <a:pt x="2" y="50"/>
                    <a:pt x="8" y="50"/>
                  </a:cubicBezTo>
                  <a:lnTo>
                    <a:pt x="117" y="50"/>
                  </a:lnTo>
                  <a:cubicBezTo>
                    <a:pt x="123" y="50"/>
                    <a:pt x="127" y="42"/>
                    <a:pt x="123" y="37"/>
                  </a:cubicBez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171" name="Google Shape;4171;p76"/>
            <p:cNvSpPr/>
            <p:nvPr/>
          </p:nvSpPr>
          <p:spPr>
            <a:xfrm>
              <a:off x="7362720" y="3901680"/>
              <a:ext cx="77040" cy="17280"/>
            </a:xfrm>
            <a:custGeom>
              <a:avLst/>
              <a:gdLst/>
              <a:ahLst/>
              <a:cxnLst/>
              <a:rect l="l" t="t" r="r" b="b"/>
              <a:pathLst>
                <a:path w="215" h="49" extrusionOk="0">
                  <a:moveTo>
                    <a:pt x="17" y="0"/>
                  </a:moveTo>
                  <a:cubicBezTo>
                    <a:pt x="14" y="0"/>
                    <a:pt x="11" y="2"/>
                    <a:pt x="10" y="5"/>
                  </a:cubicBezTo>
                  <a:cubicBezTo>
                    <a:pt x="6" y="16"/>
                    <a:pt x="3" y="28"/>
                    <a:pt x="1" y="40"/>
                  </a:cubicBezTo>
                  <a:cubicBezTo>
                    <a:pt x="0" y="45"/>
                    <a:pt x="4" y="49"/>
                    <a:pt x="8" y="49"/>
                  </a:cubicBezTo>
                  <a:lnTo>
                    <a:pt x="207" y="49"/>
                  </a:lnTo>
                  <a:cubicBezTo>
                    <a:pt x="212" y="49"/>
                    <a:pt x="215" y="45"/>
                    <a:pt x="214" y="40"/>
                  </a:cubicBezTo>
                  <a:cubicBezTo>
                    <a:pt x="212" y="28"/>
                    <a:pt x="209" y="16"/>
                    <a:pt x="205" y="5"/>
                  </a:cubicBezTo>
                  <a:cubicBezTo>
                    <a:pt x="204" y="2"/>
                    <a:pt x="201" y="0"/>
                    <a:pt x="198" y="0"/>
                  </a:cubicBezTo>
                  <a:lnTo>
                    <a:pt x="17" y="0"/>
                  </a:ln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grpSp>
        <p:nvGrpSpPr>
          <p:cNvPr id="4172" name="Google Shape;4172;p76"/>
          <p:cNvGrpSpPr/>
          <p:nvPr/>
        </p:nvGrpSpPr>
        <p:grpSpPr>
          <a:xfrm>
            <a:off x="2088459" y="1799727"/>
            <a:ext cx="316700" cy="316700"/>
            <a:chOff x="7945200" y="3657600"/>
            <a:chExt cx="283680" cy="283680"/>
          </a:xfrm>
        </p:grpSpPr>
        <p:sp>
          <p:nvSpPr>
            <p:cNvPr id="4173" name="Google Shape;4173;p76"/>
            <p:cNvSpPr/>
            <p:nvPr/>
          </p:nvSpPr>
          <p:spPr>
            <a:xfrm>
              <a:off x="8089560" y="3657600"/>
              <a:ext cx="139320" cy="138960"/>
            </a:xfrm>
            <a:custGeom>
              <a:avLst/>
              <a:gdLst/>
              <a:ahLst/>
              <a:cxnLst/>
              <a:rect l="l" t="t" r="r" b="b"/>
              <a:pathLst>
                <a:path w="388" h="387" extrusionOk="0">
                  <a:moveTo>
                    <a:pt x="220" y="7"/>
                  </a:moveTo>
                  <a:cubicBezTo>
                    <a:pt x="211" y="-2"/>
                    <a:pt x="195" y="-2"/>
                    <a:pt x="185" y="7"/>
                  </a:cubicBezTo>
                  <a:lnTo>
                    <a:pt x="3" y="190"/>
                  </a:lnTo>
                  <a:cubicBezTo>
                    <a:pt x="-1" y="193"/>
                    <a:pt x="-1" y="198"/>
                    <a:pt x="3" y="201"/>
                  </a:cubicBezTo>
                  <a:lnTo>
                    <a:pt x="187" y="385"/>
                  </a:lnTo>
                  <a:cubicBezTo>
                    <a:pt x="190" y="388"/>
                    <a:pt x="195" y="388"/>
                    <a:pt x="198" y="385"/>
                  </a:cubicBezTo>
                  <a:lnTo>
                    <a:pt x="222" y="361"/>
                  </a:lnTo>
                  <a:cubicBezTo>
                    <a:pt x="225" y="358"/>
                    <a:pt x="225" y="353"/>
                    <a:pt x="222" y="350"/>
                  </a:cubicBezTo>
                  <a:lnTo>
                    <a:pt x="173" y="301"/>
                  </a:lnTo>
                  <a:cubicBezTo>
                    <a:pt x="163" y="292"/>
                    <a:pt x="163" y="276"/>
                    <a:pt x="173" y="266"/>
                  </a:cubicBezTo>
                  <a:cubicBezTo>
                    <a:pt x="183" y="257"/>
                    <a:pt x="198" y="257"/>
                    <a:pt x="208" y="266"/>
                  </a:cubicBezTo>
                  <a:lnTo>
                    <a:pt x="257" y="315"/>
                  </a:lnTo>
                  <a:cubicBezTo>
                    <a:pt x="260" y="318"/>
                    <a:pt x="265" y="318"/>
                    <a:pt x="268" y="315"/>
                  </a:cubicBezTo>
                  <a:lnTo>
                    <a:pt x="296" y="287"/>
                  </a:lnTo>
                  <a:cubicBezTo>
                    <a:pt x="299" y="284"/>
                    <a:pt x="299" y="279"/>
                    <a:pt x="296" y="276"/>
                  </a:cubicBezTo>
                  <a:lnTo>
                    <a:pt x="247" y="227"/>
                  </a:lnTo>
                  <a:cubicBezTo>
                    <a:pt x="237" y="218"/>
                    <a:pt x="237" y="202"/>
                    <a:pt x="247" y="192"/>
                  </a:cubicBezTo>
                  <a:cubicBezTo>
                    <a:pt x="257" y="183"/>
                    <a:pt x="272" y="183"/>
                    <a:pt x="282" y="192"/>
                  </a:cubicBezTo>
                  <a:lnTo>
                    <a:pt x="331" y="241"/>
                  </a:lnTo>
                  <a:cubicBezTo>
                    <a:pt x="334" y="244"/>
                    <a:pt x="339" y="244"/>
                    <a:pt x="342" y="241"/>
                  </a:cubicBezTo>
                  <a:lnTo>
                    <a:pt x="381" y="203"/>
                  </a:lnTo>
                  <a:cubicBezTo>
                    <a:pt x="390" y="193"/>
                    <a:pt x="390" y="177"/>
                    <a:pt x="381" y="168"/>
                  </a:cubicBezTo>
                  <a:lnTo>
                    <a:pt x="220" y="7"/>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174" name="Google Shape;4174;p76"/>
            <p:cNvSpPr/>
            <p:nvPr/>
          </p:nvSpPr>
          <p:spPr>
            <a:xfrm>
              <a:off x="7945200" y="3801960"/>
              <a:ext cx="139320" cy="139320"/>
            </a:xfrm>
            <a:custGeom>
              <a:avLst/>
              <a:gdLst/>
              <a:ahLst/>
              <a:cxnLst/>
              <a:rect l="l" t="t" r="r" b="b"/>
              <a:pathLst>
                <a:path w="388" h="388" extrusionOk="0">
                  <a:moveTo>
                    <a:pt x="201" y="3"/>
                  </a:moveTo>
                  <a:cubicBezTo>
                    <a:pt x="198" y="-1"/>
                    <a:pt x="193" y="-1"/>
                    <a:pt x="190" y="3"/>
                  </a:cubicBezTo>
                  <a:lnTo>
                    <a:pt x="7" y="185"/>
                  </a:lnTo>
                  <a:cubicBezTo>
                    <a:pt x="-2" y="195"/>
                    <a:pt x="-2" y="211"/>
                    <a:pt x="7" y="220"/>
                  </a:cubicBezTo>
                  <a:lnTo>
                    <a:pt x="168" y="381"/>
                  </a:lnTo>
                  <a:cubicBezTo>
                    <a:pt x="177" y="390"/>
                    <a:pt x="193" y="390"/>
                    <a:pt x="203" y="381"/>
                  </a:cubicBezTo>
                  <a:lnTo>
                    <a:pt x="241" y="342"/>
                  </a:lnTo>
                  <a:cubicBezTo>
                    <a:pt x="244" y="339"/>
                    <a:pt x="244" y="334"/>
                    <a:pt x="241" y="331"/>
                  </a:cubicBezTo>
                  <a:lnTo>
                    <a:pt x="192" y="282"/>
                  </a:lnTo>
                  <a:cubicBezTo>
                    <a:pt x="183" y="272"/>
                    <a:pt x="183" y="257"/>
                    <a:pt x="192" y="247"/>
                  </a:cubicBezTo>
                  <a:cubicBezTo>
                    <a:pt x="202" y="237"/>
                    <a:pt x="218" y="237"/>
                    <a:pt x="227" y="247"/>
                  </a:cubicBezTo>
                  <a:lnTo>
                    <a:pt x="276" y="296"/>
                  </a:lnTo>
                  <a:cubicBezTo>
                    <a:pt x="279" y="299"/>
                    <a:pt x="284" y="299"/>
                    <a:pt x="287" y="296"/>
                  </a:cubicBezTo>
                  <a:lnTo>
                    <a:pt x="315" y="268"/>
                  </a:lnTo>
                  <a:cubicBezTo>
                    <a:pt x="318" y="265"/>
                    <a:pt x="318" y="260"/>
                    <a:pt x="315" y="257"/>
                  </a:cubicBezTo>
                  <a:lnTo>
                    <a:pt x="266" y="208"/>
                  </a:lnTo>
                  <a:cubicBezTo>
                    <a:pt x="257" y="198"/>
                    <a:pt x="257" y="183"/>
                    <a:pt x="266" y="173"/>
                  </a:cubicBezTo>
                  <a:cubicBezTo>
                    <a:pt x="276" y="163"/>
                    <a:pt x="292" y="163"/>
                    <a:pt x="301" y="173"/>
                  </a:cubicBezTo>
                  <a:lnTo>
                    <a:pt x="350" y="222"/>
                  </a:lnTo>
                  <a:cubicBezTo>
                    <a:pt x="353" y="225"/>
                    <a:pt x="358" y="225"/>
                    <a:pt x="361" y="222"/>
                  </a:cubicBezTo>
                  <a:lnTo>
                    <a:pt x="385" y="198"/>
                  </a:lnTo>
                  <a:cubicBezTo>
                    <a:pt x="389" y="195"/>
                    <a:pt x="389" y="190"/>
                    <a:pt x="385" y="187"/>
                  </a:cubicBezTo>
                  <a:lnTo>
                    <a:pt x="201" y="3"/>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175" name="Google Shape;4175;p76"/>
            <p:cNvSpPr/>
            <p:nvPr/>
          </p:nvSpPr>
          <p:spPr>
            <a:xfrm>
              <a:off x="7953840" y="3666240"/>
              <a:ext cx="237959" cy="237959"/>
            </a:xfrm>
            <a:custGeom>
              <a:avLst/>
              <a:gdLst/>
              <a:ahLst/>
              <a:cxnLst/>
              <a:rect l="l" t="t" r="r" b="b"/>
              <a:pathLst>
                <a:path w="662" h="662" extrusionOk="0">
                  <a:moveTo>
                    <a:pt x="657" y="539"/>
                  </a:moveTo>
                  <a:cubicBezTo>
                    <a:pt x="662" y="537"/>
                    <a:pt x="664" y="530"/>
                    <a:pt x="660" y="526"/>
                  </a:cubicBezTo>
                  <a:lnTo>
                    <a:pt x="142" y="8"/>
                  </a:lnTo>
                  <a:cubicBezTo>
                    <a:pt x="132" y="-2"/>
                    <a:pt x="116" y="-2"/>
                    <a:pt x="107" y="8"/>
                  </a:cubicBezTo>
                  <a:lnTo>
                    <a:pt x="8" y="107"/>
                  </a:lnTo>
                  <a:cubicBezTo>
                    <a:pt x="-2" y="116"/>
                    <a:pt x="-2" y="132"/>
                    <a:pt x="8" y="142"/>
                  </a:cubicBezTo>
                  <a:lnTo>
                    <a:pt x="526" y="660"/>
                  </a:lnTo>
                  <a:cubicBezTo>
                    <a:pt x="530" y="664"/>
                    <a:pt x="537" y="662"/>
                    <a:pt x="539" y="657"/>
                  </a:cubicBezTo>
                  <a:cubicBezTo>
                    <a:pt x="560" y="602"/>
                    <a:pt x="602" y="560"/>
                    <a:pt x="657" y="539"/>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176" name="Google Shape;4176;p76"/>
            <p:cNvSpPr/>
            <p:nvPr/>
          </p:nvSpPr>
          <p:spPr>
            <a:xfrm>
              <a:off x="8161920" y="3874320"/>
              <a:ext cx="57960" cy="57960"/>
            </a:xfrm>
            <a:custGeom>
              <a:avLst/>
              <a:gdLst/>
              <a:ahLst/>
              <a:cxnLst/>
              <a:rect l="l" t="t" r="r" b="b"/>
              <a:pathLst>
                <a:path w="162" h="162" extrusionOk="0">
                  <a:moveTo>
                    <a:pt x="127" y="6"/>
                  </a:moveTo>
                  <a:cubicBezTo>
                    <a:pt x="126" y="2"/>
                    <a:pt x="122" y="-1"/>
                    <a:pt x="118" y="0"/>
                  </a:cubicBezTo>
                  <a:lnTo>
                    <a:pt x="115" y="1"/>
                  </a:lnTo>
                  <a:cubicBezTo>
                    <a:pt x="59" y="15"/>
                    <a:pt x="15" y="59"/>
                    <a:pt x="1" y="115"/>
                  </a:cubicBezTo>
                  <a:lnTo>
                    <a:pt x="0" y="118"/>
                  </a:lnTo>
                  <a:cubicBezTo>
                    <a:pt x="-1" y="122"/>
                    <a:pt x="2" y="126"/>
                    <a:pt x="6" y="127"/>
                  </a:cubicBezTo>
                  <a:lnTo>
                    <a:pt x="131" y="161"/>
                  </a:lnTo>
                  <a:cubicBezTo>
                    <a:pt x="150" y="166"/>
                    <a:pt x="166" y="149"/>
                    <a:pt x="161" y="131"/>
                  </a:cubicBezTo>
                  <a:lnTo>
                    <a:pt x="127" y="6"/>
                  </a:lnTo>
                  <a:close/>
                </a:path>
              </a:pathLst>
            </a:custGeom>
            <a:solidFill>
              <a:schemeClr val="dk1"/>
            </a:solidFill>
            <a:ln>
              <a:noFill/>
            </a:ln>
          </p:spPr>
          <p:txBody>
            <a:bodyPr spcFirstLastPara="1" wrap="square" lIns="90000" tIns="13300" rIns="90000" bIns="133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grpSp>
        <p:nvGrpSpPr>
          <p:cNvPr id="4177" name="Google Shape;4177;p76"/>
          <p:cNvGrpSpPr/>
          <p:nvPr/>
        </p:nvGrpSpPr>
        <p:grpSpPr>
          <a:xfrm>
            <a:off x="2729142" y="1823819"/>
            <a:ext cx="374229" cy="268821"/>
            <a:chOff x="5441225" y="3460660"/>
            <a:chExt cx="283679" cy="203760"/>
          </a:xfrm>
        </p:grpSpPr>
        <p:sp>
          <p:nvSpPr>
            <p:cNvPr id="4178" name="Google Shape;4178;p76"/>
            <p:cNvSpPr/>
            <p:nvPr/>
          </p:nvSpPr>
          <p:spPr>
            <a:xfrm>
              <a:off x="5441225" y="3460660"/>
              <a:ext cx="283679" cy="194760"/>
            </a:xfrm>
            <a:custGeom>
              <a:avLst/>
              <a:gdLst/>
              <a:ahLst/>
              <a:cxnLst/>
              <a:rect l="l" t="t" r="r" b="b"/>
              <a:pathLst>
                <a:path w="789" h="542" extrusionOk="0">
                  <a:moveTo>
                    <a:pt x="404" y="2"/>
                  </a:moveTo>
                  <a:cubicBezTo>
                    <a:pt x="398" y="-1"/>
                    <a:pt x="391" y="-1"/>
                    <a:pt x="385" y="2"/>
                  </a:cubicBezTo>
                  <a:lnTo>
                    <a:pt x="15" y="163"/>
                  </a:lnTo>
                  <a:cubicBezTo>
                    <a:pt x="-5" y="171"/>
                    <a:pt x="-5" y="199"/>
                    <a:pt x="15" y="208"/>
                  </a:cubicBezTo>
                  <a:cubicBezTo>
                    <a:pt x="87" y="239"/>
                    <a:pt x="204" y="289"/>
                    <a:pt x="385" y="367"/>
                  </a:cubicBezTo>
                  <a:cubicBezTo>
                    <a:pt x="391" y="370"/>
                    <a:pt x="397" y="370"/>
                    <a:pt x="404" y="367"/>
                  </a:cubicBezTo>
                  <a:cubicBezTo>
                    <a:pt x="421" y="360"/>
                    <a:pt x="655" y="260"/>
                    <a:pt x="666" y="255"/>
                  </a:cubicBezTo>
                  <a:lnTo>
                    <a:pt x="666" y="517"/>
                  </a:lnTo>
                  <a:cubicBezTo>
                    <a:pt x="666" y="530"/>
                    <a:pt x="676" y="542"/>
                    <a:pt x="689" y="542"/>
                  </a:cubicBezTo>
                  <a:cubicBezTo>
                    <a:pt x="703" y="543"/>
                    <a:pt x="715" y="532"/>
                    <a:pt x="715" y="518"/>
                  </a:cubicBezTo>
                  <a:lnTo>
                    <a:pt x="715" y="246"/>
                  </a:lnTo>
                  <a:cubicBezTo>
                    <a:pt x="715" y="242"/>
                    <a:pt x="712" y="239"/>
                    <a:pt x="708" y="238"/>
                  </a:cubicBezTo>
                  <a:cubicBezTo>
                    <a:pt x="662" y="232"/>
                    <a:pt x="443" y="204"/>
                    <a:pt x="392" y="197"/>
                  </a:cubicBezTo>
                  <a:cubicBezTo>
                    <a:pt x="377" y="195"/>
                    <a:pt x="367" y="180"/>
                    <a:pt x="371" y="166"/>
                  </a:cubicBezTo>
                  <a:cubicBezTo>
                    <a:pt x="374" y="155"/>
                    <a:pt x="385" y="147"/>
                    <a:pt x="395" y="148"/>
                  </a:cubicBezTo>
                  <a:cubicBezTo>
                    <a:pt x="396" y="148"/>
                    <a:pt x="748" y="194"/>
                    <a:pt x="748" y="194"/>
                  </a:cubicBezTo>
                  <a:cubicBezTo>
                    <a:pt x="755" y="195"/>
                    <a:pt x="760" y="199"/>
                    <a:pt x="763" y="204"/>
                  </a:cubicBezTo>
                  <a:cubicBezTo>
                    <a:pt x="764" y="208"/>
                    <a:pt x="769" y="210"/>
                    <a:pt x="773" y="208"/>
                  </a:cubicBezTo>
                  <a:cubicBezTo>
                    <a:pt x="780" y="205"/>
                    <a:pt x="785" y="201"/>
                    <a:pt x="788" y="192"/>
                  </a:cubicBezTo>
                  <a:cubicBezTo>
                    <a:pt x="791" y="180"/>
                    <a:pt x="785" y="167"/>
                    <a:pt x="774" y="163"/>
                  </a:cubicBezTo>
                  <a:cubicBezTo>
                    <a:pt x="772" y="162"/>
                    <a:pt x="719" y="139"/>
                    <a:pt x="404" y="2"/>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179" name="Google Shape;4179;p76"/>
            <p:cNvSpPr/>
            <p:nvPr/>
          </p:nvSpPr>
          <p:spPr>
            <a:xfrm>
              <a:off x="5494505" y="3576940"/>
              <a:ext cx="177120" cy="87480"/>
            </a:xfrm>
            <a:custGeom>
              <a:avLst/>
              <a:gdLst/>
              <a:ahLst/>
              <a:cxnLst/>
              <a:rect l="l" t="t" r="r" b="b"/>
              <a:pathLst>
                <a:path w="493" h="244" extrusionOk="0">
                  <a:moveTo>
                    <a:pt x="218" y="90"/>
                  </a:moveTo>
                  <a:lnTo>
                    <a:pt x="11" y="0"/>
                  </a:lnTo>
                  <a:cubicBezTo>
                    <a:pt x="6" y="-2"/>
                    <a:pt x="0" y="2"/>
                    <a:pt x="0" y="7"/>
                  </a:cubicBezTo>
                  <a:lnTo>
                    <a:pt x="0" y="96"/>
                  </a:lnTo>
                  <a:cubicBezTo>
                    <a:pt x="0" y="179"/>
                    <a:pt x="109" y="244"/>
                    <a:pt x="247" y="244"/>
                  </a:cubicBezTo>
                  <a:cubicBezTo>
                    <a:pt x="384" y="244"/>
                    <a:pt x="493" y="179"/>
                    <a:pt x="493" y="96"/>
                  </a:cubicBezTo>
                  <a:lnTo>
                    <a:pt x="493" y="7"/>
                  </a:lnTo>
                  <a:cubicBezTo>
                    <a:pt x="493" y="2"/>
                    <a:pt x="487" y="-2"/>
                    <a:pt x="482" y="0"/>
                  </a:cubicBezTo>
                  <a:lnTo>
                    <a:pt x="275" y="90"/>
                  </a:lnTo>
                  <a:cubicBezTo>
                    <a:pt x="257" y="98"/>
                    <a:pt x="236" y="98"/>
                    <a:pt x="218" y="90"/>
                  </a:cubicBezTo>
                  <a:close/>
                </a:path>
              </a:pathLst>
            </a:custGeom>
            <a:solidFill>
              <a:schemeClr val="dk1"/>
            </a:solidFill>
            <a:ln>
              <a:noFill/>
            </a:ln>
          </p:spPr>
          <p:txBody>
            <a:bodyPr spcFirstLastPara="1" wrap="square" lIns="90000" tIns="42825" rIns="90000" bIns="42825"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grpSp>
        <p:nvGrpSpPr>
          <p:cNvPr id="4180" name="Google Shape;4180;p76"/>
          <p:cNvGrpSpPr/>
          <p:nvPr/>
        </p:nvGrpSpPr>
        <p:grpSpPr>
          <a:xfrm>
            <a:off x="3466656" y="1797529"/>
            <a:ext cx="321121" cy="321121"/>
            <a:chOff x="6351355" y="3121735"/>
            <a:chExt cx="287640" cy="287640"/>
          </a:xfrm>
        </p:grpSpPr>
        <p:sp>
          <p:nvSpPr>
            <p:cNvPr id="4181" name="Google Shape;4181;p76"/>
            <p:cNvSpPr/>
            <p:nvPr/>
          </p:nvSpPr>
          <p:spPr>
            <a:xfrm>
              <a:off x="6387355" y="3121735"/>
              <a:ext cx="215640" cy="287640"/>
            </a:xfrm>
            <a:custGeom>
              <a:avLst/>
              <a:gdLst/>
              <a:ahLst/>
              <a:cxnLst/>
              <a:rect l="l" t="t" r="r" b="b"/>
              <a:pathLst>
                <a:path w="600" h="800" extrusionOk="0">
                  <a:moveTo>
                    <a:pt x="301" y="0"/>
                  </a:moveTo>
                  <a:cubicBezTo>
                    <a:pt x="239" y="0"/>
                    <a:pt x="190" y="49"/>
                    <a:pt x="188" y="109"/>
                  </a:cubicBezTo>
                  <a:cubicBezTo>
                    <a:pt x="80" y="152"/>
                    <a:pt x="0" y="261"/>
                    <a:pt x="0" y="388"/>
                  </a:cubicBezTo>
                  <a:lnTo>
                    <a:pt x="0" y="725"/>
                  </a:lnTo>
                  <a:cubicBezTo>
                    <a:pt x="0" y="767"/>
                    <a:pt x="34" y="800"/>
                    <a:pt x="75" y="800"/>
                  </a:cubicBezTo>
                  <a:lnTo>
                    <a:pt x="525" y="800"/>
                  </a:lnTo>
                  <a:cubicBezTo>
                    <a:pt x="566" y="800"/>
                    <a:pt x="600" y="767"/>
                    <a:pt x="600" y="725"/>
                  </a:cubicBezTo>
                  <a:lnTo>
                    <a:pt x="600" y="388"/>
                  </a:lnTo>
                  <a:cubicBezTo>
                    <a:pt x="600" y="261"/>
                    <a:pt x="520" y="152"/>
                    <a:pt x="412" y="109"/>
                  </a:cubicBezTo>
                  <a:cubicBezTo>
                    <a:pt x="410" y="49"/>
                    <a:pt x="362" y="0"/>
                    <a:pt x="301" y="0"/>
                  </a:cubicBezTo>
                  <a:moveTo>
                    <a:pt x="359" y="93"/>
                  </a:moveTo>
                  <a:cubicBezTo>
                    <a:pt x="320" y="86"/>
                    <a:pt x="280" y="85"/>
                    <a:pt x="241" y="93"/>
                  </a:cubicBezTo>
                  <a:cubicBezTo>
                    <a:pt x="249" y="68"/>
                    <a:pt x="273" y="50"/>
                    <a:pt x="301" y="50"/>
                  </a:cubicBezTo>
                  <a:cubicBezTo>
                    <a:pt x="327" y="50"/>
                    <a:pt x="351" y="68"/>
                    <a:pt x="359" y="93"/>
                  </a:cubicBezTo>
                  <a:moveTo>
                    <a:pt x="500" y="637"/>
                  </a:moveTo>
                  <a:cubicBezTo>
                    <a:pt x="500" y="679"/>
                    <a:pt x="466" y="713"/>
                    <a:pt x="425" y="713"/>
                  </a:cubicBezTo>
                  <a:lnTo>
                    <a:pt x="175" y="713"/>
                  </a:lnTo>
                  <a:cubicBezTo>
                    <a:pt x="134" y="713"/>
                    <a:pt x="100" y="679"/>
                    <a:pt x="100" y="637"/>
                  </a:cubicBezTo>
                  <a:lnTo>
                    <a:pt x="100" y="550"/>
                  </a:lnTo>
                  <a:cubicBezTo>
                    <a:pt x="100" y="508"/>
                    <a:pt x="134" y="475"/>
                    <a:pt x="175" y="475"/>
                  </a:cubicBezTo>
                  <a:lnTo>
                    <a:pt x="425" y="475"/>
                  </a:lnTo>
                  <a:cubicBezTo>
                    <a:pt x="466" y="475"/>
                    <a:pt x="500" y="508"/>
                    <a:pt x="500" y="550"/>
                  </a:cubicBezTo>
                  <a:lnTo>
                    <a:pt x="500" y="637"/>
                  </a:lnTo>
                  <a:moveTo>
                    <a:pt x="487" y="412"/>
                  </a:moveTo>
                  <a:cubicBezTo>
                    <a:pt x="473" y="412"/>
                    <a:pt x="462" y="401"/>
                    <a:pt x="462" y="388"/>
                  </a:cubicBezTo>
                  <a:cubicBezTo>
                    <a:pt x="462" y="298"/>
                    <a:pt x="390" y="225"/>
                    <a:pt x="301" y="225"/>
                  </a:cubicBezTo>
                  <a:cubicBezTo>
                    <a:pt x="211" y="225"/>
                    <a:pt x="138" y="298"/>
                    <a:pt x="138" y="388"/>
                  </a:cubicBezTo>
                  <a:cubicBezTo>
                    <a:pt x="138" y="401"/>
                    <a:pt x="127" y="412"/>
                    <a:pt x="113" y="412"/>
                  </a:cubicBezTo>
                  <a:cubicBezTo>
                    <a:pt x="99" y="412"/>
                    <a:pt x="88" y="401"/>
                    <a:pt x="88" y="388"/>
                  </a:cubicBezTo>
                  <a:cubicBezTo>
                    <a:pt x="88" y="271"/>
                    <a:pt x="183" y="175"/>
                    <a:pt x="301" y="175"/>
                  </a:cubicBezTo>
                  <a:cubicBezTo>
                    <a:pt x="418" y="175"/>
                    <a:pt x="512" y="271"/>
                    <a:pt x="512" y="388"/>
                  </a:cubicBezTo>
                  <a:cubicBezTo>
                    <a:pt x="512" y="401"/>
                    <a:pt x="501" y="412"/>
                    <a:pt x="487" y="412"/>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182" name="Google Shape;4182;p76"/>
            <p:cNvSpPr/>
            <p:nvPr/>
          </p:nvSpPr>
          <p:spPr>
            <a:xfrm>
              <a:off x="6441355" y="3310735"/>
              <a:ext cx="107640" cy="48960"/>
            </a:xfrm>
            <a:custGeom>
              <a:avLst/>
              <a:gdLst/>
              <a:ahLst/>
              <a:cxnLst/>
              <a:rect l="l" t="t" r="r" b="b"/>
              <a:pathLst>
                <a:path w="300" h="137" extrusionOk="0">
                  <a:moveTo>
                    <a:pt x="275" y="0"/>
                  </a:moveTo>
                  <a:lnTo>
                    <a:pt x="25" y="0"/>
                  </a:lnTo>
                  <a:cubicBezTo>
                    <a:pt x="11" y="0"/>
                    <a:pt x="0" y="11"/>
                    <a:pt x="0" y="25"/>
                  </a:cubicBezTo>
                  <a:lnTo>
                    <a:pt x="0" y="112"/>
                  </a:lnTo>
                  <a:cubicBezTo>
                    <a:pt x="0" y="126"/>
                    <a:pt x="11" y="137"/>
                    <a:pt x="25" y="137"/>
                  </a:cubicBezTo>
                  <a:lnTo>
                    <a:pt x="275" y="137"/>
                  </a:lnTo>
                  <a:cubicBezTo>
                    <a:pt x="289" y="137"/>
                    <a:pt x="300" y="126"/>
                    <a:pt x="300" y="112"/>
                  </a:cubicBezTo>
                  <a:lnTo>
                    <a:pt x="300" y="25"/>
                  </a:lnTo>
                  <a:cubicBezTo>
                    <a:pt x="300" y="11"/>
                    <a:pt x="289" y="0"/>
                    <a:pt x="275" y="0"/>
                  </a:cubicBezTo>
                  <a:close/>
                </a:path>
              </a:pathLst>
            </a:custGeom>
            <a:solidFill>
              <a:schemeClr val="dk1"/>
            </a:solidFill>
            <a:ln>
              <a:noFill/>
            </a:ln>
          </p:spPr>
          <p:txBody>
            <a:bodyPr spcFirstLastPara="1" wrap="square" lIns="90000" tIns="4300" rIns="90000" bIns="43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183" name="Google Shape;4183;p76"/>
            <p:cNvSpPr/>
            <p:nvPr/>
          </p:nvSpPr>
          <p:spPr>
            <a:xfrm>
              <a:off x="6621355" y="3274735"/>
              <a:ext cx="17640" cy="99720"/>
            </a:xfrm>
            <a:custGeom>
              <a:avLst/>
              <a:gdLst/>
              <a:ahLst/>
              <a:cxnLst/>
              <a:rect l="l" t="t" r="r" b="b"/>
              <a:pathLst>
                <a:path w="50" h="278" extrusionOk="0">
                  <a:moveTo>
                    <a:pt x="25" y="0"/>
                  </a:moveTo>
                  <a:lnTo>
                    <a:pt x="8" y="0"/>
                  </a:lnTo>
                  <a:cubicBezTo>
                    <a:pt x="4" y="0"/>
                    <a:pt x="0" y="3"/>
                    <a:pt x="0" y="7"/>
                  </a:cubicBezTo>
                  <a:lnTo>
                    <a:pt x="0" y="270"/>
                  </a:lnTo>
                  <a:cubicBezTo>
                    <a:pt x="0" y="277"/>
                    <a:pt x="9" y="281"/>
                    <a:pt x="13" y="276"/>
                  </a:cubicBezTo>
                  <a:cubicBezTo>
                    <a:pt x="36" y="253"/>
                    <a:pt x="50" y="222"/>
                    <a:pt x="50" y="187"/>
                  </a:cubicBezTo>
                  <a:lnTo>
                    <a:pt x="50" y="25"/>
                  </a:lnTo>
                  <a:cubicBezTo>
                    <a:pt x="50" y="11"/>
                    <a:pt x="39" y="0"/>
                    <a:pt x="25" y="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184" name="Google Shape;4184;p76"/>
            <p:cNvSpPr/>
            <p:nvPr/>
          </p:nvSpPr>
          <p:spPr>
            <a:xfrm>
              <a:off x="6351355" y="3274735"/>
              <a:ext cx="17640" cy="99720"/>
            </a:xfrm>
            <a:custGeom>
              <a:avLst/>
              <a:gdLst/>
              <a:ahLst/>
              <a:cxnLst/>
              <a:rect l="l" t="t" r="r" b="b"/>
              <a:pathLst>
                <a:path w="50" h="278" extrusionOk="0">
                  <a:moveTo>
                    <a:pt x="0" y="25"/>
                  </a:moveTo>
                  <a:lnTo>
                    <a:pt x="0" y="187"/>
                  </a:lnTo>
                  <a:cubicBezTo>
                    <a:pt x="0" y="222"/>
                    <a:pt x="14" y="253"/>
                    <a:pt x="37" y="276"/>
                  </a:cubicBezTo>
                  <a:cubicBezTo>
                    <a:pt x="41" y="281"/>
                    <a:pt x="50" y="277"/>
                    <a:pt x="50" y="270"/>
                  </a:cubicBezTo>
                  <a:lnTo>
                    <a:pt x="50" y="7"/>
                  </a:lnTo>
                  <a:cubicBezTo>
                    <a:pt x="50" y="3"/>
                    <a:pt x="46" y="0"/>
                    <a:pt x="42" y="0"/>
                  </a:cubicBezTo>
                  <a:lnTo>
                    <a:pt x="25" y="0"/>
                  </a:lnTo>
                  <a:cubicBezTo>
                    <a:pt x="11" y="0"/>
                    <a:pt x="0" y="11"/>
                    <a:pt x="0" y="25"/>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grpSp>
        <p:nvGrpSpPr>
          <p:cNvPr id="4185" name="Google Shape;4185;p76"/>
          <p:cNvGrpSpPr/>
          <p:nvPr/>
        </p:nvGrpSpPr>
        <p:grpSpPr>
          <a:xfrm>
            <a:off x="4067894" y="1807209"/>
            <a:ext cx="321121" cy="321121"/>
            <a:chOff x="888510" y="3731985"/>
            <a:chExt cx="287640" cy="287640"/>
          </a:xfrm>
        </p:grpSpPr>
        <p:sp>
          <p:nvSpPr>
            <p:cNvPr id="4186" name="Google Shape;4186;p76"/>
            <p:cNvSpPr/>
            <p:nvPr/>
          </p:nvSpPr>
          <p:spPr>
            <a:xfrm>
              <a:off x="1059510" y="3884985"/>
              <a:ext cx="44640" cy="17640"/>
            </a:xfrm>
            <a:custGeom>
              <a:avLst/>
              <a:gdLst/>
              <a:ahLst/>
              <a:cxnLst/>
              <a:rect l="l" t="t" r="r" b="b"/>
              <a:pathLst>
                <a:path w="125" h="50" extrusionOk="0">
                  <a:moveTo>
                    <a:pt x="25" y="0"/>
                  </a:moveTo>
                  <a:cubicBezTo>
                    <a:pt x="11" y="0"/>
                    <a:pt x="0" y="11"/>
                    <a:pt x="0" y="25"/>
                  </a:cubicBezTo>
                  <a:lnTo>
                    <a:pt x="0" y="42"/>
                  </a:lnTo>
                  <a:cubicBezTo>
                    <a:pt x="0" y="46"/>
                    <a:pt x="3" y="50"/>
                    <a:pt x="7" y="50"/>
                  </a:cubicBezTo>
                  <a:lnTo>
                    <a:pt x="117" y="50"/>
                  </a:lnTo>
                  <a:cubicBezTo>
                    <a:pt x="121" y="50"/>
                    <a:pt x="125" y="46"/>
                    <a:pt x="125" y="42"/>
                  </a:cubicBezTo>
                  <a:lnTo>
                    <a:pt x="125" y="25"/>
                  </a:lnTo>
                  <a:cubicBezTo>
                    <a:pt x="125" y="11"/>
                    <a:pt x="114" y="0"/>
                    <a:pt x="100" y="0"/>
                  </a:cubicBezTo>
                  <a:lnTo>
                    <a:pt x="25" y="0"/>
                  </a:ln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187" name="Google Shape;4187;p76"/>
            <p:cNvSpPr/>
            <p:nvPr/>
          </p:nvSpPr>
          <p:spPr>
            <a:xfrm>
              <a:off x="956190" y="3812985"/>
              <a:ext cx="17640" cy="17640"/>
            </a:xfrm>
            <a:custGeom>
              <a:avLst/>
              <a:gdLst/>
              <a:ahLst/>
              <a:cxnLst/>
              <a:rect l="l" t="t" r="r" b="b"/>
              <a:pathLst>
                <a:path w="50" h="50" extrusionOk="0">
                  <a:moveTo>
                    <a:pt x="50" y="25"/>
                  </a:moveTo>
                  <a:cubicBezTo>
                    <a:pt x="50" y="30"/>
                    <a:pt x="48" y="34"/>
                    <a:pt x="46" y="38"/>
                  </a:cubicBezTo>
                  <a:cubicBezTo>
                    <a:pt x="43" y="42"/>
                    <a:pt x="41" y="45"/>
                    <a:pt x="37" y="47"/>
                  </a:cubicBezTo>
                  <a:cubicBezTo>
                    <a:pt x="33" y="49"/>
                    <a:pt x="29" y="50"/>
                    <a:pt x="25" y="50"/>
                  </a:cubicBezTo>
                  <a:cubicBezTo>
                    <a:pt x="20" y="50"/>
                    <a:pt x="16" y="49"/>
                    <a:pt x="12" y="47"/>
                  </a:cubicBezTo>
                  <a:cubicBezTo>
                    <a:pt x="8" y="45"/>
                    <a:pt x="5" y="42"/>
                    <a:pt x="3" y="38"/>
                  </a:cubicBezTo>
                  <a:cubicBezTo>
                    <a:pt x="1" y="34"/>
                    <a:pt x="0" y="30"/>
                    <a:pt x="0" y="25"/>
                  </a:cubicBezTo>
                  <a:cubicBezTo>
                    <a:pt x="0" y="21"/>
                    <a:pt x="1" y="17"/>
                    <a:pt x="3" y="13"/>
                  </a:cubicBezTo>
                  <a:cubicBezTo>
                    <a:pt x="5" y="9"/>
                    <a:pt x="8" y="6"/>
                    <a:pt x="12" y="4"/>
                  </a:cubicBezTo>
                  <a:cubicBezTo>
                    <a:pt x="16" y="1"/>
                    <a:pt x="20" y="0"/>
                    <a:pt x="25" y="0"/>
                  </a:cubicBezTo>
                  <a:cubicBezTo>
                    <a:pt x="29" y="0"/>
                    <a:pt x="33" y="1"/>
                    <a:pt x="37" y="4"/>
                  </a:cubicBezTo>
                  <a:cubicBezTo>
                    <a:pt x="41" y="6"/>
                    <a:pt x="44" y="9"/>
                    <a:pt x="46" y="13"/>
                  </a:cubicBezTo>
                  <a:cubicBezTo>
                    <a:pt x="49" y="17"/>
                    <a:pt x="50" y="21"/>
                    <a:pt x="50" y="25"/>
                  </a:cubicBez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188" name="Google Shape;4188;p76"/>
            <p:cNvSpPr/>
            <p:nvPr/>
          </p:nvSpPr>
          <p:spPr>
            <a:xfrm>
              <a:off x="906510" y="3731985"/>
              <a:ext cx="251640" cy="170640"/>
            </a:xfrm>
            <a:custGeom>
              <a:avLst/>
              <a:gdLst/>
              <a:ahLst/>
              <a:cxnLst/>
              <a:rect l="l" t="t" r="r" b="b"/>
              <a:pathLst>
                <a:path w="700" h="475" extrusionOk="0">
                  <a:moveTo>
                    <a:pt x="675" y="0"/>
                  </a:moveTo>
                  <a:lnTo>
                    <a:pt x="25" y="0"/>
                  </a:lnTo>
                  <a:cubicBezTo>
                    <a:pt x="11" y="0"/>
                    <a:pt x="0" y="11"/>
                    <a:pt x="0" y="25"/>
                  </a:cubicBezTo>
                  <a:lnTo>
                    <a:pt x="0" y="467"/>
                  </a:lnTo>
                  <a:cubicBezTo>
                    <a:pt x="0" y="471"/>
                    <a:pt x="3" y="475"/>
                    <a:pt x="8" y="475"/>
                  </a:cubicBezTo>
                  <a:lnTo>
                    <a:pt x="367" y="475"/>
                  </a:lnTo>
                  <a:cubicBezTo>
                    <a:pt x="371" y="475"/>
                    <a:pt x="375" y="471"/>
                    <a:pt x="375" y="467"/>
                  </a:cubicBezTo>
                  <a:lnTo>
                    <a:pt x="375" y="450"/>
                  </a:lnTo>
                  <a:cubicBezTo>
                    <a:pt x="375" y="408"/>
                    <a:pt x="408" y="375"/>
                    <a:pt x="450" y="375"/>
                  </a:cubicBezTo>
                  <a:lnTo>
                    <a:pt x="525" y="375"/>
                  </a:lnTo>
                  <a:cubicBezTo>
                    <a:pt x="566" y="375"/>
                    <a:pt x="600" y="408"/>
                    <a:pt x="600" y="450"/>
                  </a:cubicBezTo>
                  <a:lnTo>
                    <a:pt x="600" y="467"/>
                  </a:lnTo>
                  <a:cubicBezTo>
                    <a:pt x="600" y="471"/>
                    <a:pt x="603" y="475"/>
                    <a:pt x="608" y="475"/>
                  </a:cubicBezTo>
                  <a:lnTo>
                    <a:pt x="692" y="475"/>
                  </a:lnTo>
                  <a:cubicBezTo>
                    <a:pt x="697" y="475"/>
                    <a:pt x="700" y="471"/>
                    <a:pt x="700" y="467"/>
                  </a:cubicBezTo>
                  <a:lnTo>
                    <a:pt x="700" y="25"/>
                  </a:lnTo>
                  <a:cubicBezTo>
                    <a:pt x="700" y="11"/>
                    <a:pt x="689" y="0"/>
                    <a:pt x="675" y="0"/>
                  </a:cubicBezTo>
                  <a:moveTo>
                    <a:pt x="238" y="300"/>
                  </a:moveTo>
                  <a:cubicBezTo>
                    <a:pt x="238" y="323"/>
                    <a:pt x="211" y="334"/>
                    <a:pt x="195" y="318"/>
                  </a:cubicBezTo>
                  <a:cubicBezTo>
                    <a:pt x="145" y="342"/>
                    <a:pt x="88" y="305"/>
                    <a:pt x="88" y="250"/>
                  </a:cubicBezTo>
                  <a:cubicBezTo>
                    <a:pt x="88" y="195"/>
                    <a:pt x="145" y="159"/>
                    <a:pt x="195" y="182"/>
                  </a:cubicBezTo>
                  <a:cubicBezTo>
                    <a:pt x="211" y="167"/>
                    <a:pt x="238" y="178"/>
                    <a:pt x="238" y="200"/>
                  </a:cubicBezTo>
                  <a:lnTo>
                    <a:pt x="238" y="300"/>
                  </a:lnTo>
                  <a:moveTo>
                    <a:pt x="318" y="318"/>
                  </a:moveTo>
                  <a:cubicBezTo>
                    <a:pt x="302" y="334"/>
                    <a:pt x="275" y="323"/>
                    <a:pt x="275" y="300"/>
                  </a:cubicBezTo>
                  <a:lnTo>
                    <a:pt x="275" y="112"/>
                  </a:lnTo>
                  <a:cubicBezTo>
                    <a:pt x="275" y="99"/>
                    <a:pt x="286" y="87"/>
                    <a:pt x="300" y="87"/>
                  </a:cubicBezTo>
                  <a:cubicBezTo>
                    <a:pt x="313" y="87"/>
                    <a:pt x="325" y="99"/>
                    <a:pt x="325" y="112"/>
                  </a:cubicBezTo>
                  <a:lnTo>
                    <a:pt x="325" y="179"/>
                  </a:lnTo>
                  <a:cubicBezTo>
                    <a:pt x="373" y="162"/>
                    <a:pt x="425" y="199"/>
                    <a:pt x="425" y="250"/>
                  </a:cubicBezTo>
                  <a:cubicBezTo>
                    <a:pt x="425" y="305"/>
                    <a:pt x="367" y="342"/>
                    <a:pt x="318" y="318"/>
                  </a:cubicBezTo>
                  <a:moveTo>
                    <a:pt x="520" y="268"/>
                  </a:moveTo>
                  <a:cubicBezTo>
                    <a:pt x="529" y="278"/>
                    <a:pt x="545" y="278"/>
                    <a:pt x="555" y="268"/>
                  </a:cubicBezTo>
                  <a:cubicBezTo>
                    <a:pt x="565" y="258"/>
                    <a:pt x="581" y="258"/>
                    <a:pt x="590" y="268"/>
                  </a:cubicBezTo>
                  <a:cubicBezTo>
                    <a:pt x="600" y="278"/>
                    <a:pt x="600" y="294"/>
                    <a:pt x="590" y="303"/>
                  </a:cubicBezTo>
                  <a:cubicBezTo>
                    <a:pt x="561" y="333"/>
                    <a:pt x="514" y="333"/>
                    <a:pt x="484" y="303"/>
                  </a:cubicBezTo>
                  <a:cubicBezTo>
                    <a:pt x="455" y="274"/>
                    <a:pt x="455" y="226"/>
                    <a:pt x="484" y="197"/>
                  </a:cubicBezTo>
                  <a:cubicBezTo>
                    <a:pt x="514" y="168"/>
                    <a:pt x="561" y="168"/>
                    <a:pt x="590" y="197"/>
                  </a:cubicBezTo>
                  <a:cubicBezTo>
                    <a:pt x="600" y="207"/>
                    <a:pt x="600" y="223"/>
                    <a:pt x="590" y="233"/>
                  </a:cubicBezTo>
                  <a:cubicBezTo>
                    <a:pt x="581" y="242"/>
                    <a:pt x="565" y="242"/>
                    <a:pt x="555" y="233"/>
                  </a:cubicBezTo>
                  <a:cubicBezTo>
                    <a:pt x="545" y="223"/>
                    <a:pt x="529" y="223"/>
                    <a:pt x="520" y="233"/>
                  </a:cubicBezTo>
                  <a:cubicBezTo>
                    <a:pt x="510" y="242"/>
                    <a:pt x="510" y="258"/>
                    <a:pt x="520" y="268"/>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189" name="Google Shape;4189;p76"/>
            <p:cNvSpPr/>
            <p:nvPr/>
          </p:nvSpPr>
          <p:spPr>
            <a:xfrm>
              <a:off x="888510" y="3920985"/>
              <a:ext cx="287640" cy="98640"/>
            </a:xfrm>
            <a:custGeom>
              <a:avLst/>
              <a:gdLst/>
              <a:ahLst/>
              <a:cxnLst/>
              <a:rect l="l" t="t" r="r" b="b"/>
              <a:pathLst>
                <a:path w="800" h="275" extrusionOk="0">
                  <a:moveTo>
                    <a:pt x="0" y="8"/>
                  </a:moveTo>
                  <a:lnTo>
                    <a:pt x="0" y="75"/>
                  </a:lnTo>
                  <a:cubicBezTo>
                    <a:pt x="0" y="89"/>
                    <a:pt x="11" y="100"/>
                    <a:pt x="25" y="100"/>
                  </a:cubicBezTo>
                  <a:lnTo>
                    <a:pt x="117" y="100"/>
                  </a:lnTo>
                  <a:lnTo>
                    <a:pt x="76" y="243"/>
                  </a:lnTo>
                  <a:cubicBezTo>
                    <a:pt x="71" y="259"/>
                    <a:pt x="83" y="275"/>
                    <a:pt x="100" y="275"/>
                  </a:cubicBezTo>
                  <a:cubicBezTo>
                    <a:pt x="111" y="275"/>
                    <a:pt x="121" y="268"/>
                    <a:pt x="124" y="257"/>
                  </a:cubicBezTo>
                  <a:lnTo>
                    <a:pt x="137" y="213"/>
                  </a:lnTo>
                  <a:lnTo>
                    <a:pt x="663" y="213"/>
                  </a:lnTo>
                  <a:lnTo>
                    <a:pt x="676" y="257"/>
                  </a:lnTo>
                  <a:cubicBezTo>
                    <a:pt x="680" y="270"/>
                    <a:pt x="694" y="278"/>
                    <a:pt x="707" y="274"/>
                  </a:cubicBezTo>
                  <a:cubicBezTo>
                    <a:pt x="720" y="270"/>
                    <a:pt x="728" y="257"/>
                    <a:pt x="724" y="243"/>
                  </a:cubicBezTo>
                  <a:lnTo>
                    <a:pt x="683" y="100"/>
                  </a:lnTo>
                  <a:lnTo>
                    <a:pt x="775" y="100"/>
                  </a:lnTo>
                  <a:cubicBezTo>
                    <a:pt x="789" y="100"/>
                    <a:pt x="800" y="89"/>
                    <a:pt x="800" y="75"/>
                  </a:cubicBezTo>
                  <a:lnTo>
                    <a:pt x="800" y="8"/>
                  </a:lnTo>
                  <a:cubicBezTo>
                    <a:pt x="800" y="3"/>
                    <a:pt x="797" y="0"/>
                    <a:pt x="792" y="0"/>
                  </a:cubicBezTo>
                  <a:lnTo>
                    <a:pt x="8" y="0"/>
                  </a:lnTo>
                  <a:cubicBezTo>
                    <a:pt x="3" y="0"/>
                    <a:pt x="0" y="3"/>
                    <a:pt x="0" y="8"/>
                  </a:cubicBezTo>
                  <a:moveTo>
                    <a:pt x="151" y="163"/>
                  </a:moveTo>
                  <a:lnTo>
                    <a:pt x="169" y="100"/>
                  </a:lnTo>
                  <a:lnTo>
                    <a:pt x="631" y="100"/>
                  </a:lnTo>
                  <a:lnTo>
                    <a:pt x="649" y="163"/>
                  </a:lnTo>
                  <a:lnTo>
                    <a:pt x="151" y="163"/>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grpSp>
        <p:nvGrpSpPr>
          <p:cNvPr id="4190" name="Google Shape;4190;p76"/>
          <p:cNvGrpSpPr/>
          <p:nvPr/>
        </p:nvGrpSpPr>
        <p:grpSpPr>
          <a:xfrm>
            <a:off x="4768509" y="1799725"/>
            <a:ext cx="277315" cy="316700"/>
            <a:chOff x="1591590" y="3731625"/>
            <a:chExt cx="248401" cy="283680"/>
          </a:xfrm>
        </p:grpSpPr>
        <p:sp>
          <p:nvSpPr>
            <p:cNvPr id="4191" name="Google Shape;4191;p76"/>
            <p:cNvSpPr/>
            <p:nvPr/>
          </p:nvSpPr>
          <p:spPr>
            <a:xfrm>
              <a:off x="1591590" y="3971385"/>
              <a:ext cx="248401" cy="43920"/>
            </a:xfrm>
            <a:custGeom>
              <a:avLst/>
              <a:gdLst/>
              <a:ahLst/>
              <a:cxnLst/>
              <a:rect l="l" t="t" r="r" b="b"/>
              <a:pathLst>
                <a:path w="691" h="123" extrusionOk="0">
                  <a:moveTo>
                    <a:pt x="0" y="60"/>
                  </a:moveTo>
                  <a:cubicBezTo>
                    <a:pt x="0" y="95"/>
                    <a:pt x="29" y="123"/>
                    <a:pt x="63" y="123"/>
                  </a:cubicBezTo>
                  <a:lnTo>
                    <a:pt x="666" y="123"/>
                  </a:lnTo>
                  <a:cubicBezTo>
                    <a:pt x="680" y="123"/>
                    <a:pt x="691" y="112"/>
                    <a:pt x="691" y="98"/>
                  </a:cubicBezTo>
                  <a:lnTo>
                    <a:pt x="691" y="7"/>
                  </a:lnTo>
                  <a:cubicBezTo>
                    <a:pt x="691" y="3"/>
                    <a:pt x="687" y="0"/>
                    <a:pt x="683" y="0"/>
                  </a:cubicBezTo>
                  <a:lnTo>
                    <a:pt x="62" y="0"/>
                  </a:lnTo>
                  <a:cubicBezTo>
                    <a:pt x="28" y="0"/>
                    <a:pt x="1" y="27"/>
                    <a:pt x="0" y="60"/>
                  </a:cubicBez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192" name="Google Shape;4192;p76"/>
            <p:cNvSpPr/>
            <p:nvPr/>
          </p:nvSpPr>
          <p:spPr>
            <a:xfrm>
              <a:off x="1591590" y="3731625"/>
              <a:ext cx="35280" cy="226080"/>
            </a:xfrm>
            <a:custGeom>
              <a:avLst/>
              <a:gdLst/>
              <a:ahLst/>
              <a:cxnLst/>
              <a:rect l="l" t="t" r="r" b="b"/>
              <a:pathLst>
                <a:path w="99" h="629" extrusionOk="0">
                  <a:moveTo>
                    <a:pt x="99" y="8"/>
                  </a:moveTo>
                  <a:cubicBezTo>
                    <a:pt x="99" y="3"/>
                    <a:pt x="96" y="0"/>
                    <a:pt x="91" y="0"/>
                  </a:cubicBezTo>
                  <a:lnTo>
                    <a:pt x="87" y="0"/>
                  </a:lnTo>
                  <a:cubicBezTo>
                    <a:pt x="39" y="0"/>
                    <a:pt x="0" y="39"/>
                    <a:pt x="0" y="86"/>
                  </a:cubicBezTo>
                  <a:lnTo>
                    <a:pt x="0" y="622"/>
                  </a:lnTo>
                  <a:cubicBezTo>
                    <a:pt x="0" y="627"/>
                    <a:pt x="6" y="631"/>
                    <a:pt x="12" y="628"/>
                  </a:cubicBezTo>
                  <a:cubicBezTo>
                    <a:pt x="27" y="620"/>
                    <a:pt x="44" y="616"/>
                    <a:pt x="62" y="616"/>
                  </a:cubicBezTo>
                  <a:lnTo>
                    <a:pt x="91" y="616"/>
                  </a:lnTo>
                  <a:cubicBezTo>
                    <a:pt x="96" y="616"/>
                    <a:pt x="99" y="613"/>
                    <a:pt x="99" y="609"/>
                  </a:cubicBezTo>
                  <a:lnTo>
                    <a:pt x="99" y="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193" name="Google Shape;4193;p76"/>
            <p:cNvSpPr/>
            <p:nvPr/>
          </p:nvSpPr>
          <p:spPr>
            <a:xfrm>
              <a:off x="1645230" y="3731625"/>
              <a:ext cx="194760" cy="221400"/>
            </a:xfrm>
            <a:custGeom>
              <a:avLst/>
              <a:gdLst/>
              <a:ahLst/>
              <a:cxnLst/>
              <a:rect l="l" t="t" r="r" b="b"/>
              <a:pathLst>
                <a:path w="542" h="616" extrusionOk="0">
                  <a:moveTo>
                    <a:pt x="517" y="0"/>
                  </a:moveTo>
                  <a:lnTo>
                    <a:pt x="7" y="0"/>
                  </a:lnTo>
                  <a:cubicBezTo>
                    <a:pt x="3" y="0"/>
                    <a:pt x="0" y="3"/>
                    <a:pt x="0" y="8"/>
                  </a:cubicBezTo>
                  <a:lnTo>
                    <a:pt x="0" y="609"/>
                  </a:lnTo>
                  <a:cubicBezTo>
                    <a:pt x="0" y="613"/>
                    <a:pt x="3" y="616"/>
                    <a:pt x="7" y="616"/>
                  </a:cubicBezTo>
                  <a:lnTo>
                    <a:pt x="534" y="616"/>
                  </a:lnTo>
                  <a:cubicBezTo>
                    <a:pt x="538" y="616"/>
                    <a:pt x="542" y="613"/>
                    <a:pt x="542" y="608"/>
                  </a:cubicBezTo>
                  <a:lnTo>
                    <a:pt x="542" y="25"/>
                  </a:lnTo>
                  <a:cubicBezTo>
                    <a:pt x="542" y="11"/>
                    <a:pt x="531" y="0"/>
                    <a:pt x="517" y="0"/>
                  </a:cubicBezTo>
                  <a:moveTo>
                    <a:pt x="151" y="185"/>
                  </a:moveTo>
                  <a:cubicBezTo>
                    <a:pt x="156" y="201"/>
                    <a:pt x="165" y="216"/>
                    <a:pt x="175" y="228"/>
                  </a:cubicBezTo>
                  <a:cubicBezTo>
                    <a:pt x="181" y="222"/>
                    <a:pt x="186" y="216"/>
                    <a:pt x="189" y="210"/>
                  </a:cubicBezTo>
                  <a:cubicBezTo>
                    <a:pt x="196" y="198"/>
                    <a:pt x="210" y="194"/>
                    <a:pt x="222" y="201"/>
                  </a:cubicBezTo>
                  <a:cubicBezTo>
                    <a:pt x="234" y="207"/>
                    <a:pt x="238" y="223"/>
                    <a:pt x="231" y="234"/>
                  </a:cubicBezTo>
                  <a:cubicBezTo>
                    <a:pt x="226" y="244"/>
                    <a:pt x="219" y="253"/>
                    <a:pt x="211" y="261"/>
                  </a:cubicBezTo>
                  <a:cubicBezTo>
                    <a:pt x="223" y="269"/>
                    <a:pt x="232" y="274"/>
                    <a:pt x="232" y="274"/>
                  </a:cubicBezTo>
                  <a:cubicBezTo>
                    <a:pt x="244" y="280"/>
                    <a:pt x="249" y="295"/>
                    <a:pt x="243" y="307"/>
                  </a:cubicBezTo>
                  <a:cubicBezTo>
                    <a:pt x="237" y="319"/>
                    <a:pt x="222" y="324"/>
                    <a:pt x="210" y="318"/>
                  </a:cubicBezTo>
                  <a:cubicBezTo>
                    <a:pt x="208" y="317"/>
                    <a:pt x="192" y="309"/>
                    <a:pt x="173" y="293"/>
                  </a:cubicBezTo>
                  <a:cubicBezTo>
                    <a:pt x="153" y="307"/>
                    <a:pt x="136" y="316"/>
                    <a:pt x="133" y="318"/>
                  </a:cubicBezTo>
                  <a:cubicBezTo>
                    <a:pt x="121" y="324"/>
                    <a:pt x="106" y="320"/>
                    <a:pt x="100" y="308"/>
                  </a:cubicBezTo>
                  <a:cubicBezTo>
                    <a:pt x="93" y="296"/>
                    <a:pt x="98" y="281"/>
                    <a:pt x="110" y="274"/>
                  </a:cubicBezTo>
                  <a:cubicBezTo>
                    <a:pt x="116" y="271"/>
                    <a:pt x="126" y="266"/>
                    <a:pt x="136" y="258"/>
                  </a:cubicBezTo>
                  <a:cubicBezTo>
                    <a:pt x="120" y="239"/>
                    <a:pt x="106" y="214"/>
                    <a:pt x="100" y="185"/>
                  </a:cubicBezTo>
                  <a:lnTo>
                    <a:pt x="98" y="185"/>
                  </a:lnTo>
                  <a:cubicBezTo>
                    <a:pt x="85" y="185"/>
                    <a:pt x="74" y="173"/>
                    <a:pt x="74" y="160"/>
                  </a:cubicBezTo>
                  <a:cubicBezTo>
                    <a:pt x="74" y="146"/>
                    <a:pt x="85" y="136"/>
                    <a:pt x="98" y="136"/>
                  </a:cubicBezTo>
                  <a:lnTo>
                    <a:pt x="148" y="136"/>
                  </a:lnTo>
                  <a:lnTo>
                    <a:pt x="148" y="123"/>
                  </a:lnTo>
                  <a:cubicBezTo>
                    <a:pt x="148" y="110"/>
                    <a:pt x="158" y="99"/>
                    <a:pt x="172" y="99"/>
                  </a:cubicBezTo>
                  <a:cubicBezTo>
                    <a:pt x="185" y="99"/>
                    <a:pt x="197" y="110"/>
                    <a:pt x="197" y="123"/>
                  </a:cubicBezTo>
                  <a:lnTo>
                    <a:pt x="197" y="136"/>
                  </a:lnTo>
                  <a:lnTo>
                    <a:pt x="245" y="136"/>
                  </a:lnTo>
                  <a:cubicBezTo>
                    <a:pt x="259" y="136"/>
                    <a:pt x="270" y="146"/>
                    <a:pt x="270" y="160"/>
                  </a:cubicBezTo>
                  <a:cubicBezTo>
                    <a:pt x="270" y="173"/>
                    <a:pt x="259" y="185"/>
                    <a:pt x="245" y="185"/>
                  </a:cubicBezTo>
                  <a:lnTo>
                    <a:pt x="151" y="185"/>
                  </a:lnTo>
                  <a:moveTo>
                    <a:pt x="419" y="402"/>
                  </a:moveTo>
                  <a:lnTo>
                    <a:pt x="413" y="383"/>
                  </a:lnTo>
                  <a:lnTo>
                    <a:pt x="350" y="383"/>
                  </a:lnTo>
                  <a:lnTo>
                    <a:pt x="343" y="402"/>
                  </a:lnTo>
                  <a:cubicBezTo>
                    <a:pt x="339" y="415"/>
                    <a:pt x="325" y="422"/>
                    <a:pt x="312" y="417"/>
                  </a:cubicBezTo>
                  <a:cubicBezTo>
                    <a:pt x="299" y="413"/>
                    <a:pt x="292" y="399"/>
                    <a:pt x="296" y="387"/>
                  </a:cubicBezTo>
                  <a:cubicBezTo>
                    <a:pt x="324" y="303"/>
                    <a:pt x="307" y="353"/>
                    <a:pt x="341" y="251"/>
                  </a:cubicBezTo>
                  <a:cubicBezTo>
                    <a:pt x="347" y="234"/>
                    <a:pt x="363" y="222"/>
                    <a:pt x="381" y="222"/>
                  </a:cubicBezTo>
                  <a:cubicBezTo>
                    <a:pt x="399" y="222"/>
                    <a:pt x="415" y="234"/>
                    <a:pt x="421" y="251"/>
                  </a:cubicBezTo>
                  <a:cubicBezTo>
                    <a:pt x="449" y="335"/>
                    <a:pt x="440" y="309"/>
                    <a:pt x="466" y="387"/>
                  </a:cubicBezTo>
                  <a:cubicBezTo>
                    <a:pt x="471" y="399"/>
                    <a:pt x="464" y="413"/>
                    <a:pt x="451" y="417"/>
                  </a:cubicBezTo>
                  <a:cubicBezTo>
                    <a:pt x="438" y="422"/>
                    <a:pt x="424" y="415"/>
                    <a:pt x="419" y="402"/>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194" name="Google Shape;4194;p76"/>
            <p:cNvSpPr/>
            <p:nvPr/>
          </p:nvSpPr>
          <p:spPr>
            <a:xfrm>
              <a:off x="1776990" y="3835305"/>
              <a:ext cx="10440" cy="15840"/>
            </a:xfrm>
            <a:custGeom>
              <a:avLst/>
              <a:gdLst/>
              <a:ahLst/>
              <a:cxnLst/>
              <a:rect l="l" t="t" r="r" b="b"/>
              <a:pathLst>
                <a:path w="30" h="45" extrusionOk="0">
                  <a:moveTo>
                    <a:pt x="0" y="45"/>
                  </a:moveTo>
                  <a:lnTo>
                    <a:pt x="30" y="45"/>
                  </a:lnTo>
                  <a:lnTo>
                    <a:pt x="15" y="0"/>
                  </a:lnTo>
                  <a:lnTo>
                    <a:pt x="0" y="45"/>
                  </a:ln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grpSp>
        <p:nvGrpSpPr>
          <p:cNvPr id="4195" name="Google Shape;4195;p76"/>
          <p:cNvGrpSpPr/>
          <p:nvPr/>
        </p:nvGrpSpPr>
        <p:grpSpPr>
          <a:xfrm>
            <a:off x="5427933" y="1810752"/>
            <a:ext cx="316700" cy="313083"/>
            <a:chOff x="2259750" y="3733065"/>
            <a:chExt cx="283680" cy="280440"/>
          </a:xfrm>
        </p:grpSpPr>
        <p:sp>
          <p:nvSpPr>
            <p:cNvPr id="4196" name="Google Shape;4196;p76"/>
            <p:cNvSpPr/>
            <p:nvPr/>
          </p:nvSpPr>
          <p:spPr>
            <a:xfrm>
              <a:off x="2275230" y="3733065"/>
              <a:ext cx="252001" cy="92880"/>
            </a:xfrm>
            <a:custGeom>
              <a:avLst/>
              <a:gdLst/>
              <a:ahLst/>
              <a:cxnLst/>
              <a:rect l="l" t="t" r="r" b="b"/>
              <a:pathLst>
                <a:path w="701" h="259" extrusionOk="0">
                  <a:moveTo>
                    <a:pt x="696" y="141"/>
                  </a:moveTo>
                  <a:cubicBezTo>
                    <a:pt x="703" y="139"/>
                    <a:pt x="702" y="129"/>
                    <a:pt x="695" y="127"/>
                  </a:cubicBezTo>
                  <a:lnTo>
                    <a:pt x="310" y="2"/>
                  </a:lnTo>
                  <a:cubicBezTo>
                    <a:pt x="305" y="0"/>
                    <a:pt x="299" y="0"/>
                    <a:pt x="294" y="2"/>
                  </a:cubicBezTo>
                  <a:lnTo>
                    <a:pt x="5" y="114"/>
                  </a:lnTo>
                  <a:cubicBezTo>
                    <a:pt x="-2" y="116"/>
                    <a:pt x="-2" y="126"/>
                    <a:pt x="5" y="128"/>
                  </a:cubicBezTo>
                  <a:lnTo>
                    <a:pt x="397" y="259"/>
                  </a:lnTo>
                  <a:cubicBezTo>
                    <a:pt x="399" y="260"/>
                    <a:pt x="401" y="260"/>
                    <a:pt x="402" y="259"/>
                  </a:cubicBezTo>
                  <a:lnTo>
                    <a:pt x="696" y="141"/>
                  </a:lnTo>
                  <a:moveTo>
                    <a:pt x="303" y="211"/>
                  </a:moveTo>
                  <a:cubicBezTo>
                    <a:pt x="289" y="211"/>
                    <a:pt x="278" y="200"/>
                    <a:pt x="278" y="186"/>
                  </a:cubicBezTo>
                  <a:cubicBezTo>
                    <a:pt x="278" y="172"/>
                    <a:pt x="289" y="161"/>
                    <a:pt x="303" y="161"/>
                  </a:cubicBezTo>
                  <a:cubicBezTo>
                    <a:pt x="316" y="161"/>
                    <a:pt x="327" y="172"/>
                    <a:pt x="327" y="186"/>
                  </a:cubicBezTo>
                  <a:cubicBezTo>
                    <a:pt x="327" y="200"/>
                    <a:pt x="316" y="211"/>
                    <a:pt x="303" y="211"/>
                  </a:cubicBezTo>
                  <a:moveTo>
                    <a:pt x="303" y="130"/>
                  </a:moveTo>
                  <a:cubicBezTo>
                    <a:pt x="289" y="130"/>
                    <a:pt x="278" y="119"/>
                    <a:pt x="278" y="106"/>
                  </a:cubicBezTo>
                  <a:cubicBezTo>
                    <a:pt x="278" y="92"/>
                    <a:pt x="289" y="81"/>
                    <a:pt x="303" y="81"/>
                  </a:cubicBezTo>
                  <a:cubicBezTo>
                    <a:pt x="316" y="81"/>
                    <a:pt x="327" y="92"/>
                    <a:pt x="327" y="106"/>
                  </a:cubicBezTo>
                  <a:cubicBezTo>
                    <a:pt x="327" y="119"/>
                    <a:pt x="316" y="130"/>
                    <a:pt x="303" y="13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197" name="Google Shape;4197;p76"/>
            <p:cNvSpPr/>
            <p:nvPr/>
          </p:nvSpPr>
          <p:spPr>
            <a:xfrm>
              <a:off x="2259750" y="3793185"/>
              <a:ext cx="150480" cy="220320"/>
            </a:xfrm>
            <a:custGeom>
              <a:avLst/>
              <a:gdLst/>
              <a:ahLst/>
              <a:cxnLst/>
              <a:rect l="l" t="t" r="r" b="b"/>
              <a:pathLst>
                <a:path w="419" h="613" extrusionOk="0">
                  <a:moveTo>
                    <a:pt x="415" y="345"/>
                  </a:moveTo>
                  <a:cubicBezTo>
                    <a:pt x="417" y="344"/>
                    <a:pt x="419" y="342"/>
                    <a:pt x="419" y="339"/>
                  </a:cubicBezTo>
                  <a:lnTo>
                    <a:pt x="419" y="143"/>
                  </a:lnTo>
                  <a:cubicBezTo>
                    <a:pt x="419" y="139"/>
                    <a:pt x="417" y="136"/>
                    <a:pt x="413" y="135"/>
                  </a:cubicBezTo>
                  <a:lnTo>
                    <a:pt x="362" y="118"/>
                  </a:lnTo>
                  <a:cubicBezTo>
                    <a:pt x="358" y="122"/>
                    <a:pt x="352" y="124"/>
                    <a:pt x="346" y="124"/>
                  </a:cubicBezTo>
                  <a:cubicBezTo>
                    <a:pt x="334" y="124"/>
                    <a:pt x="324" y="115"/>
                    <a:pt x="321" y="104"/>
                  </a:cubicBezTo>
                  <a:lnTo>
                    <a:pt x="10" y="1"/>
                  </a:lnTo>
                  <a:cubicBezTo>
                    <a:pt x="5" y="-1"/>
                    <a:pt x="0" y="3"/>
                    <a:pt x="0" y="8"/>
                  </a:cubicBezTo>
                  <a:lnTo>
                    <a:pt x="0" y="462"/>
                  </a:lnTo>
                  <a:cubicBezTo>
                    <a:pt x="0" y="473"/>
                    <a:pt x="7" y="483"/>
                    <a:pt x="17" y="486"/>
                  </a:cubicBezTo>
                  <a:lnTo>
                    <a:pt x="409" y="613"/>
                  </a:lnTo>
                  <a:cubicBezTo>
                    <a:pt x="414" y="614"/>
                    <a:pt x="419" y="611"/>
                    <a:pt x="419" y="605"/>
                  </a:cubicBezTo>
                  <a:lnTo>
                    <a:pt x="419" y="393"/>
                  </a:lnTo>
                  <a:cubicBezTo>
                    <a:pt x="419" y="391"/>
                    <a:pt x="417" y="388"/>
                    <a:pt x="415" y="387"/>
                  </a:cubicBezTo>
                  <a:cubicBezTo>
                    <a:pt x="406" y="381"/>
                    <a:pt x="402" y="369"/>
                    <a:pt x="405" y="358"/>
                  </a:cubicBezTo>
                  <a:cubicBezTo>
                    <a:pt x="407" y="353"/>
                    <a:pt x="410" y="348"/>
                    <a:pt x="415" y="345"/>
                  </a:cubicBezTo>
                  <a:moveTo>
                    <a:pt x="114" y="455"/>
                  </a:moveTo>
                  <a:cubicBezTo>
                    <a:pt x="111" y="456"/>
                    <a:pt x="108" y="456"/>
                    <a:pt x="105" y="456"/>
                  </a:cubicBezTo>
                  <a:cubicBezTo>
                    <a:pt x="95" y="456"/>
                    <a:pt x="86" y="450"/>
                    <a:pt x="82" y="440"/>
                  </a:cubicBezTo>
                  <a:cubicBezTo>
                    <a:pt x="77" y="428"/>
                    <a:pt x="83" y="413"/>
                    <a:pt x="96" y="408"/>
                  </a:cubicBezTo>
                  <a:cubicBezTo>
                    <a:pt x="109" y="404"/>
                    <a:pt x="123" y="410"/>
                    <a:pt x="128" y="423"/>
                  </a:cubicBezTo>
                  <a:cubicBezTo>
                    <a:pt x="133" y="435"/>
                    <a:pt x="127" y="450"/>
                    <a:pt x="114" y="455"/>
                  </a:cubicBezTo>
                  <a:moveTo>
                    <a:pt x="194" y="424"/>
                  </a:moveTo>
                  <a:cubicBezTo>
                    <a:pt x="191" y="425"/>
                    <a:pt x="188" y="425"/>
                    <a:pt x="185" y="425"/>
                  </a:cubicBezTo>
                  <a:cubicBezTo>
                    <a:pt x="175" y="425"/>
                    <a:pt x="166" y="419"/>
                    <a:pt x="162" y="409"/>
                  </a:cubicBezTo>
                  <a:cubicBezTo>
                    <a:pt x="157" y="397"/>
                    <a:pt x="164" y="382"/>
                    <a:pt x="176" y="378"/>
                  </a:cubicBezTo>
                  <a:cubicBezTo>
                    <a:pt x="189" y="373"/>
                    <a:pt x="203" y="379"/>
                    <a:pt x="208" y="392"/>
                  </a:cubicBezTo>
                  <a:cubicBezTo>
                    <a:pt x="213" y="404"/>
                    <a:pt x="207" y="419"/>
                    <a:pt x="194" y="424"/>
                  </a:cubicBezTo>
                  <a:moveTo>
                    <a:pt x="274" y="393"/>
                  </a:moveTo>
                  <a:cubicBezTo>
                    <a:pt x="271" y="394"/>
                    <a:pt x="268" y="394"/>
                    <a:pt x="265" y="394"/>
                  </a:cubicBezTo>
                  <a:cubicBezTo>
                    <a:pt x="255" y="394"/>
                    <a:pt x="246" y="388"/>
                    <a:pt x="242" y="379"/>
                  </a:cubicBezTo>
                  <a:cubicBezTo>
                    <a:pt x="237" y="366"/>
                    <a:pt x="244" y="352"/>
                    <a:pt x="257" y="347"/>
                  </a:cubicBezTo>
                  <a:cubicBezTo>
                    <a:pt x="269" y="342"/>
                    <a:pt x="284" y="348"/>
                    <a:pt x="288" y="361"/>
                  </a:cubicBezTo>
                  <a:cubicBezTo>
                    <a:pt x="293" y="374"/>
                    <a:pt x="287" y="388"/>
                    <a:pt x="274" y="393"/>
                  </a:cubicBezTo>
                  <a:moveTo>
                    <a:pt x="368" y="347"/>
                  </a:moveTo>
                  <a:cubicBezTo>
                    <a:pt x="365" y="358"/>
                    <a:pt x="355" y="365"/>
                    <a:pt x="345" y="365"/>
                  </a:cubicBezTo>
                  <a:cubicBezTo>
                    <a:pt x="342" y="365"/>
                    <a:pt x="340" y="364"/>
                    <a:pt x="337" y="363"/>
                  </a:cubicBezTo>
                  <a:cubicBezTo>
                    <a:pt x="324" y="359"/>
                    <a:pt x="317" y="345"/>
                    <a:pt x="321" y="332"/>
                  </a:cubicBezTo>
                  <a:cubicBezTo>
                    <a:pt x="325" y="319"/>
                    <a:pt x="339" y="312"/>
                    <a:pt x="352" y="316"/>
                  </a:cubicBezTo>
                  <a:cubicBezTo>
                    <a:pt x="365" y="321"/>
                    <a:pt x="372" y="334"/>
                    <a:pt x="368" y="347"/>
                  </a:cubicBezTo>
                  <a:moveTo>
                    <a:pt x="346" y="283"/>
                  </a:moveTo>
                  <a:cubicBezTo>
                    <a:pt x="332" y="283"/>
                    <a:pt x="321" y="273"/>
                    <a:pt x="321" y="259"/>
                  </a:cubicBezTo>
                  <a:cubicBezTo>
                    <a:pt x="321" y="246"/>
                    <a:pt x="332" y="234"/>
                    <a:pt x="346" y="234"/>
                  </a:cubicBezTo>
                  <a:cubicBezTo>
                    <a:pt x="359" y="234"/>
                    <a:pt x="370" y="246"/>
                    <a:pt x="370" y="259"/>
                  </a:cubicBezTo>
                  <a:cubicBezTo>
                    <a:pt x="370" y="273"/>
                    <a:pt x="359" y="283"/>
                    <a:pt x="346" y="283"/>
                  </a:cubicBezTo>
                  <a:moveTo>
                    <a:pt x="346" y="204"/>
                  </a:moveTo>
                  <a:cubicBezTo>
                    <a:pt x="332" y="204"/>
                    <a:pt x="321" y="192"/>
                    <a:pt x="321" y="179"/>
                  </a:cubicBezTo>
                  <a:cubicBezTo>
                    <a:pt x="321" y="165"/>
                    <a:pt x="332" y="155"/>
                    <a:pt x="346" y="155"/>
                  </a:cubicBezTo>
                  <a:cubicBezTo>
                    <a:pt x="359" y="155"/>
                    <a:pt x="370" y="165"/>
                    <a:pt x="370" y="179"/>
                  </a:cubicBezTo>
                  <a:cubicBezTo>
                    <a:pt x="370" y="192"/>
                    <a:pt x="359" y="204"/>
                    <a:pt x="346" y="204"/>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198" name="Google Shape;4198;p76"/>
            <p:cNvSpPr/>
            <p:nvPr/>
          </p:nvSpPr>
          <p:spPr>
            <a:xfrm>
              <a:off x="2428230" y="3796785"/>
              <a:ext cx="115200" cy="216360"/>
            </a:xfrm>
            <a:custGeom>
              <a:avLst/>
              <a:gdLst/>
              <a:ahLst/>
              <a:cxnLst/>
              <a:rect l="l" t="t" r="r" b="b"/>
              <a:pathLst>
                <a:path w="321" h="602" extrusionOk="0">
                  <a:moveTo>
                    <a:pt x="0" y="596"/>
                  </a:moveTo>
                  <a:cubicBezTo>
                    <a:pt x="0" y="600"/>
                    <a:pt x="4" y="603"/>
                    <a:pt x="8" y="602"/>
                  </a:cubicBezTo>
                  <a:lnTo>
                    <a:pt x="305" y="488"/>
                  </a:lnTo>
                  <a:cubicBezTo>
                    <a:pt x="315" y="484"/>
                    <a:pt x="321" y="475"/>
                    <a:pt x="321" y="465"/>
                  </a:cubicBezTo>
                  <a:lnTo>
                    <a:pt x="321" y="7"/>
                  </a:lnTo>
                  <a:cubicBezTo>
                    <a:pt x="321" y="2"/>
                    <a:pt x="317" y="-1"/>
                    <a:pt x="313" y="1"/>
                  </a:cubicBezTo>
                  <a:lnTo>
                    <a:pt x="4" y="124"/>
                  </a:lnTo>
                  <a:cubicBezTo>
                    <a:pt x="2" y="125"/>
                    <a:pt x="0" y="128"/>
                    <a:pt x="0" y="130"/>
                  </a:cubicBezTo>
                  <a:lnTo>
                    <a:pt x="0" y="596"/>
                  </a:lnTo>
                  <a:moveTo>
                    <a:pt x="45" y="408"/>
                  </a:moveTo>
                  <a:cubicBezTo>
                    <a:pt x="42" y="408"/>
                    <a:pt x="39" y="408"/>
                    <a:pt x="37" y="407"/>
                  </a:cubicBezTo>
                  <a:cubicBezTo>
                    <a:pt x="24" y="402"/>
                    <a:pt x="17" y="389"/>
                    <a:pt x="21" y="376"/>
                  </a:cubicBezTo>
                  <a:cubicBezTo>
                    <a:pt x="25" y="363"/>
                    <a:pt x="39" y="356"/>
                    <a:pt x="52" y="360"/>
                  </a:cubicBezTo>
                  <a:cubicBezTo>
                    <a:pt x="65" y="364"/>
                    <a:pt x="72" y="378"/>
                    <a:pt x="68" y="391"/>
                  </a:cubicBezTo>
                  <a:cubicBezTo>
                    <a:pt x="65" y="401"/>
                    <a:pt x="55" y="408"/>
                    <a:pt x="45" y="408"/>
                  </a:cubicBezTo>
                  <a:moveTo>
                    <a:pt x="128" y="435"/>
                  </a:moveTo>
                  <a:cubicBezTo>
                    <a:pt x="126" y="435"/>
                    <a:pt x="123" y="435"/>
                    <a:pt x="121" y="434"/>
                  </a:cubicBezTo>
                  <a:cubicBezTo>
                    <a:pt x="108" y="430"/>
                    <a:pt x="101" y="416"/>
                    <a:pt x="105" y="403"/>
                  </a:cubicBezTo>
                  <a:cubicBezTo>
                    <a:pt x="109" y="390"/>
                    <a:pt x="123" y="383"/>
                    <a:pt x="136" y="387"/>
                  </a:cubicBezTo>
                  <a:cubicBezTo>
                    <a:pt x="149" y="391"/>
                    <a:pt x="156" y="405"/>
                    <a:pt x="152" y="418"/>
                  </a:cubicBezTo>
                  <a:cubicBezTo>
                    <a:pt x="149" y="428"/>
                    <a:pt x="139" y="435"/>
                    <a:pt x="128" y="435"/>
                  </a:cubicBezTo>
                  <a:moveTo>
                    <a:pt x="212" y="462"/>
                  </a:moveTo>
                  <a:cubicBezTo>
                    <a:pt x="210" y="462"/>
                    <a:pt x="207" y="462"/>
                    <a:pt x="205" y="461"/>
                  </a:cubicBezTo>
                  <a:cubicBezTo>
                    <a:pt x="192" y="457"/>
                    <a:pt x="185" y="443"/>
                    <a:pt x="189" y="430"/>
                  </a:cubicBezTo>
                  <a:cubicBezTo>
                    <a:pt x="193" y="417"/>
                    <a:pt x="207" y="410"/>
                    <a:pt x="220" y="414"/>
                  </a:cubicBezTo>
                  <a:cubicBezTo>
                    <a:pt x="233" y="418"/>
                    <a:pt x="240" y="432"/>
                    <a:pt x="236" y="445"/>
                  </a:cubicBezTo>
                  <a:cubicBezTo>
                    <a:pt x="232" y="456"/>
                    <a:pt x="223" y="462"/>
                    <a:pt x="212" y="462"/>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grpSp>
        <p:nvGrpSpPr>
          <p:cNvPr id="4199" name="Google Shape;4199;p76"/>
          <p:cNvGrpSpPr/>
          <p:nvPr/>
        </p:nvGrpSpPr>
        <p:grpSpPr>
          <a:xfrm>
            <a:off x="6118019" y="1832480"/>
            <a:ext cx="321122" cy="251190"/>
            <a:chOff x="2945910" y="3763305"/>
            <a:chExt cx="287640" cy="225000"/>
          </a:xfrm>
        </p:grpSpPr>
        <p:sp>
          <p:nvSpPr>
            <p:cNvPr id="4200" name="Google Shape;4200;p76"/>
            <p:cNvSpPr/>
            <p:nvPr/>
          </p:nvSpPr>
          <p:spPr>
            <a:xfrm>
              <a:off x="2945910" y="3790665"/>
              <a:ext cx="120960" cy="197640"/>
            </a:xfrm>
            <a:custGeom>
              <a:avLst/>
              <a:gdLst/>
              <a:ahLst/>
              <a:cxnLst/>
              <a:rect l="l" t="t" r="r" b="b"/>
              <a:pathLst>
                <a:path w="337" h="550" extrusionOk="0">
                  <a:moveTo>
                    <a:pt x="288" y="499"/>
                  </a:moveTo>
                  <a:cubicBezTo>
                    <a:pt x="288" y="499"/>
                    <a:pt x="295" y="499"/>
                    <a:pt x="112" y="499"/>
                  </a:cubicBezTo>
                  <a:cubicBezTo>
                    <a:pt x="71" y="499"/>
                    <a:pt x="37" y="466"/>
                    <a:pt x="37" y="424"/>
                  </a:cubicBezTo>
                  <a:lnTo>
                    <a:pt x="37" y="7"/>
                  </a:lnTo>
                  <a:cubicBezTo>
                    <a:pt x="37" y="3"/>
                    <a:pt x="34" y="0"/>
                    <a:pt x="30" y="0"/>
                  </a:cubicBezTo>
                  <a:lnTo>
                    <a:pt x="25" y="0"/>
                  </a:lnTo>
                  <a:cubicBezTo>
                    <a:pt x="11" y="0"/>
                    <a:pt x="0" y="11"/>
                    <a:pt x="0" y="25"/>
                  </a:cubicBezTo>
                  <a:lnTo>
                    <a:pt x="0" y="525"/>
                  </a:lnTo>
                  <a:cubicBezTo>
                    <a:pt x="0" y="538"/>
                    <a:pt x="11" y="550"/>
                    <a:pt x="25" y="550"/>
                  </a:cubicBezTo>
                  <a:lnTo>
                    <a:pt x="329" y="550"/>
                  </a:lnTo>
                  <a:cubicBezTo>
                    <a:pt x="334" y="550"/>
                    <a:pt x="338" y="545"/>
                    <a:pt x="337" y="540"/>
                  </a:cubicBezTo>
                  <a:cubicBezTo>
                    <a:pt x="333" y="517"/>
                    <a:pt x="312" y="499"/>
                    <a:pt x="288" y="499"/>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01" name="Google Shape;4201;p76"/>
            <p:cNvSpPr/>
            <p:nvPr/>
          </p:nvSpPr>
          <p:spPr>
            <a:xfrm>
              <a:off x="3112590" y="3790665"/>
              <a:ext cx="120960" cy="197640"/>
            </a:xfrm>
            <a:custGeom>
              <a:avLst/>
              <a:gdLst/>
              <a:ahLst/>
              <a:cxnLst/>
              <a:rect l="l" t="t" r="r" b="b"/>
              <a:pathLst>
                <a:path w="337" h="550" extrusionOk="0">
                  <a:moveTo>
                    <a:pt x="312" y="0"/>
                  </a:moveTo>
                  <a:lnTo>
                    <a:pt x="307" y="0"/>
                  </a:lnTo>
                  <a:cubicBezTo>
                    <a:pt x="303" y="0"/>
                    <a:pt x="300" y="3"/>
                    <a:pt x="300" y="7"/>
                  </a:cubicBezTo>
                  <a:lnTo>
                    <a:pt x="300" y="424"/>
                  </a:lnTo>
                  <a:cubicBezTo>
                    <a:pt x="300" y="466"/>
                    <a:pt x="266" y="499"/>
                    <a:pt x="225" y="499"/>
                  </a:cubicBezTo>
                  <a:cubicBezTo>
                    <a:pt x="41" y="499"/>
                    <a:pt x="49" y="499"/>
                    <a:pt x="49" y="500"/>
                  </a:cubicBezTo>
                  <a:cubicBezTo>
                    <a:pt x="25" y="500"/>
                    <a:pt x="4" y="517"/>
                    <a:pt x="0" y="540"/>
                  </a:cubicBezTo>
                  <a:cubicBezTo>
                    <a:pt x="-1" y="545"/>
                    <a:pt x="3" y="550"/>
                    <a:pt x="8" y="550"/>
                  </a:cubicBezTo>
                  <a:lnTo>
                    <a:pt x="312" y="550"/>
                  </a:lnTo>
                  <a:cubicBezTo>
                    <a:pt x="326" y="550"/>
                    <a:pt x="337" y="538"/>
                    <a:pt x="337" y="525"/>
                  </a:cubicBezTo>
                  <a:lnTo>
                    <a:pt x="337" y="25"/>
                  </a:lnTo>
                  <a:cubicBezTo>
                    <a:pt x="337" y="11"/>
                    <a:pt x="326" y="0"/>
                    <a:pt x="312" y="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02" name="Google Shape;4202;p76"/>
            <p:cNvSpPr/>
            <p:nvPr/>
          </p:nvSpPr>
          <p:spPr>
            <a:xfrm>
              <a:off x="2977230" y="3763305"/>
              <a:ext cx="103320" cy="201600"/>
            </a:xfrm>
            <a:custGeom>
              <a:avLst/>
              <a:gdLst/>
              <a:ahLst/>
              <a:cxnLst/>
              <a:rect l="l" t="t" r="r" b="b"/>
              <a:pathLst>
                <a:path w="288" h="561" extrusionOk="0">
                  <a:moveTo>
                    <a:pt x="25" y="0"/>
                  </a:moveTo>
                  <a:cubicBezTo>
                    <a:pt x="12" y="0"/>
                    <a:pt x="0" y="12"/>
                    <a:pt x="0" y="25"/>
                  </a:cubicBezTo>
                  <a:cubicBezTo>
                    <a:pt x="0" y="534"/>
                    <a:pt x="0" y="502"/>
                    <a:pt x="2" y="508"/>
                  </a:cubicBezTo>
                  <a:cubicBezTo>
                    <a:pt x="4" y="517"/>
                    <a:pt x="13" y="524"/>
                    <a:pt x="23" y="525"/>
                  </a:cubicBezTo>
                  <a:cubicBezTo>
                    <a:pt x="25" y="525"/>
                    <a:pt x="13" y="525"/>
                    <a:pt x="201" y="525"/>
                  </a:cubicBezTo>
                  <a:cubicBezTo>
                    <a:pt x="230" y="525"/>
                    <a:pt x="257" y="538"/>
                    <a:pt x="275" y="558"/>
                  </a:cubicBezTo>
                  <a:cubicBezTo>
                    <a:pt x="280" y="563"/>
                    <a:pt x="288" y="560"/>
                    <a:pt x="288" y="553"/>
                  </a:cubicBezTo>
                  <a:lnTo>
                    <a:pt x="288" y="50"/>
                  </a:lnTo>
                  <a:cubicBezTo>
                    <a:pt x="288" y="23"/>
                    <a:pt x="266" y="1"/>
                    <a:pt x="239" y="0"/>
                  </a:cubicBezTo>
                  <a:cubicBezTo>
                    <a:pt x="238" y="0"/>
                    <a:pt x="251" y="0"/>
                    <a:pt x="25" y="0"/>
                  </a:cubicBezTo>
                  <a:moveTo>
                    <a:pt x="88" y="76"/>
                  </a:moveTo>
                  <a:lnTo>
                    <a:pt x="201" y="76"/>
                  </a:lnTo>
                  <a:cubicBezTo>
                    <a:pt x="215" y="76"/>
                    <a:pt x="226" y="87"/>
                    <a:pt x="226" y="101"/>
                  </a:cubicBezTo>
                  <a:cubicBezTo>
                    <a:pt x="226" y="114"/>
                    <a:pt x="215" y="126"/>
                    <a:pt x="201" y="126"/>
                  </a:cubicBezTo>
                  <a:lnTo>
                    <a:pt x="88" y="126"/>
                  </a:lnTo>
                  <a:cubicBezTo>
                    <a:pt x="74" y="126"/>
                    <a:pt x="63" y="114"/>
                    <a:pt x="63" y="101"/>
                  </a:cubicBezTo>
                  <a:cubicBezTo>
                    <a:pt x="63" y="87"/>
                    <a:pt x="74" y="76"/>
                    <a:pt x="88" y="76"/>
                  </a:cubicBezTo>
                  <a:moveTo>
                    <a:pt x="88" y="176"/>
                  </a:moveTo>
                  <a:lnTo>
                    <a:pt x="201" y="176"/>
                  </a:lnTo>
                  <a:cubicBezTo>
                    <a:pt x="215" y="176"/>
                    <a:pt x="226" y="187"/>
                    <a:pt x="226" y="201"/>
                  </a:cubicBezTo>
                  <a:cubicBezTo>
                    <a:pt x="226" y="215"/>
                    <a:pt x="215" y="226"/>
                    <a:pt x="201" y="226"/>
                  </a:cubicBezTo>
                  <a:lnTo>
                    <a:pt x="88" y="226"/>
                  </a:lnTo>
                  <a:cubicBezTo>
                    <a:pt x="74" y="226"/>
                    <a:pt x="63" y="215"/>
                    <a:pt x="63" y="201"/>
                  </a:cubicBezTo>
                  <a:cubicBezTo>
                    <a:pt x="63" y="187"/>
                    <a:pt x="74" y="176"/>
                    <a:pt x="88" y="176"/>
                  </a:cubicBezTo>
                  <a:moveTo>
                    <a:pt x="88" y="276"/>
                  </a:moveTo>
                  <a:lnTo>
                    <a:pt x="201" y="276"/>
                  </a:lnTo>
                  <a:cubicBezTo>
                    <a:pt x="215" y="276"/>
                    <a:pt x="226" y="287"/>
                    <a:pt x="226" y="301"/>
                  </a:cubicBezTo>
                  <a:cubicBezTo>
                    <a:pt x="226" y="314"/>
                    <a:pt x="215" y="325"/>
                    <a:pt x="201" y="325"/>
                  </a:cubicBezTo>
                  <a:lnTo>
                    <a:pt x="88" y="325"/>
                  </a:lnTo>
                  <a:cubicBezTo>
                    <a:pt x="74" y="325"/>
                    <a:pt x="63" y="314"/>
                    <a:pt x="63" y="301"/>
                  </a:cubicBezTo>
                  <a:cubicBezTo>
                    <a:pt x="63" y="287"/>
                    <a:pt x="74" y="276"/>
                    <a:pt x="88" y="276"/>
                  </a:cubicBezTo>
                  <a:moveTo>
                    <a:pt x="88" y="375"/>
                  </a:moveTo>
                  <a:lnTo>
                    <a:pt x="201" y="375"/>
                  </a:lnTo>
                  <a:cubicBezTo>
                    <a:pt x="215" y="375"/>
                    <a:pt x="226" y="386"/>
                    <a:pt x="226" y="400"/>
                  </a:cubicBezTo>
                  <a:cubicBezTo>
                    <a:pt x="226" y="414"/>
                    <a:pt x="215" y="425"/>
                    <a:pt x="201" y="425"/>
                  </a:cubicBezTo>
                  <a:lnTo>
                    <a:pt x="88" y="425"/>
                  </a:lnTo>
                  <a:cubicBezTo>
                    <a:pt x="74" y="425"/>
                    <a:pt x="63" y="414"/>
                    <a:pt x="63" y="400"/>
                  </a:cubicBezTo>
                  <a:cubicBezTo>
                    <a:pt x="63" y="386"/>
                    <a:pt x="74" y="375"/>
                    <a:pt x="88" y="375"/>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03" name="Google Shape;4203;p76"/>
            <p:cNvSpPr/>
            <p:nvPr/>
          </p:nvSpPr>
          <p:spPr>
            <a:xfrm>
              <a:off x="3098910" y="3763305"/>
              <a:ext cx="103320" cy="201600"/>
            </a:xfrm>
            <a:custGeom>
              <a:avLst/>
              <a:gdLst/>
              <a:ahLst/>
              <a:cxnLst/>
              <a:rect l="l" t="t" r="r" b="b"/>
              <a:pathLst>
                <a:path w="288" h="561" extrusionOk="0">
                  <a:moveTo>
                    <a:pt x="263" y="525"/>
                  </a:moveTo>
                  <a:cubicBezTo>
                    <a:pt x="272" y="525"/>
                    <a:pt x="281" y="519"/>
                    <a:pt x="285" y="511"/>
                  </a:cubicBezTo>
                  <a:cubicBezTo>
                    <a:pt x="289" y="504"/>
                    <a:pt x="288" y="539"/>
                    <a:pt x="288" y="25"/>
                  </a:cubicBezTo>
                  <a:cubicBezTo>
                    <a:pt x="288" y="12"/>
                    <a:pt x="276" y="0"/>
                    <a:pt x="263" y="0"/>
                  </a:cubicBezTo>
                  <a:lnTo>
                    <a:pt x="50" y="0"/>
                  </a:lnTo>
                  <a:cubicBezTo>
                    <a:pt x="21" y="0"/>
                    <a:pt x="0" y="24"/>
                    <a:pt x="0" y="51"/>
                  </a:cubicBezTo>
                  <a:lnTo>
                    <a:pt x="0" y="553"/>
                  </a:lnTo>
                  <a:cubicBezTo>
                    <a:pt x="0" y="560"/>
                    <a:pt x="8" y="563"/>
                    <a:pt x="13" y="558"/>
                  </a:cubicBezTo>
                  <a:cubicBezTo>
                    <a:pt x="31" y="538"/>
                    <a:pt x="58" y="525"/>
                    <a:pt x="87" y="525"/>
                  </a:cubicBezTo>
                  <a:lnTo>
                    <a:pt x="263" y="525"/>
                  </a:lnTo>
                  <a:moveTo>
                    <a:pt x="87" y="76"/>
                  </a:moveTo>
                  <a:lnTo>
                    <a:pt x="200" y="76"/>
                  </a:lnTo>
                  <a:cubicBezTo>
                    <a:pt x="214" y="76"/>
                    <a:pt x="225" y="87"/>
                    <a:pt x="225" y="101"/>
                  </a:cubicBezTo>
                  <a:cubicBezTo>
                    <a:pt x="225" y="114"/>
                    <a:pt x="214" y="126"/>
                    <a:pt x="200" y="126"/>
                  </a:cubicBezTo>
                  <a:lnTo>
                    <a:pt x="87" y="126"/>
                  </a:lnTo>
                  <a:cubicBezTo>
                    <a:pt x="73" y="126"/>
                    <a:pt x="62" y="114"/>
                    <a:pt x="62" y="101"/>
                  </a:cubicBezTo>
                  <a:cubicBezTo>
                    <a:pt x="62" y="87"/>
                    <a:pt x="73" y="76"/>
                    <a:pt x="87" y="76"/>
                  </a:cubicBezTo>
                  <a:moveTo>
                    <a:pt x="87" y="176"/>
                  </a:moveTo>
                  <a:lnTo>
                    <a:pt x="200" y="176"/>
                  </a:lnTo>
                  <a:cubicBezTo>
                    <a:pt x="214" y="176"/>
                    <a:pt x="225" y="187"/>
                    <a:pt x="225" y="201"/>
                  </a:cubicBezTo>
                  <a:cubicBezTo>
                    <a:pt x="225" y="215"/>
                    <a:pt x="214" y="226"/>
                    <a:pt x="200" y="226"/>
                  </a:cubicBezTo>
                  <a:lnTo>
                    <a:pt x="87" y="226"/>
                  </a:lnTo>
                  <a:cubicBezTo>
                    <a:pt x="73" y="226"/>
                    <a:pt x="62" y="215"/>
                    <a:pt x="62" y="201"/>
                  </a:cubicBezTo>
                  <a:cubicBezTo>
                    <a:pt x="62" y="187"/>
                    <a:pt x="73" y="176"/>
                    <a:pt x="87" y="176"/>
                  </a:cubicBezTo>
                  <a:moveTo>
                    <a:pt x="87" y="276"/>
                  </a:moveTo>
                  <a:lnTo>
                    <a:pt x="200" y="276"/>
                  </a:lnTo>
                  <a:cubicBezTo>
                    <a:pt x="214" y="276"/>
                    <a:pt x="225" y="287"/>
                    <a:pt x="225" y="301"/>
                  </a:cubicBezTo>
                  <a:cubicBezTo>
                    <a:pt x="225" y="314"/>
                    <a:pt x="214" y="325"/>
                    <a:pt x="200" y="325"/>
                  </a:cubicBezTo>
                  <a:lnTo>
                    <a:pt x="87" y="325"/>
                  </a:lnTo>
                  <a:cubicBezTo>
                    <a:pt x="73" y="325"/>
                    <a:pt x="62" y="314"/>
                    <a:pt x="62" y="301"/>
                  </a:cubicBezTo>
                  <a:cubicBezTo>
                    <a:pt x="62" y="287"/>
                    <a:pt x="73" y="276"/>
                    <a:pt x="87" y="276"/>
                  </a:cubicBezTo>
                  <a:moveTo>
                    <a:pt x="87" y="375"/>
                  </a:moveTo>
                  <a:lnTo>
                    <a:pt x="200" y="375"/>
                  </a:lnTo>
                  <a:cubicBezTo>
                    <a:pt x="214" y="375"/>
                    <a:pt x="225" y="386"/>
                    <a:pt x="225" y="400"/>
                  </a:cubicBezTo>
                  <a:cubicBezTo>
                    <a:pt x="225" y="414"/>
                    <a:pt x="214" y="425"/>
                    <a:pt x="200" y="425"/>
                  </a:cubicBezTo>
                  <a:lnTo>
                    <a:pt x="87" y="425"/>
                  </a:lnTo>
                  <a:cubicBezTo>
                    <a:pt x="73" y="425"/>
                    <a:pt x="62" y="414"/>
                    <a:pt x="62" y="400"/>
                  </a:cubicBezTo>
                  <a:cubicBezTo>
                    <a:pt x="62" y="386"/>
                    <a:pt x="73" y="375"/>
                    <a:pt x="87" y="375"/>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sp>
        <p:nvSpPr>
          <p:cNvPr id="4204" name="Google Shape;4204;p76"/>
          <p:cNvSpPr/>
          <p:nvPr/>
        </p:nvSpPr>
        <p:spPr>
          <a:xfrm>
            <a:off x="6805036" y="1799812"/>
            <a:ext cx="316707" cy="316707"/>
          </a:xfrm>
          <a:custGeom>
            <a:avLst/>
            <a:gdLst/>
            <a:ahLst/>
            <a:cxnLst/>
            <a:rect l="l" t="t" r="r" b="b"/>
            <a:pathLst>
              <a:path w="789" h="789" extrusionOk="0">
                <a:moveTo>
                  <a:pt x="618" y="151"/>
                </a:moveTo>
                <a:cubicBezTo>
                  <a:pt x="626" y="70"/>
                  <a:pt x="639" y="52"/>
                  <a:pt x="643" y="49"/>
                </a:cubicBezTo>
                <a:cubicBezTo>
                  <a:pt x="655" y="48"/>
                  <a:pt x="666" y="38"/>
                  <a:pt x="666" y="25"/>
                </a:cubicBezTo>
                <a:cubicBezTo>
                  <a:pt x="666" y="11"/>
                  <a:pt x="655" y="0"/>
                  <a:pt x="641" y="0"/>
                </a:cubicBezTo>
                <a:lnTo>
                  <a:pt x="148" y="0"/>
                </a:lnTo>
                <a:cubicBezTo>
                  <a:pt x="134" y="0"/>
                  <a:pt x="123" y="11"/>
                  <a:pt x="123" y="25"/>
                </a:cubicBezTo>
                <a:cubicBezTo>
                  <a:pt x="123" y="38"/>
                  <a:pt x="134" y="48"/>
                  <a:pt x="146" y="49"/>
                </a:cubicBezTo>
                <a:cubicBezTo>
                  <a:pt x="150" y="52"/>
                  <a:pt x="163" y="70"/>
                  <a:pt x="171" y="151"/>
                </a:cubicBezTo>
                <a:cubicBezTo>
                  <a:pt x="155" y="123"/>
                  <a:pt x="140" y="74"/>
                  <a:pt x="86" y="74"/>
                </a:cubicBezTo>
                <a:cubicBezTo>
                  <a:pt x="47" y="74"/>
                  <a:pt x="0" y="106"/>
                  <a:pt x="0" y="198"/>
                </a:cubicBezTo>
                <a:cubicBezTo>
                  <a:pt x="0" y="258"/>
                  <a:pt x="18" y="301"/>
                  <a:pt x="54" y="331"/>
                </a:cubicBezTo>
                <a:cubicBezTo>
                  <a:pt x="84" y="356"/>
                  <a:pt x="123" y="365"/>
                  <a:pt x="157" y="374"/>
                </a:cubicBezTo>
                <a:cubicBezTo>
                  <a:pt x="217" y="389"/>
                  <a:pt x="235" y="396"/>
                  <a:pt x="235" y="433"/>
                </a:cubicBezTo>
                <a:cubicBezTo>
                  <a:pt x="235" y="442"/>
                  <a:pt x="223" y="447"/>
                  <a:pt x="217" y="440"/>
                </a:cubicBezTo>
                <a:cubicBezTo>
                  <a:pt x="207" y="431"/>
                  <a:pt x="192" y="431"/>
                  <a:pt x="182" y="440"/>
                </a:cubicBezTo>
                <a:cubicBezTo>
                  <a:pt x="173" y="450"/>
                  <a:pt x="173" y="466"/>
                  <a:pt x="182" y="475"/>
                </a:cubicBezTo>
                <a:cubicBezTo>
                  <a:pt x="212" y="505"/>
                  <a:pt x="261" y="496"/>
                  <a:pt x="279" y="458"/>
                </a:cubicBezTo>
                <a:cubicBezTo>
                  <a:pt x="304" y="480"/>
                  <a:pt x="336" y="497"/>
                  <a:pt x="370" y="503"/>
                </a:cubicBezTo>
                <a:lnTo>
                  <a:pt x="370" y="592"/>
                </a:lnTo>
                <a:lnTo>
                  <a:pt x="272" y="592"/>
                </a:lnTo>
                <a:cubicBezTo>
                  <a:pt x="258" y="592"/>
                  <a:pt x="247" y="603"/>
                  <a:pt x="247" y="616"/>
                </a:cubicBezTo>
                <a:lnTo>
                  <a:pt x="247" y="740"/>
                </a:lnTo>
                <a:lnTo>
                  <a:pt x="222" y="740"/>
                </a:lnTo>
                <a:cubicBezTo>
                  <a:pt x="209" y="740"/>
                  <a:pt x="197" y="751"/>
                  <a:pt x="197" y="764"/>
                </a:cubicBezTo>
                <a:cubicBezTo>
                  <a:pt x="197" y="778"/>
                  <a:pt x="209" y="789"/>
                  <a:pt x="222" y="789"/>
                </a:cubicBezTo>
                <a:lnTo>
                  <a:pt x="567" y="789"/>
                </a:lnTo>
                <a:cubicBezTo>
                  <a:pt x="580" y="789"/>
                  <a:pt x="591" y="778"/>
                  <a:pt x="591" y="764"/>
                </a:cubicBezTo>
                <a:cubicBezTo>
                  <a:pt x="591" y="751"/>
                  <a:pt x="580" y="740"/>
                  <a:pt x="567" y="740"/>
                </a:cubicBezTo>
                <a:lnTo>
                  <a:pt x="542" y="740"/>
                </a:lnTo>
                <a:lnTo>
                  <a:pt x="542" y="616"/>
                </a:lnTo>
                <a:cubicBezTo>
                  <a:pt x="542" y="603"/>
                  <a:pt x="531" y="592"/>
                  <a:pt x="517" y="592"/>
                </a:cubicBezTo>
                <a:lnTo>
                  <a:pt x="419" y="592"/>
                </a:lnTo>
                <a:lnTo>
                  <a:pt x="419" y="503"/>
                </a:lnTo>
                <a:cubicBezTo>
                  <a:pt x="453" y="497"/>
                  <a:pt x="485" y="480"/>
                  <a:pt x="510" y="458"/>
                </a:cubicBezTo>
                <a:cubicBezTo>
                  <a:pt x="528" y="496"/>
                  <a:pt x="577" y="505"/>
                  <a:pt x="607" y="475"/>
                </a:cubicBezTo>
                <a:cubicBezTo>
                  <a:pt x="616" y="466"/>
                  <a:pt x="616" y="450"/>
                  <a:pt x="607" y="440"/>
                </a:cubicBezTo>
                <a:cubicBezTo>
                  <a:pt x="597" y="431"/>
                  <a:pt x="582" y="431"/>
                  <a:pt x="572" y="440"/>
                </a:cubicBezTo>
                <a:cubicBezTo>
                  <a:pt x="566" y="447"/>
                  <a:pt x="554" y="442"/>
                  <a:pt x="554" y="433"/>
                </a:cubicBezTo>
                <a:lnTo>
                  <a:pt x="554" y="431"/>
                </a:lnTo>
                <a:cubicBezTo>
                  <a:pt x="554" y="396"/>
                  <a:pt x="575" y="388"/>
                  <a:pt x="632" y="374"/>
                </a:cubicBezTo>
                <a:cubicBezTo>
                  <a:pt x="666" y="365"/>
                  <a:pt x="705" y="356"/>
                  <a:pt x="735" y="331"/>
                </a:cubicBezTo>
                <a:cubicBezTo>
                  <a:pt x="771" y="301"/>
                  <a:pt x="789" y="258"/>
                  <a:pt x="789" y="198"/>
                </a:cubicBezTo>
                <a:cubicBezTo>
                  <a:pt x="789" y="106"/>
                  <a:pt x="742" y="74"/>
                  <a:pt x="703" y="74"/>
                </a:cubicBezTo>
                <a:cubicBezTo>
                  <a:pt x="649" y="74"/>
                  <a:pt x="633" y="123"/>
                  <a:pt x="618" y="151"/>
                </a:cubicBezTo>
                <a:moveTo>
                  <a:pt x="86" y="123"/>
                </a:moveTo>
                <a:cubicBezTo>
                  <a:pt x="100" y="123"/>
                  <a:pt x="106" y="132"/>
                  <a:pt x="120" y="159"/>
                </a:cubicBezTo>
                <a:cubicBezTo>
                  <a:pt x="131" y="181"/>
                  <a:pt x="145" y="210"/>
                  <a:pt x="176" y="219"/>
                </a:cubicBezTo>
                <a:cubicBezTo>
                  <a:pt x="176" y="267"/>
                  <a:pt x="181" y="297"/>
                  <a:pt x="194" y="333"/>
                </a:cubicBezTo>
                <a:cubicBezTo>
                  <a:pt x="121" y="312"/>
                  <a:pt x="49" y="309"/>
                  <a:pt x="49" y="198"/>
                </a:cubicBezTo>
                <a:cubicBezTo>
                  <a:pt x="49" y="163"/>
                  <a:pt x="59" y="123"/>
                  <a:pt x="86" y="123"/>
                </a:cubicBezTo>
                <a:moveTo>
                  <a:pt x="595" y="333"/>
                </a:moveTo>
                <a:cubicBezTo>
                  <a:pt x="606" y="303"/>
                  <a:pt x="612" y="272"/>
                  <a:pt x="613" y="243"/>
                </a:cubicBezTo>
                <a:cubicBezTo>
                  <a:pt x="613" y="224"/>
                  <a:pt x="613" y="220"/>
                  <a:pt x="613" y="219"/>
                </a:cubicBezTo>
                <a:cubicBezTo>
                  <a:pt x="669" y="202"/>
                  <a:pt x="669" y="123"/>
                  <a:pt x="703" y="123"/>
                </a:cubicBezTo>
                <a:cubicBezTo>
                  <a:pt x="730" y="123"/>
                  <a:pt x="740" y="163"/>
                  <a:pt x="740" y="198"/>
                </a:cubicBezTo>
                <a:cubicBezTo>
                  <a:pt x="740" y="309"/>
                  <a:pt x="668" y="312"/>
                  <a:pt x="595" y="33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nvGrpSpPr>
          <p:cNvPr id="4205" name="Google Shape;4205;p76"/>
          <p:cNvGrpSpPr/>
          <p:nvPr/>
        </p:nvGrpSpPr>
        <p:grpSpPr>
          <a:xfrm>
            <a:off x="7480709" y="1797515"/>
            <a:ext cx="260835" cy="321121"/>
            <a:chOff x="4344510" y="3731985"/>
            <a:chExt cx="233639" cy="287640"/>
          </a:xfrm>
        </p:grpSpPr>
        <p:sp>
          <p:nvSpPr>
            <p:cNvPr id="4206" name="Google Shape;4206;p76"/>
            <p:cNvSpPr/>
            <p:nvPr/>
          </p:nvSpPr>
          <p:spPr>
            <a:xfrm>
              <a:off x="4344510" y="3731985"/>
              <a:ext cx="233639" cy="287640"/>
            </a:xfrm>
            <a:custGeom>
              <a:avLst/>
              <a:gdLst/>
              <a:ahLst/>
              <a:cxnLst/>
              <a:rect l="l" t="t" r="r" b="b"/>
              <a:pathLst>
                <a:path w="650" h="800" extrusionOk="0">
                  <a:moveTo>
                    <a:pt x="625" y="0"/>
                  </a:moveTo>
                  <a:lnTo>
                    <a:pt x="25" y="0"/>
                  </a:lnTo>
                  <a:cubicBezTo>
                    <a:pt x="11" y="0"/>
                    <a:pt x="0" y="11"/>
                    <a:pt x="0" y="25"/>
                  </a:cubicBezTo>
                  <a:lnTo>
                    <a:pt x="0" y="775"/>
                  </a:lnTo>
                  <a:cubicBezTo>
                    <a:pt x="0" y="789"/>
                    <a:pt x="11" y="800"/>
                    <a:pt x="25" y="800"/>
                  </a:cubicBezTo>
                  <a:lnTo>
                    <a:pt x="625" y="800"/>
                  </a:lnTo>
                  <a:cubicBezTo>
                    <a:pt x="639" y="800"/>
                    <a:pt x="650" y="789"/>
                    <a:pt x="650" y="775"/>
                  </a:cubicBezTo>
                  <a:lnTo>
                    <a:pt x="650" y="25"/>
                  </a:lnTo>
                  <a:cubicBezTo>
                    <a:pt x="650" y="11"/>
                    <a:pt x="639" y="0"/>
                    <a:pt x="625" y="0"/>
                  </a:cubicBezTo>
                  <a:moveTo>
                    <a:pt x="373" y="163"/>
                  </a:moveTo>
                  <a:cubicBezTo>
                    <a:pt x="387" y="163"/>
                    <a:pt x="398" y="174"/>
                    <a:pt x="398" y="188"/>
                  </a:cubicBezTo>
                  <a:cubicBezTo>
                    <a:pt x="398" y="201"/>
                    <a:pt x="387" y="213"/>
                    <a:pt x="373" y="213"/>
                  </a:cubicBezTo>
                  <a:lnTo>
                    <a:pt x="362" y="213"/>
                  </a:lnTo>
                  <a:lnTo>
                    <a:pt x="362" y="225"/>
                  </a:lnTo>
                  <a:cubicBezTo>
                    <a:pt x="362" y="239"/>
                    <a:pt x="351" y="250"/>
                    <a:pt x="337" y="250"/>
                  </a:cubicBezTo>
                  <a:cubicBezTo>
                    <a:pt x="324" y="250"/>
                    <a:pt x="313" y="239"/>
                    <a:pt x="313" y="225"/>
                  </a:cubicBezTo>
                  <a:lnTo>
                    <a:pt x="313" y="213"/>
                  </a:lnTo>
                  <a:lnTo>
                    <a:pt x="300" y="213"/>
                  </a:lnTo>
                  <a:cubicBezTo>
                    <a:pt x="287" y="213"/>
                    <a:pt x="275" y="201"/>
                    <a:pt x="275" y="188"/>
                  </a:cubicBezTo>
                  <a:cubicBezTo>
                    <a:pt x="275" y="174"/>
                    <a:pt x="287" y="163"/>
                    <a:pt x="300" y="163"/>
                  </a:cubicBezTo>
                  <a:lnTo>
                    <a:pt x="313" y="163"/>
                  </a:lnTo>
                  <a:lnTo>
                    <a:pt x="313" y="150"/>
                  </a:lnTo>
                  <a:cubicBezTo>
                    <a:pt x="313" y="136"/>
                    <a:pt x="324" y="125"/>
                    <a:pt x="337" y="125"/>
                  </a:cubicBezTo>
                  <a:cubicBezTo>
                    <a:pt x="351" y="125"/>
                    <a:pt x="362" y="136"/>
                    <a:pt x="362" y="150"/>
                  </a:cubicBezTo>
                  <a:lnTo>
                    <a:pt x="362" y="163"/>
                  </a:lnTo>
                  <a:lnTo>
                    <a:pt x="373" y="163"/>
                  </a:lnTo>
                  <a:moveTo>
                    <a:pt x="525" y="550"/>
                  </a:moveTo>
                  <a:cubicBezTo>
                    <a:pt x="539" y="550"/>
                    <a:pt x="550" y="561"/>
                    <a:pt x="550" y="575"/>
                  </a:cubicBezTo>
                  <a:cubicBezTo>
                    <a:pt x="550" y="589"/>
                    <a:pt x="539" y="600"/>
                    <a:pt x="525" y="600"/>
                  </a:cubicBezTo>
                  <a:lnTo>
                    <a:pt x="263" y="600"/>
                  </a:lnTo>
                  <a:cubicBezTo>
                    <a:pt x="249" y="600"/>
                    <a:pt x="238" y="589"/>
                    <a:pt x="238" y="575"/>
                  </a:cubicBezTo>
                  <a:cubicBezTo>
                    <a:pt x="238" y="561"/>
                    <a:pt x="249" y="550"/>
                    <a:pt x="263" y="550"/>
                  </a:cubicBezTo>
                  <a:lnTo>
                    <a:pt x="525" y="550"/>
                  </a:lnTo>
                  <a:moveTo>
                    <a:pt x="462" y="475"/>
                  </a:moveTo>
                  <a:cubicBezTo>
                    <a:pt x="462" y="462"/>
                    <a:pt x="473" y="450"/>
                    <a:pt x="487" y="450"/>
                  </a:cubicBezTo>
                  <a:lnTo>
                    <a:pt x="525" y="450"/>
                  </a:lnTo>
                  <a:cubicBezTo>
                    <a:pt x="539" y="450"/>
                    <a:pt x="550" y="462"/>
                    <a:pt x="550" y="475"/>
                  </a:cubicBezTo>
                  <a:cubicBezTo>
                    <a:pt x="550" y="489"/>
                    <a:pt x="539" y="500"/>
                    <a:pt x="525" y="500"/>
                  </a:cubicBezTo>
                  <a:lnTo>
                    <a:pt x="487" y="500"/>
                  </a:lnTo>
                  <a:cubicBezTo>
                    <a:pt x="473" y="500"/>
                    <a:pt x="462" y="489"/>
                    <a:pt x="462" y="475"/>
                  </a:cubicBezTo>
                  <a:moveTo>
                    <a:pt x="462" y="675"/>
                  </a:moveTo>
                  <a:cubicBezTo>
                    <a:pt x="462" y="689"/>
                    <a:pt x="451" y="700"/>
                    <a:pt x="437" y="700"/>
                  </a:cubicBezTo>
                  <a:lnTo>
                    <a:pt x="326" y="700"/>
                  </a:lnTo>
                  <a:cubicBezTo>
                    <a:pt x="312" y="700"/>
                    <a:pt x="300" y="689"/>
                    <a:pt x="300" y="675"/>
                  </a:cubicBezTo>
                  <a:cubicBezTo>
                    <a:pt x="300" y="661"/>
                    <a:pt x="312" y="650"/>
                    <a:pt x="326" y="650"/>
                  </a:cubicBezTo>
                  <a:lnTo>
                    <a:pt x="437" y="650"/>
                  </a:lnTo>
                  <a:cubicBezTo>
                    <a:pt x="451" y="650"/>
                    <a:pt x="462" y="661"/>
                    <a:pt x="462" y="675"/>
                  </a:cubicBezTo>
                  <a:moveTo>
                    <a:pt x="125" y="650"/>
                  </a:moveTo>
                  <a:lnTo>
                    <a:pt x="250" y="650"/>
                  </a:lnTo>
                  <a:cubicBezTo>
                    <a:pt x="264" y="650"/>
                    <a:pt x="275" y="661"/>
                    <a:pt x="275" y="675"/>
                  </a:cubicBezTo>
                  <a:cubicBezTo>
                    <a:pt x="275" y="689"/>
                    <a:pt x="264" y="700"/>
                    <a:pt x="250" y="700"/>
                  </a:cubicBezTo>
                  <a:lnTo>
                    <a:pt x="125" y="700"/>
                  </a:lnTo>
                  <a:cubicBezTo>
                    <a:pt x="111" y="700"/>
                    <a:pt x="100" y="689"/>
                    <a:pt x="100" y="675"/>
                  </a:cubicBezTo>
                  <a:cubicBezTo>
                    <a:pt x="100" y="661"/>
                    <a:pt x="111" y="650"/>
                    <a:pt x="125" y="650"/>
                  </a:cubicBezTo>
                  <a:moveTo>
                    <a:pt x="100" y="575"/>
                  </a:moveTo>
                  <a:cubicBezTo>
                    <a:pt x="100" y="561"/>
                    <a:pt x="111" y="550"/>
                    <a:pt x="125" y="550"/>
                  </a:cubicBezTo>
                  <a:lnTo>
                    <a:pt x="188" y="550"/>
                  </a:lnTo>
                  <a:cubicBezTo>
                    <a:pt x="202" y="550"/>
                    <a:pt x="213" y="561"/>
                    <a:pt x="213" y="575"/>
                  </a:cubicBezTo>
                  <a:cubicBezTo>
                    <a:pt x="213" y="589"/>
                    <a:pt x="202" y="600"/>
                    <a:pt x="188" y="600"/>
                  </a:cubicBezTo>
                  <a:lnTo>
                    <a:pt x="125" y="600"/>
                  </a:lnTo>
                  <a:cubicBezTo>
                    <a:pt x="111" y="600"/>
                    <a:pt x="100" y="589"/>
                    <a:pt x="100" y="575"/>
                  </a:cubicBezTo>
                  <a:moveTo>
                    <a:pt x="412" y="500"/>
                  </a:moveTo>
                  <a:lnTo>
                    <a:pt x="125" y="500"/>
                  </a:lnTo>
                  <a:cubicBezTo>
                    <a:pt x="111" y="500"/>
                    <a:pt x="100" y="489"/>
                    <a:pt x="100" y="475"/>
                  </a:cubicBezTo>
                  <a:cubicBezTo>
                    <a:pt x="100" y="462"/>
                    <a:pt x="111" y="450"/>
                    <a:pt x="125" y="450"/>
                  </a:cubicBezTo>
                  <a:lnTo>
                    <a:pt x="412" y="450"/>
                  </a:lnTo>
                  <a:cubicBezTo>
                    <a:pt x="426" y="450"/>
                    <a:pt x="437" y="462"/>
                    <a:pt x="437" y="475"/>
                  </a:cubicBezTo>
                  <a:cubicBezTo>
                    <a:pt x="437" y="489"/>
                    <a:pt x="426" y="500"/>
                    <a:pt x="412" y="500"/>
                  </a:cubicBezTo>
                  <a:moveTo>
                    <a:pt x="175" y="375"/>
                  </a:moveTo>
                  <a:cubicBezTo>
                    <a:pt x="175" y="361"/>
                    <a:pt x="186" y="350"/>
                    <a:pt x="200" y="350"/>
                  </a:cubicBezTo>
                  <a:lnTo>
                    <a:pt x="300" y="350"/>
                  </a:lnTo>
                  <a:cubicBezTo>
                    <a:pt x="314" y="350"/>
                    <a:pt x="326" y="361"/>
                    <a:pt x="326" y="375"/>
                  </a:cubicBezTo>
                  <a:cubicBezTo>
                    <a:pt x="326" y="388"/>
                    <a:pt x="314" y="401"/>
                    <a:pt x="300" y="401"/>
                  </a:cubicBezTo>
                  <a:lnTo>
                    <a:pt x="200" y="401"/>
                  </a:lnTo>
                  <a:cubicBezTo>
                    <a:pt x="186" y="401"/>
                    <a:pt x="175" y="388"/>
                    <a:pt x="175" y="375"/>
                  </a:cubicBezTo>
                  <a:moveTo>
                    <a:pt x="227" y="283"/>
                  </a:moveTo>
                  <a:lnTo>
                    <a:pt x="220" y="263"/>
                  </a:lnTo>
                  <a:lnTo>
                    <a:pt x="156" y="263"/>
                  </a:lnTo>
                  <a:lnTo>
                    <a:pt x="149" y="283"/>
                  </a:lnTo>
                  <a:cubicBezTo>
                    <a:pt x="145" y="296"/>
                    <a:pt x="130" y="303"/>
                    <a:pt x="117" y="299"/>
                  </a:cubicBezTo>
                  <a:cubicBezTo>
                    <a:pt x="104" y="295"/>
                    <a:pt x="97" y="280"/>
                    <a:pt x="101" y="267"/>
                  </a:cubicBezTo>
                  <a:cubicBezTo>
                    <a:pt x="106" y="254"/>
                    <a:pt x="146" y="132"/>
                    <a:pt x="148" y="129"/>
                  </a:cubicBezTo>
                  <a:cubicBezTo>
                    <a:pt x="153" y="112"/>
                    <a:pt x="169" y="100"/>
                    <a:pt x="188" y="100"/>
                  </a:cubicBezTo>
                  <a:cubicBezTo>
                    <a:pt x="206" y="100"/>
                    <a:pt x="222" y="112"/>
                    <a:pt x="228" y="129"/>
                  </a:cubicBezTo>
                  <a:cubicBezTo>
                    <a:pt x="229" y="132"/>
                    <a:pt x="270" y="254"/>
                    <a:pt x="274" y="267"/>
                  </a:cubicBezTo>
                  <a:cubicBezTo>
                    <a:pt x="278" y="280"/>
                    <a:pt x="271" y="295"/>
                    <a:pt x="258" y="299"/>
                  </a:cubicBezTo>
                  <a:cubicBezTo>
                    <a:pt x="245" y="303"/>
                    <a:pt x="231" y="296"/>
                    <a:pt x="227" y="283"/>
                  </a:cubicBezTo>
                  <a:moveTo>
                    <a:pt x="525" y="401"/>
                  </a:moveTo>
                  <a:lnTo>
                    <a:pt x="375" y="401"/>
                  </a:lnTo>
                  <a:cubicBezTo>
                    <a:pt x="361" y="401"/>
                    <a:pt x="350" y="388"/>
                    <a:pt x="350" y="375"/>
                  </a:cubicBezTo>
                  <a:cubicBezTo>
                    <a:pt x="350" y="361"/>
                    <a:pt x="361" y="350"/>
                    <a:pt x="375" y="350"/>
                  </a:cubicBezTo>
                  <a:lnTo>
                    <a:pt x="525" y="350"/>
                  </a:lnTo>
                  <a:cubicBezTo>
                    <a:pt x="539" y="350"/>
                    <a:pt x="550" y="361"/>
                    <a:pt x="550" y="375"/>
                  </a:cubicBezTo>
                  <a:cubicBezTo>
                    <a:pt x="550" y="388"/>
                    <a:pt x="539" y="401"/>
                    <a:pt x="525" y="401"/>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07" name="Google Shape;4207;p76"/>
            <p:cNvSpPr/>
            <p:nvPr/>
          </p:nvSpPr>
          <p:spPr>
            <a:xfrm>
              <a:off x="4406430" y="3792105"/>
              <a:ext cx="10800" cy="16200"/>
            </a:xfrm>
            <a:custGeom>
              <a:avLst/>
              <a:gdLst/>
              <a:ahLst/>
              <a:cxnLst/>
              <a:rect l="l" t="t" r="r" b="b"/>
              <a:pathLst>
                <a:path w="31" h="46" extrusionOk="0">
                  <a:moveTo>
                    <a:pt x="0" y="46"/>
                  </a:moveTo>
                  <a:lnTo>
                    <a:pt x="31" y="46"/>
                  </a:lnTo>
                  <a:lnTo>
                    <a:pt x="16" y="0"/>
                  </a:lnTo>
                  <a:lnTo>
                    <a:pt x="0" y="46"/>
                  </a:ln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grpSp>
        <p:nvGrpSpPr>
          <p:cNvPr id="4208" name="Google Shape;4208;p76"/>
          <p:cNvGrpSpPr/>
          <p:nvPr/>
        </p:nvGrpSpPr>
        <p:grpSpPr>
          <a:xfrm>
            <a:off x="1402495" y="2426047"/>
            <a:ext cx="321121" cy="271285"/>
            <a:chOff x="5003310" y="3754305"/>
            <a:chExt cx="287640" cy="243000"/>
          </a:xfrm>
        </p:grpSpPr>
        <p:sp>
          <p:nvSpPr>
            <p:cNvPr id="4209" name="Google Shape;4209;p76"/>
            <p:cNvSpPr/>
            <p:nvPr/>
          </p:nvSpPr>
          <p:spPr>
            <a:xfrm>
              <a:off x="5003310" y="3754305"/>
              <a:ext cx="287640" cy="225000"/>
            </a:xfrm>
            <a:custGeom>
              <a:avLst/>
              <a:gdLst/>
              <a:ahLst/>
              <a:cxnLst/>
              <a:rect l="l" t="t" r="r" b="b"/>
              <a:pathLst>
                <a:path w="800" h="626" extrusionOk="0">
                  <a:moveTo>
                    <a:pt x="25" y="0"/>
                  </a:moveTo>
                  <a:cubicBezTo>
                    <a:pt x="11" y="0"/>
                    <a:pt x="0" y="12"/>
                    <a:pt x="0" y="25"/>
                  </a:cubicBezTo>
                  <a:lnTo>
                    <a:pt x="0" y="600"/>
                  </a:lnTo>
                  <a:cubicBezTo>
                    <a:pt x="0" y="614"/>
                    <a:pt x="11" y="626"/>
                    <a:pt x="25" y="626"/>
                  </a:cubicBezTo>
                  <a:lnTo>
                    <a:pt x="280" y="626"/>
                  </a:lnTo>
                  <a:cubicBezTo>
                    <a:pt x="284" y="626"/>
                    <a:pt x="288" y="622"/>
                    <a:pt x="288" y="618"/>
                  </a:cubicBezTo>
                  <a:lnTo>
                    <a:pt x="288" y="546"/>
                  </a:lnTo>
                  <a:cubicBezTo>
                    <a:pt x="288" y="541"/>
                    <a:pt x="284" y="538"/>
                    <a:pt x="280" y="538"/>
                  </a:cubicBezTo>
                  <a:lnTo>
                    <a:pt x="188" y="538"/>
                  </a:lnTo>
                  <a:cubicBezTo>
                    <a:pt x="174" y="538"/>
                    <a:pt x="163" y="527"/>
                    <a:pt x="163" y="513"/>
                  </a:cubicBezTo>
                  <a:cubicBezTo>
                    <a:pt x="163" y="485"/>
                    <a:pt x="140" y="463"/>
                    <a:pt x="112" y="463"/>
                  </a:cubicBezTo>
                  <a:cubicBezTo>
                    <a:pt x="99" y="463"/>
                    <a:pt x="87" y="451"/>
                    <a:pt x="87" y="438"/>
                  </a:cubicBezTo>
                  <a:lnTo>
                    <a:pt x="87" y="188"/>
                  </a:lnTo>
                  <a:cubicBezTo>
                    <a:pt x="87" y="174"/>
                    <a:pt x="99" y="163"/>
                    <a:pt x="112" y="163"/>
                  </a:cubicBezTo>
                  <a:cubicBezTo>
                    <a:pt x="140" y="163"/>
                    <a:pt x="163" y="141"/>
                    <a:pt x="163" y="113"/>
                  </a:cubicBezTo>
                  <a:cubicBezTo>
                    <a:pt x="163" y="99"/>
                    <a:pt x="174" y="88"/>
                    <a:pt x="188" y="88"/>
                  </a:cubicBezTo>
                  <a:lnTo>
                    <a:pt x="612" y="88"/>
                  </a:lnTo>
                  <a:cubicBezTo>
                    <a:pt x="626" y="88"/>
                    <a:pt x="637" y="99"/>
                    <a:pt x="637" y="113"/>
                  </a:cubicBezTo>
                  <a:cubicBezTo>
                    <a:pt x="637" y="141"/>
                    <a:pt x="660" y="163"/>
                    <a:pt x="688" y="163"/>
                  </a:cubicBezTo>
                  <a:cubicBezTo>
                    <a:pt x="701" y="163"/>
                    <a:pt x="713" y="174"/>
                    <a:pt x="713" y="188"/>
                  </a:cubicBezTo>
                  <a:lnTo>
                    <a:pt x="713" y="438"/>
                  </a:lnTo>
                  <a:cubicBezTo>
                    <a:pt x="713" y="451"/>
                    <a:pt x="701" y="463"/>
                    <a:pt x="688" y="463"/>
                  </a:cubicBezTo>
                  <a:cubicBezTo>
                    <a:pt x="660" y="463"/>
                    <a:pt x="637" y="485"/>
                    <a:pt x="637" y="513"/>
                  </a:cubicBezTo>
                  <a:cubicBezTo>
                    <a:pt x="637" y="527"/>
                    <a:pt x="626" y="538"/>
                    <a:pt x="612" y="538"/>
                  </a:cubicBezTo>
                  <a:lnTo>
                    <a:pt x="520" y="538"/>
                  </a:lnTo>
                  <a:cubicBezTo>
                    <a:pt x="516" y="538"/>
                    <a:pt x="512" y="541"/>
                    <a:pt x="512" y="546"/>
                  </a:cubicBezTo>
                  <a:lnTo>
                    <a:pt x="512" y="618"/>
                  </a:lnTo>
                  <a:cubicBezTo>
                    <a:pt x="512" y="622"/>
                    <a:pt x="516" y="626"/>
                    <a:pt x="520" y="626"/>
                  </a:cubicBezTo>
                  <a:lnTo>
                    <a:pt x="775" y="626"/>
                  </a:lnTo>
                  <a:cubicBezTo>
                    <a:pt x="789" y="626"/>
                    <a:pt x="800" y="614"/>
                    <a:pt x="800" y="600"/>
                  </a:cubicBezTo>
                  <a:lnTo>
                    <a:pt x="800" y="25"/>
                  </a:lnTo>
                  <a:cubicBezTo>
                    <a:pt x="800" y="12"/>
                    <a:pt x="789" y="0"/>
                    <a:pt x="775" y="0"/>
                  </a:cubicBezTo>
                  <a:lnTo>
                    <a:pt x="25" y="0"/>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10" name="Google Shape;4210;p76"/>
            <p:cNvSpPr/>
            <p:nvPr/>
          </p:nvSpPr>
          <p:spPr>
            <a:xfrm>
              <a:off x="5124990" y="3956985"/>
              <a:ext cx="44280" cy="40320"/>
            </a:xfrm>
            <a:custGeom>
              <a:avLst/>
              <a:gdLst/>
              <a:ahLst/>
              <a:cxnLst/>
              <a:rect l="l" t="t" r="r" b="b"/>
              <a:pathLst>
                <a:path w="124" h="113" extrusionOk="0">
                  <a:moveTo>
                    <a:pt x="0" y="7"/>
                  </a:moveTo>
                  <a:lnTo>
                    <a:pt x="0" y="95"/>
                  </a:lnTo>
                  <a:cubicBezTo>
                    <a:pt x="0" y="111"/>
                    <a:pt x="19" y="119"/>
                    <a:pt x="30" y="107"/>
                  </a:cubicBezTo>
                  <a:lnTo>
                    <a:pt x="63" y="75"/>
                  </a:lnTo>
                  <a:lnTo>
                    <a:pt x="94" y="107"/>
                  </a:lnTo>
                  <a:cubicBezTo>
                    <a:pt x="105" y="119"/>
                    <a:pt x="124" y="111"/>
                    <a:pt x="124" y="95"/>
                  </a:cubicBezTo>
                  <a:lnTo>
                    <a:pt x="124" y="7"/>
                  </a:lnTo>
                  <a:cubicBezTo>
                    <a:pt x="124" y="1"/>
                    <a:pt x="118" y="-2"/>
                    <a:pt x="113" y="0"/>
                  </a:cubicBezTo>
                  <a:cubicBezTo>
                    <a:pt x="81" y="17"/>
                    <a:pt x="43" y="17"/>
                    <a:pt x="11" y="0"/>
                  </a:cubicBezTo>
                  <a:cubicBezTo>
                    <a:pt x="6" y="-2"/>
                    <a:pt x="0" y="1"/>
                    <a:pt x="0" y="7"/>
                  </a:cubicBez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11" name="Google Shape;4211;p76"/>
            <p:cNvSpPr/>
            <p:nvPr/>
          </p:nvSpPr>
          <p:spPr>
            <a:xfrm>
              <a:off x="5124630" y="3898305"/>
              <a:ext cx="44640" cy="45000"/>
            </a:xfrm>
            <a:custGeom>
              <a:avLst/>
              <a:gdLst/>
              <a:ahLst/>
              <a:cxnLst/>
              <a:rect l="l" t="t" r="r" b="b"/>
              <a:pathLst>
                <a:path w="125" h="126" extrusionOk="0">
                  <a:moveTo>
                    <a:pt x="64" y="0"/>
                  </a:moveTo>
                  <a:cubicBezTo>
                    <a:pt x="8" y="0"/>
                    <a:pt x="-20" y="67"/>
                    <a:pt x="19" y="107"/>
                  </a:cubicBezTo>
                  <a:cubicBezTo>
                    <a:pt x="47" y="135"/>
                    <a:pt x="93" y="130"/>
                    <a:pt x="114" y="98"/>
                  </a:cubicBezTo>
                  <a:cubicBezTo>
                    <a:pt x="142" y="57"/>
                    <a:pt x="113" y="0"/>
                    <a:pt x="64" y="0"/>
                  </a:cubicBezTo>
                  <a:close/>
                </a:path>
              </a:pathLst>
            </a:custGeom>
            <a:solidFill>
              <a:schemeClr val="dk1"/>
            </a:solidFill>
            <a:ln>
              <a:noFill/>
            </a:ln>
          </p:spPr>
          <p:txBody>
            <a:bodyPr spcFirstLastPara="1" wrap="square" lIns="90000" tIns="350" rIns="90000" bIns="35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12" name="Google Shape;4212;p76"/>
            <p:cNvSpPr/>
            <p:nvPr/>
          </p:nvSpPr>
          <p:spPr>
            <a:xfrm>
              <a:off x="5052990" y="3803985"/>
              <a:ext cx="188280" cy="125640"/>
            </a:xfrm>
            <a:custGeom>
              <a:avLst/>
              <a:gdLst/>
              <a:ahLst/>
              <a:cxnLst/>
              <a:rect l="l" t="t" r="r" b="b"/>
              <a:pathLst>
                <a:path w="524" h="350" extrusionOk="0">
                  <a:moveTo>
                    <a:pt x="454" y="344"/>
                  </a:moveTo>
                  <a:cubicBezTo>
                    <a:pt x="464" y="314"/>
                    <a:pt x="488" y="289"/>
                    <a:pt x="519" y="279"/>
                  </a:cubicBezTo>
                  <a:cubicBezTo>
                    <a:pt x="522" y="278"/>
                    <a:pt x="524" y="275"/>
                    <a:pt x="524" y="272"/>
                  </a:cubicBezTo>
                  <a:lnTo>
                    <a:pt x="524" y="78"/>
                  </a:lnTo>
                  <a:cubicBezTo>
                    <a:pt x="524" y="75"/>
                    <a:pt x="522" y="72"/>
                    <a:pt x="519" y="71"/>
                  </a:cubicBezTo>
                  <a:cubicBezTo>
                    <a:pt x="488" y="61"/>
                    <a:pt x="464" y="36"/>
                    <a:pt x="454" y="6"/>
                  </a:cubicBezTo>
                  <a:cubicBezTo>
                    <a:pt x="453" y="2"/>
                    <a:pt x="450" y="0"/>
                    <a:pt x="447" y="0"/>
                  </a:cubicBezTo>
                  <a:lnTo>
                    <a:pt x="77" y="0"/>
                  </a:lnTo>
                  <a:cubicBezTo>
                    <a:pt x="74" y="0"/>
                    <a:pt x="71" y="2"/>
                    <a:pt x="70" y="6"/>
                  </a:cubicBezTo>
                  <a:cubicBezTo>
                    <a:pt x="60" y="36"/>
                    <a:pt x="36" y="61"/>
                    <a:pt x="5" y="71"/>
                  </a:cubicBezTo>
                  <a:cubicBezTo>
                    <a:pt x="2" y="72"/>
                    <a:pt x="0" y="75"/>
                    <a:pt x="0" y="78"/>
                  </a:cubicBezTo>
                  <a:lnTo>
                    <a:pt x="0" y="272"/>
                  </a:lnTo>
                  <a:cubicBezTo>
                    <a:pt x="0" y="275"/>
                    <a:pt x="2" y="278"/>
                    <a:pt x="5" y="279"/>
                  </a:cubicBezTo>
                  <a:cubicBezTo>
                    <a:pt x="36" y="289"/>
                    <a:pt x="60" y="314"/>
                    <a:pt x="70" y="344"/>
                  </a:cubicBezTo>
                  <a:cubicBezTo>
                    <a:pt x="71" y="348"/>
                    <a:pt x="74" y="350"/>
                    <a:pt x="77" y="350"/>
                  </a:cubicBezTo>
                  <a:lnTo>
                    <a:pt x="143" y="350"/>
                  </a:lnTo>
                  <a:cubicBezTo>
                    <a:pt x="148" y="350"/>
                    <a:pt x="152" y="345"/>
                    <a:pt x="151" y="341"/>
                  </a:cubicBezTo>
                  <a:cubicBezTo>
                    <a:pt x="141" y="274"/>
                    <a:pt x="193" y="212"/>
                    <a:pt x="263" y="212"/>
                  </a:cubicBezTo>
                  <a:cubicBezTo>
                    <a:pt x="331" y="212"/>
                    <a:pt x="383" y="274"/>
                    <a:pt x="373" y="341"/>
                  </a:cubicBezTo>
                  <a:cubicBezTo>
                    <a:pt x="372" y="345"/>
                    <a:pt x="376" y="350"/>
                    <a:pt x="381" y="350"/>
                  </a:cubicBezTo>
                  <a:lnTo>
                    <a:pt x="447" y="350"/>
                  </a:lnTo>
                  <a:cubicBezTo>
                    <a:pt x="450" y="350"/>
                    <a:pt x="453" y="348"/>
                    <a:pt x="454" y="344"/>
                  </a:cubicBezTo>
                  <a:moveTo>
                    <a:pt x="112" y="175"/>
                  </a:moveTo>
                  <a:cubicBezTo>
                    <a:pt x="98" y="175"/>
                    <a:pt x="87" y="164"/>
                    <a:pt x="87" y="150"/>
                  </a:cubicBezTo>
                  <a:lnTo>
                    <a:pt x="87" y="63"/>
                  </a:lnTo>
                  <a:cubicBezTo>
                    <a:pt x="87" y="49"/>
                    <a:pt x="98" y="38"/>
                    <a:pt x="112" y="38"/>
                  </a:cubicBezTo>
                  <a:lnTo>
                    <a:pt x="412" y="38"/>
                  </a:lnTo>
                  <a:cubicBezTo>
                    <a:pt x="426" y="38"/>
                    <a:pt x="437" y="49"/>
                    <a:pt x="437" y="63"/>
                  </a:cubicBezTo>
                  <a:lnTo>
                    <a:pt x="437" y="150"/>
                  </a:lnTo>
                  <a:cubicBezTo>
                    <a:pt x="437" y="164"/>
                    <a:pt x="426" y="175"/>
                    <a:pt x="412" y="175"/>
                  </a:cubicBezTo>
                  <a:lnTo>
                    <a:pt x="112" y="175"/>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13" name="Google Shape;4213;p76"/>
            <p:cNvSpPr/>
            <p:nvPr/>
          </p:nvSpPr>
          <p:spPr>
            <a:xfrm>
              <a:off x="5102310" y="3835665"/>
              <a:ext cx="89640" cy="12960"/>
            </a:xfrm>
            <a:custGeom>
              <a:avLst/>
              <a:gdLst/>
              <a:ahLst/>
              <a:cxnLst/>
              <a:rect l="l" t="t" r="r" b="b"/>
              <a:pathLst>
                <a:path w="250" h="37" extrusionOk="0">
                  <a:moveTo>
                    <a:pt x="8" y="37"/>
                  </a:moveTo>
                  <a:lnTo>
                    <a:pt x="242" y="37"/>
                  </a:lnTo>
                  <a:cubicBezTo>
                    <a:pt x="246" y="37"/>
                    <a:pt x="250" y="34"/>
                    <a:pt x="250" y="30"/>
                  </a:cubicBezTo>
                  <a:lnTo>
                    <a:pt x="250" y="8"/>
                  </a:lnTo>
                  <a:cubicBezTo>
                    <a:pt x="250" y="3"/>
                    <a:pt x="246" y="0"/>
                    <a:pt x="242" y="0"/>
                  </a:cubicBezTo>
                  <a:lnTo>
                    <a:pt x="8" y="0"/>
                  </a:lnTo>
                  <a:cubicBezTo>
                    <a:pt x="4" y="0"/>
                    <a:pt x="0" y="3"/>
                    <a:pt x="0" y="8"/>
                  </a:cubicBezTo>
                  <a:lnTo>
                    <a:pt x="0" y="30"/>
                  </a:lnTo>
                  <a:cubicBezTo>
                    <a:pt x="0" y="34"/>
                    <a:pt x="4" y="37"/>
                    <a:pt x="8" y="37"/>
                  </a:cubicBez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grpSp>
        <p:nvGrpSpPr>
          <p:cNvPr id="4214" name="Google Shape;4214;p76"/>
          <p:cNvGrpSpPr/>
          <p:nvPr/>
        </p:nvGrpSpPr>
        <p:grpSpPr>
          <a:xfrm>
            <a:off x="2087466" y="2403340"/>
            <a:ext cx="316700" cy="316699"/>
            <a:chOff x="5688750" y="3731625"/>
            <a:chExt cx="283680" cy="283679"/>
          </a:xfrm>
        </p:grpSpPr>
        <p:sp>
          <p:nvSpPr>
            <p:cNvPr id="4215" name="Google Shape;4215;p76"/>
            <p:cNvSpPr/>
            <p:nvPr/>
          </p:nvSpPr>
          <p:spPr>
            <a:xfrm>
              <a:off x="5688750" y="3829545"/>
              <a:ext cx="86760" cy="79200"/>
            </a:xfrm>
            <a:custGeom>
              <a:avLst/>
              <a:gdLst/>
              <a:ahLst/>
              <a:cxnLst/>
              <a:rect l="l" t="t" r="r" b="b"/>
              <a:pathLst>
                <a:path w="242" h="221" extrusionOk="0">
                  <a:moveTo>
                    <a:pt x="202" y="221"/>
                  </a:moveTo>
                  <a:cubicBezTo>
                    <a:pt x="206" y="221"/>
                    <a:pt x="210" y="217"/>
                    <a:pt x="210" y="213"/>
                  </a:cubicBezTo>
                  <a:lnTo>
                    <a:pt x="210" y="121"/>
                  </a:lnTo>
                  <a:cubicBezTo>
                    <a:pt x="210" y="114"/>
                    <a:pt x="202" y="110"/>
                    <a:pt x="197" y="115"/>
                  </a:cubicBezTo>
                  <a:lnTo>
                    <a:pt x="189" y="123"/>
                  </a:lnTo>
                  <a:cubicBezTo>
                    <a:pt x="165" y="125"/>
                    <a:pt x="151" y="97"/>
                    <a:pt x="168" y="80"/>
                  </a:cubicBezTo>
                  <a:cubicBezTo>
                    <a:pt x="215" y="37"/>
                    <a:pt x="211" y="40"/>
                    <a:pt x="240" y="13"/>
                  </a:cubicBezTo>
                  <a:cubicBezTo>
                    <a:pt x="245" y="8"/>
                    <a:pt x="242" y="0"/>
                    <a:pt x="235" y="0"/>
                  </a:cubicBezTo>
                  <a:lnTo>
                    <a:pt x="123" y="0"/>
                  </a:lnTo>
                  <a:cubicBezTo>
                    <a:pt x="114" y="0"/>
                    <a:pt x="106" y="5"/>
                    <a:pt x="101" y="13"/>
                  </a:cubicBezTo>
                  <a:lnTo>
                    <a:pt x="3" y="185"/>
                  </a:lnTo>
                  <a:cubicBezTo>
                    <a:pt x="1" y="189"/>
                    <a:pt x="0" y="192"/>
                    <a:pt x="0" y="195"/>
                  </a:cubicBezTo>
                  <a:lnTo>
                    <a:pt x="0" y="198"/>
                  </a:lnTo>
                  <a:cubicBezTo>
                    <a:pt x="1" y="210"/>
                    <a:pt x="11" y="221"/>
                    <a:pt x="25" y="221"/>
                  </a:cubicBezTo>
                  <a:lnTo>
                    <a:pt x="202" y="221"/>
                  </a:lnTo>
                  <a:close/>
                </a:path>
              </a:pathLst>
            </a:custGeom>
            <a:solidFill>
              <a:schemeClr val="dk1"/>
            </a:solidFill>
            <a:ln>
              <a:noFill/>
            </a:ln>
          </p:spPr>
          <p:txBody>
            <a:bodyPr spcFirstLastPara="1" wrap="square" lIns="90000" tIns="34550" rIns="90000" bIns="3455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16" name="Google Shape;4216;p76"/>
            <p:cNvSpPr/>
            <p:nvPr/>
          </p:nvSpPr>
          <p:spPr>
            <a:xfrm>
              <a:off x="5885670" y="3829545"/>
              <a:ext cx="86760" cy="79200"/>
            </a:xfrm>
            <a:custGeom>
              <a:avLst/>
              <a:gdLst/>
              <a:ahLst/>
              <a:cxnLst/>
              <a:rect l="l" t="t" r="r" b="b"/>
              <a:pathLst>
                <a:path w="242" h="221" extrusionOk="0">
                  <a:moveTo>
                    <a:pt x="53" y="123"/>
                  </a:moveTo>
                  <a:lnTo>
                    <a:pt x="45" y="115"/>
                  </a:lnTo>
                  <a:cubicBezTo>
                    <a:pt x="40" y="110"/>
                    <a:pt x="32" y="114"/>
                    <a:pt x="32" y="121"/>
                  </a:cubicBezTo>
                  <a:lnTo>
                    <a:pt x="32" y="213"/>
                  </a:lnTo>
                  <a:cubicBezTo>
                    <a:pt x="32" y="217"/>
                    <a:pt x="36" y="221"/>
                    <a:pt x="40" y="221"/>
                  </a:cubicBezTo>
                  <a:lnTo>
                    <a:pt x="217" y="221"/>
                  </a:lnTo>
                  <a:cubicBezTo>
                    <a:pt x="231" y="221"/>
                    <a:pt x="241" y="210"/>
                    <a:pt x="242" y="198"/>
                  </a:cubicBezTo>
                  <a:lnTo>
                    <a:pt x="242" y="195"/>
                  </a:lnTo>
                  <a:cubicBezTo>
                    <a:pt x="242" y="192"/>
                    <a:pt x="241" y="189"/>
                    <a:pt x="239" y="185"/>
                  </a:cubicBezTo>
                  <a:lnTo>
                    <a:pt x="141" y="13"/>
                  </a:lnTo>
                  <a:cubicBezTo>
                    <a:pt x="136" y="5"/>
                    <a:pt x="128" y="0"/>
                    <a:pt x="119" y="0"/>
                  </a:cubicBezTo>
                  <a:lnTo>
                    <a:pt x="7" y="0"/>
                  </a:lnTo>
                  <a:cubicBezTo>
                    <a:pt x="0" y="0"/>
                    <a:pt x="-3" y="8"/>
                    <a:pt x="2" y="13"/>
                  </a:cubicBezTo>
                  <a:cubicBezTo>
                    <a:pt x="31" y="40"/>
                    <a:pt x="27" y="36"/>
                    <a:pt x="74" y="80"/>
                  </a:cubicBezTo>
                  <a:cubicBezTo>
                    <a:pt x="91" y="97"/>
                    <a:pt x="77" y="125"/>
                    <a:pt x="53" y="123"/>
                  </a:cubicBezTo>
                  <a:close/>
                </a:path>
              </a:pathLst>
            </a:custGeom>
            <a:solidFill>
              <a:schemeClr val="dk1"/>
            </a:solidFill>
            <a:ln>
              <a:noFill/>
            </a:ln>
          </p:spPr>
          <p:txBody>
            <a:bodyPr spcFirstLastPara="1" wrap="square" lIns="90000" tIns="34550" rIns="90000" bIns="3455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17" name="Google Shape;4217;p76"/>
            <p:cNvSpPr/>
            <p:nvPr/>
          </p:nvSpPr>
          <p:spPr>
            <a:xfrm>
              <a:off x="5688750" y="3731625"/>
              <a:ext cx="283679" cy="283679"/>
            </a:xfrm>
            <a:custGeom>
              <a:avLst/>
              <a:gdLst/>
              <a:ahLst/>
              <a:cxnLst/>
              <a:rect l="l" t="t" r="r" b="b"/>
              <a:pathLst>
                <a:path w="789" h="789" extrusionOk="0">
                  <a:moveTo>
                    <a:pt x="752" y="740"/>
                  </a:moveTo>
                  <a:lnTo>
                    <a:pt x="752" y="550"/>
                  </a:lnTo>
                  <a:cubicBezTo>
                    <a:pt x="752" y="546"/>
                    <a:pt x="748" y="542"/>
                    <a:pt x="744" y="542"/>
                  </a:cubicBezTo>
                  <a:lnTo>
                    <a:pt x="587" y="542"/>
                  </a:lnTo>
                  <a:cubicBezTo>
                    <a:pt x="583" y="542"/>
                    <a:pt x="579" y="546"/>
                    <a:pt x="579" y="550"/>
                  </a:cubicBezTo>
                  <a:lnTo>
                    <a:pt x="579" y="740"/>
                  </a:lnTo>
                  <a:lnTo>
                    <a:pt x="530" y="740"/>
                  </a:lnTo>
                  <a:lnTo>
                    <a:pt x="530" y="332"/>
                  </a:lnTo>
                  <a:cubicBezTo>
                    <a:pt x="530" y="330"/>
                    <a:pt x="529" y="328"/>
                    <a:pt x="527" y="326"/>
                  </a:cubicBezTo>
                  <a:lnTo>
                    <a:pt x="419" y="224"/>
                  </a:lnTo>
                  <a:lnTo>
                    <a:pt x="419" y="148"/>
                  </a:lnTo>
                  <a:lnTo>
                    <a:pt x="517" y="148"/>
                  </a:lnTo>
                  <a:cubicBezTo>
                    <a:pt x="531" y="148"/>
                    <a:pt x="542" y="137"/>
                    <a:pt x="542" y="123"/>
                  </a:cubicBezTo>
                  <a:lnTo>
                    <a:pt x="542" y="25"/>
                  </a:lnTo>
                  <a:cubicBezTo>
                    <a:pt x="542" y="11"/>
                    <a:pt x="531" y="0"/>
                    <a:pt x="517" y="0"/>
                  </a:cubicBezTo>
                  <a:lnTo>
                    <a:pt x="395" y="0"/>
                  </a:lnTo>
                  <a:cubicBezTo>
                    <a:pt x="381" y="0"/>
                    <a:pt x="370" y="11"/>
                    <a:pt x="370" y="25"/>
                  </a:cubicBezTo>
                  <a:lnTo>
                    <a:pt x="370" y="224"/>
                  </a:lnTo>
                  <a:lnTo>
                    <a:pt x="262" y="326"/>
                  </a:lnTo>
                  <a:cubicBezTo>
                    <a:pt x="260" y="328"/>
                    <a:pt x="259" y="330"/>
                    <a:pt x="259" y="332"/>
                  </a:cubicBezTo>
                  <a:lnTo>
                    <a:pt x="259" y="740"/>
                  </a:lnTo>
                  <a:lnTo>
                    <a:pt x="210" y="740"/>
                  </a:lnTo>
                  <a:lnTo>
                    <a:pt x="210" y="550"/>
                  </a:lnTo>
                  <a:cubicBezTo>
                    <a:pt x="210" y="546"/>
                    <a:pt x="206" y="542"/>
                    <a:pt x="202" y="542"/>
                  </a:cubicBezTo>
                  <a:lnTo>
                    <a:pt x="45" y="542"/>
                  </a:lnTo>
                  <a:cubicBezTo>
                    <a:pt x="41" y="542"/>
                    <a:pt x="37" y="546"/>
                    <a:pt x="37" y="550"/>
                  </a:cubicBezTo>
                  <a:lnTo>
                    <a:pt x="37" y="740"/>
                  </a:lnTo>
                  <a:lnTo>
                    <a:pt x="25" y="740"/>
                  </a:lnTo>
                  <a:cubicBezTo>
                    <a:pt x="12" y="740"/>
                    <a:pt x="1" y="750"/>
                    <a:pt x="0" y="763"/>
                  </a:cubicBezTo>
                  <a:lnTo>
                    <a:pt x="0" y="766"/>
                  </a:lnTo>
                  <a:cubicBezTo>
                    <a:pt x="1" y="779"/>
                    <a:pt x="12" y="789"/>
                    <a:pt x="25" y="789"/>
                  </a:cubicBezTo>
                  <a:lnTo>
                    <a:pt x="764" y="789"/>
                  </a:lnTo>
                  <a:cubicBezTo>
                    <a:pt x="777" y="789"/>
                    <a:pt x="788" y="779"/>
                    <a:pt x="789" y="766"/>
                  </a:cubicBezTo>
                  <a:lnTo>
                    <a:pt x="789" y="763"/>
                  </a:lnTo>
                  <a:cubicBezTo>
                    <a:pt x="788" y="750"/>
                    <a:pt x="777" y="740"/>
                    <a:pt x="764" y="740"/>
                  </a:cubicBezTo>
                  <a:lnTo>
                    <a:pt x="752" y="740"/>
                  </a:lnTo>
                  <a:moveTo>
                    <a:pt x="136" y="703"/>
                  </a:moveTo>
                  <a:lnTo>
                    <a:pt x="111" y="703"/>
                  </a:lnTo>
                  <a:cubicBezTo>
                    <a:pt x="97" y="703"/>
                    <a:pt x="86" y="692"/>
                    <a:pt x="86" y="678"/>
                  </a:cubicBezTo>
                  <a:cubicBezTo>
                    <a:pt x="86" y="664"/>
                    <a:pt x="97" y="653"/>
                    <a:pt x="111" y="653"/>
                  </a:cubicBezTo>
                  <a:lnTo>
                    <a:pt x="136" y="653"/>
                  </a:lnTo>
                  <a:cubicBezTo>
                    <a:pt x="149" y="653"/>
                    <a:pt x="160" y="664"/>
                    <a:pt x="160" y="678"/>
                  </a:cubicBezTo>
                  <a:cubicBezTo>
                    <a:pt x="160" y="692"/>
                    <a:pt x="149" y="703"/>
                    <a:pt x="136" y="703"/>
                  </a:cubicBezTo>
                  <a:moveTo>
                    <a:pt x="136" y="616"/>
                  </a:moveTo>
                  <a:lnTo>
                    <a:pt x="111" y="616"/>
                  </a:lnTo>
                  <a:cubicBezTo>
                    <a:pt x="97" y="616"/>
                    <a:pt x="86" y="605"/>
                    <a:pt x="86" y="591"/>
                  </a:cubicBezTo>
                  <a:cubicBezTo>
                    <a:pt x="86" y="578"/>
                    <a:pt x="97" y="567"/>
                    <a:pt x="111" y="567"/>
                  </a:cubicBezTo>
                  <a:lnTo>
                    <a:pt x="136" y="567"/>
                  </a:lnTo>
                  <a:cubicBezTo>
                    <a:pt x="149" y="567"/>
                    <a:pt x="160" y="578"/>
                    <a:pt x="160" y="591"/>
                  </a:cubicBezTo>
                  <a:cubicBezTo>
                    <a:pt x="160" y="605"/>
                    <a:pt x="149" y="616"/>
                    <a:pt x="136" y="616"/>
                  </a:cubicBezTo>
                  <a:moveTo>
                    <a:pt x="322" y="418"/>
                  </a:moveTo>
                  <a:cubicBezTo>
                    <a:pt x="330" y="377"/>
                    <a:pt x="371" y="350"/>
                    <a:pt x="411" y="360"/>
                  </a:cubicBezTo>
                  <a:cubicBezTo>
                    <a:pt x="420" y="362"/>
                    <a:pt x="430" y="366"/>
                    <a:pt x="438" y="373"/>
                  </a:cubicBezTo>
                  <a:lnTo>
                    <a:pt x="438" y="373"/>
                  </a:lnTo>
                  <a:cubicBezTo>
                    <a:pt x="463" y="391"/>
                    <a:pt x="472" y="419"/>
                    <a:pt x="466" y="447"/>
                  </a:cubicBezTo>
                  <a:cubicBezTo>
                    <a:pt x="459" y="480"/>
                    <a:pt x="429" y="505"/>
                    <a:pt x="395" y="505"/>
                  </a:cubicBezTo>
                  <a:cubicBezTo>
                    <a:pt x="349" y="505"/>
                    <a:pt x="314" y="464"/>
                    <a:pt x="322" y="418"/>
                  </a:cubicBezTo>
                  <a:moveTo>
                    <a:pt x="480" y="740"/>
                  </a:moveTo>
                  <a:lnTo>
                    <a:pt x="431" y="740"/>
                  </a:lnTo>
                  <a:lnTo>
                    <a:pt x="431" y="649"/>
                  </a:lnTo>
                  <a:cubicBezTo>
                    <a:pt x="431" y="644"/>
                    <a:pt x="428" y="641"/>
                    <a:pt x="423" y="641"/>
                  </a:cubicBezTo>
                  <a:lnTo>
                    <a:pt x="366" y="641"/>
                  </a:lnTo>
                  <a:cubicBezTo>
                    <a:pt x="361" y="641"/>
                    <a:pt x="358" y="644"/>
                    <a:pt x="358" y="649"/>
                  </a:cubicBezTo>
                  <a:lnTo>
                    <a:pt x="358" y="740"/>
                  </a:lnTo>
                  <a:lnTo>
                    <a:pt x="309" y="740"/>
                  </a:lnTo>
                  <a:lnTo>
                    <a:pt x="309" y="616"/>
                  </a:lnTo>
                  <a:cubicBezTo>
                    <a:pt x="309" y="603"/>
                    <a:pt x="320" y="591"/>
                    <a:pt x="333" y="591"/>
                  </a:cubicBezTo>
                  <a:lnTo>
                    <a:pt x="456" y="591"/>
                  </a:lnTo>
                  <a:cubicBezTo>
                    <a:pt x="469" y="591"/>
                    <a:pt x="480" y="603"/>
                    <a:pt x="480" y="616"/>
                  </a:cubicBezTo>
                  <a:lnTo>
                    <a:pt x="480" y="740"/>
                  </a:lnTo>
                  <a:moveTo>
                    <a:pt x="678" y="703"/>
                  </a:moveTo>
                  <a:lnTo>
                    <a:pt x="653" y="703"/>
                  </a:lnTo>
                  <a:cubicBezTo>
                    <a:pt x="640" y="703"/>
                    <a:pt x="629" y="692"/>
                    <a:pt x="629" y="678"/>
                  </a:cubicBezTo>
                  <a:cubicBezTo>
                    <a:pt x="629" y="664"/>
                    <a:pt x="640" y="653"/>
                    <a:pt x="653" y="653"/>
                  </a:cubicBezTo>
                  <a:lnTo>
                    <a:pt x="678" y="653"/>
                  </a:lnTo>
                  <a:cubicBezTo>
                    <a:pt x="692" y="653"/>
                    <a:pt x="703" y="664"/>
                    <a:pt x="703" y="678"/>
                  </a:cubicBezTo>
                  <a:cubicBezTo>
                    <a:pt x="703" y="692"/>
                    <a:pt x="692" y="703"/>
                    <a:pt x="678" y="703"/>
                  </a:cubicBezTo>
                  <a:moveTo>
                    <a:pt x="678" y="616"/>
                  </a:moveTo>
                  <a:lnTo>
                    <a:pt x="653" y="616"/>
                  </a:lnTo>
                  <a:cubicBezTo>
                    <a:pt x="640" y="616"/>
                    <a:pt x="629" y="605"/>
                    <a:pt x="629" y="591"/>
                  </a:cubicBezTo>
                  <a:cubicBezTo>
                    <a:pt x="629" y="578"/>
                    <a:pt x="640" y="567"/>
                    <a:pt x="653" y="567"/>
                  </a:cubicBezTo>
                  <a:lnTo>
                    <a:pt x="678" y="567"/>
                  </a:lnTo>
                  <a:cubicBezTo>
                    <a:pt x="692" y="567"/>
                    <a:pt x="703" y="578"/>
                    <a:pt x="703" y="591"/>
                  </a:cubicBezTo>
                  <a:cubicBezTo>
                    <a:pt x="703" y="605"/>
                    <a:pt x="692" y="616"/>
                    <a:pt x="678" y="616"/>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18" name="Google Shape;4218;p76"/>
            <p:cNvSpPr/>
            <p:nvPr/>
          </p:nvSpPr>
          <p:spPr>
            <a:xfrm>
              <a:off x="5821950" y="3877785"/>
              <a:ext cx="17280" cy="17640"/>
            </a:xfrm>
            <a:custGeom>
              <a:avLst/>
              <a:gdLst/>
              <a:ahLst/>
              <a:cxnLst/>
              <a:rect l="l" t="t" r="r" b="b"/>
              <a:pathLst>
                <a:path w="49" h="50" extrusionOk="0">
                  <a:moveTo>
                    <a:pt x="49" y="25"/>
                  </a:moveTo>
                  <a:cubicBezTo>
                    <a:pt x="49" y="29"/>
                    <a:pt x="48" y="34"/>
                    <a:pt x="45" y="37"/>
                  </a:cubicBezTo>
                  <a:cubicBezTo>
                    <a:pt x="43" y="41"/>
                    <a:pt x="40" y="44"/>
                    <a:pt x="36" y="46"/>
                  </a:cubicBezTo>
                  <a:cubicBezTo>
                    <a:pt x="33" y="49"/>
                    <a:pt x="28" y="50"/>
                    <a:pt x="25" y="50"/>
                  </a:cubicBezTo>
                  <a:cubicBezTo>
                    <a:pt x="21" y="50"/>
                    <a:pt x="16" y="49"/>
                    <a:pt x="13" y="46"/>
                  </a:cubicBezTo>
                  <a:cubicBezTo>
                    <a:pt x="9" y="44"/>
                    <a:pt x="6" y="41"/>
                    <a:pt x="4" y="37"/>
                  </a:cubicBezTo>
                  <a:cubicBezTo>
                    <a:pt x="1" y="34"/>
                    <a:pt x="0" y="29"/>
                    <a:pt x="0" y="25"/>
                  </a:cubicBezTo>
                  <a:cubicBezTo>
                    <a:pt x="0" y="21"/>
                    <a:pt x="1" y="16"/>
                    <a:pt x="4" y="13"/>
                  </a:cubicBezTo>
                  <a:cubicBezTo>
                    <a:pt x="6" y="9"/>
                    <a:pt x="9" y="7"/>
                    <a:pt x="13" y="4"/>
                  </a:cubicBezTo>
                  <a:cubicBezTo>
                    <a:pt x="16" y="2"/>
                    <a:pt x="21" y="0"/>
                    <a:pt x="25" y="0"/>
                  </a:cubicBezTo>
                  <a:cubicBezTo>
                    <a:pt x="28" y="0"/>
                    <a:pt x="33" y="2"/>
                    <a:pt x="36" y="4"/>
                  </a:cubicBezTo>
                  <a:cubicBezTo>
                    <a:pt x="40" y="7"/>
                    <a:pt x="43" y="9"/>
                    <a:pt x="45" y="13"/>
                  </a:cubicBezTo>
                  <a:cubicBezTo>
                    <a:pt x="48" y="16"/>
                    <a:pt x="49" y="21"/>
                    <a:pt x="49" y="25"/>
                  </a:cubicBez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grpSp>
        <p:nvGrpSpPr>
          <p:cNvPr id="4219" name="Google Shape;4219;p76"/>
          <p:cNvGrpSpPr/>
          <p:nvPr/>
        </p:nvGrpSpPr>
        <p:grpSpPr>
          <a:xfrm>
            <a:off x="2787094" y="2401603"/>
            <a:ext cx="257219" cy="316700"/>
            <a:chOff x="6345390" y="3731625"/>
            <a:chExt cx="230400" cy="283680"/>
          </a:xfrm>
        </p:grpSpPr>
        <p:sp>
          <p:nvSpPr>
            <p:cNvPr id="4220" name="Google Shape;4220;p76"/>
            <p:cNvSpPr/>
            <p:nvPr/>
          </p:nvSpPr>
          <p:spPr>
            <a:xfrm>
              <a:off x="6345390" y="3971385"/>
              <a:ext cx="230399" cy="43920"/>
            </a:xfrm>
            <a:custGeom>
              <a:avLst/>
              <a:gdLst/>
              <a:ahLst/>
              <a:cxnLst/>
              <a:rect l="l" t="t" r="r" b="b"/>
              <a:pathLst>
                <a:path w="641" h="123" extrusionOk="0">
                  <a:moveTo>
                    <a:pt x="641" y="98"/>
                  </a:moveTo>
                  <a:cubicBezTo>
                    <a:pt x="641" y="112"/>
                    <a:pt x="630" y="123"/>
                    <a:pt x="616" y="123"/>
                  </a:cubicBezTo>
                  <a:lnTo>
                    <a:pt x="63" y="123"/>
                  </a:lnTo>
                  <a:cubicBezTo>
                    <a:pt x="28" y="123"/>
                    <a:pt x="-1" y="95"/>
                    <a:pt x="0" y="60"/>
                  </a:cubicBezTo>
                  <a:cubicBezTo>
                    <a:pt x="1" y="27"/>
                    <a:pt x="28" y="0"/>
                    <a:pt x="62" y="0"/>
                  </a:cubicBezTo>
                  <a:lnTo>
                    <a:pt x="633" y="0"/>
                  </a:lnTo>
                  <a:cubicBezTo>
                    <a:pt x="638" y="0"/>
                    <a:pt x="641" y="3"/>
                    <a:pt x="641" y="7"/>
                  </a:cubicBezTo>
                  <a:lnTo>
                    <a:pt x="641" y="98"/>
                  </a:ln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21" name="Google Shape;4221;p76"/>
            <p:cNvSpPr/>
            <p:nvPr/>
          </p:nvSpPr>
          <p:spPr>
            <a:xfrm>
              <a:off x="6345390" y="3731625"/>
              <a:ext cx="35280" cy="226080"/>
            </a:xfrm>
            <a:custGeom>
              <a:avLst/>
              <a:gdLst/>
              <a:ahLst/>
              <a:cxnLst/>
              <a:rect l="l" t="t" r="r" b="b"/>
              <a:pathLst>
                <a:path w="99" h="629" extrusionOk="0">
                  <a:moveTo>
                    <a:pt x="86" y="0"/>
                  </a:moveTo>
                  <a:lnTo>
                    <a:pt x="91" y="0"/>
                  </a:lnTo>
                  <a:cubicBezTo>
                    <a:pt x="95" y="0"/>
                    <a:pt x="99" y="3"/>
                    <a:pt x="99" y="8"/>
                  </a:cubicBezTo>
                  <a:lnTo>
                    <a:pt x="99" y="609"/>
                  </a:lnTo>
                  <a:cubicBezTo>
                    <a:pt x="99" y="613"/>
                    <a:pt x="95" y="616"/>
                    <a:pt x="91" y="616"/>
                  </a:cubicBezTo>
                  <a:lnTo>
                    <a:pt x="62" y="616"/>
                  </a:lnTo>
                  <a:cubicBezTo>
                    <a:pt x="44" y="616"/>
                    <a:pt x="27" y="620"/>
                    <a:pt x="11" y="628"/>
                  </a:cubicBezTo>
                  <a:cubicBezTo>
                    <a:pt x="6" y="631"/>
                    <a:pt x="0" y="627"/>
                    <a:pt x="0" y="622"/>
                  </a:cubicBezTo>
                  <a:lnTo>
                    <a:pt x="0" y="86"/>
                  </a:lnTo>
                  <a:cubicBezTo>
                    <a:pt x="0" y="39"/>
                    <a:pt x="39" y="0"/>
                    <a:pt x="86" y="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22" name="Google Shape;4222;p76"/>
            <p:cNvSpPr/>
            <p:nvPr/>
          </p:nvSpPr>
          <p:spPr>
            <a:xfrm>
              <a:off x="6443310" y="3789225"/>
              <a:ext cx="88200" cy="44280"/>
            </a:xfrm>
            <a:custGeom>
              <a:avLst/>
              <a:gdLst/>
              <a:ahLst/>
              <a:cxnLst/>
              <a:rect l="l" t="t" r="r" b="b"/>
              <a:pathLst>
                <a:path w="246" h="124" extrusionOk="0">
                  <a:moveTo>
                    <a:pt x="7" y="0"/>
                  </a:moveTo>
                  <a:lnTo>
                    <a:pt x="238" y="0"/>
                  </a:lnTo>
                  <a:cubicBezTo>
                    <a:pt x="242" y="0"/>
                    <a:pt x="246" y="4"/>
                    <a:pt x="246" y="8"/>
                  </a:cubicBezTo>
                  <a:lnTo>
                    <a:pt x="246" y="116"/>
                  </a:lnTo>
                  <a:cubicBezTo>
                    <a:pt x="246" y="120"/>
                    <a:pt x="242" y="124"/>
                    <a:pt x="238" y="124"/>
                  </a:cubicBezTo>
                  <a:lnTo>
                    <a:pt x="7" y="124"/>
                  </a:lnTo>
                  <a:cubicBezTo>
                    <a:pt x="3" y="124"/>
                    <a:pt x="0" y="120"/>
                    <a:pt x="0" y="116"/>
                  </a:cubicBezTo>
                  <a:lnTo>
                    <a:pt x="0" y="8"/>
                  </a:lnTo>
                  <a:cubicBezTo>
                    <a:pt x="0" y="4"/>
                    <a:pt x="3" y="0"/>
                    <a:pt x="7" y="0"/>
                  </a:cubicBez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23" name="Google Shape;4223;p76"/>
            <p:cNvSpPr/>
            <p:nvPr/>
          </p:nvSpPr>
          <p:spPr>
            <a:xfrm>
              <a:off x="6398670" y="3731625"/>
              <a:ext cx="177120" cy="221400"/>
            </a:xfrm>
            <a:custGeom>
              <a:avLst/>
              <a:gdLst/>
              <a:ahLst/>
              <a:cxnLst/>
              <a:rect l="l" t="t" r="r" b="b"/>
              <a:pathLst>
                <a:path w="493" h="616" extrusionOk="0">
                  <a:moveTo>
                    <a:pt x="468" y="0"/>
                  </a:moveTo>
                  <a:lnTo>
                    <a:pt x="8" y="0"/>
                  </a:lnTo>
                  <a:cubicBezTo>
                    <a:pt x="4" y="0"/>
                    <a:pt x="0" y="3"/>
                    <a:pt x="0" y="8"/>
                  </a:cubicBezTo>
                  <a:lnTo>
                    <a:pt x="0" y="609"/>
                  </a:lnTo>
                  <a:cubicBezTo>
                    <a:pt x="0" y="613"/>
                    <a:pt x="4" y="616"/>
                    <a:pt x="8" y="616"/>
                  </a:cubicBezTo>
                  <a:lnTo>
                    <a:pt x="485" y="616"/>
                  </a:lnTo>
                  <a:cubicBezTo>
                    <a:pt x="490" y="616"/>
                    <a:pt x="493" y="613"/>
                    <a:pt x="493" y="609"/>
                  </a:cubicBezTo>
                  <a:lnTo>
                    <a:pt x="493" y="25"/>
                  </a:lnTo>
                  <a:cubicBezTo>
                    <a:pt x="493" y="11"/>
                    <a:pt x="482" y="0"/>
                    <a:pt x="468" y="0"/>
                  </a:cubicBezTo>
                  <a:moveTo>
                    <a:pt x="382" y="542"/>
                  </a:moveTo>
                  <a:lnTo>
                    <a:pt x="111" y="542"/>
                  </a:lnTo>
                  <a:cubicBezTo>
                    <a:pt x="98" y="542"/>
                    <a:pt x="87" y="531"/>
                    <a:pt x="87" y="517"/>
                  </a:cubicBezTo>
                  <a:cubicBezTo>
                    <a:pt x="87" y="504"/>
                    <a:pt x="98" y="493"/>
                    <a:pt x="111" y="493"/>
                  </a:cubicBezTo>
                  <a:lnTo>
                    <a:pt x="382" y="493"/>
                  </a:lnTo>
                  <a:cubicBezTo>
                    <a:pt x="395" y="493"/>
                    <a:pt x="407" y="504"/>
                    <a:pt x="407" y="517"/>
                  </a:cubicBezTo>
                  <a:cubicBezTo>
                    <a:pt x="407" y="531"/>
                    <a:pt x="395" y="542"/>
                    <a:pt x="382" y="542"/>
                  </a:cubicBezTo>
                  <a:moveTo>
                    <a:pt x="419" y="309"/>
                  </a:moveTo>
                  <a:cubicBezTo>
                    <a:pt x="419" y="322"/>
                    <a:pt x="408" y="333"/>
                    <a:pt x="394" y="333"/>
                  </a:cubicBezTo>
                  <a:lnTo>
                    <a:pt x="99" y="333"/>
                  </a:lnTo>
                  <a:cubicBezTo>
                    <a:pt x="85" y="333"/>
                    <a:pt x="74" y="322"/>
                    <a:pt x="74" y="309"/>
                  </a:cubicBezTo>
                  <a:lnTo>
                    <a:pt x="74" y="136"/>
                  </a:lnTo>
                  <a:cubicBezTo>
                    <a:pt x="74" y="122"/>
                    <a:pt x="85" y="111"/>
                    <a:pt x="99" y="111"/>
                  </a:cubicBezTo>
                  <a:lnTo>
                    <a:pt x="394" y="111"/>
                  </a:lnTo>
                  <a:cubicBezTo>
                    <a:pt x="408" y="111"/>
                    <a:pt x="419" y="122"/>
                    <a:pt x="419" y="136"/>
                  </a:cubicBezTo>
                  <a:lnTo>
                    <a:pt x="419" y="30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grpSp>
        <p:nvGrpSpPr>
          <p:cNvPr id="4224" name="Google Shape;4224;p76"/>
          <p:cNvGrpSpPr/>
          <p:nvPr/>
        </p:nvGrpSpPr>
        <p:grpSpPr>
          <a:xfrm>
            <a:off x="3441736" y="2403340"/>
            <a:ext cx="316701" cy="316701"/>
            <a:chOff x="7004550" y="3675825"/>
            <a:chExt cx="283681" cy="283681"/>
          </a:xfrm>
        </p:grpSpPr>
        <p:sp>
          <p:nvSpPr>
            <p:cNvPr id="4225" name="Google Shape;4225;p76"/>
            <p:cNvSpPr/>
            <p:nvPr/>
          </p:nvSpPr>
          <p:spPr>
            <a:xfrm>
              <a:off x="7007790" y="3792465"/>
              <a:ext cx="55080" cy="92520"/>
            </a:xfrm>
            <a:custGeom>
              <a:avLst/>
              <a:gdLst/>
              <a:ahLst/>
              <a:cxnLst/>
              <a:rect l="l" t="t" r="r" b="b"/>
              <a:pathLst>
                <a:path w="154" h="258" extrusionOk="0">
                  <a:moveTo>
                    <a:pt x="12" y="124"/>
                  </a:moveTo>
                  <a:lnTo>
                    <a:pt x="3" y="148"/>
                  </a:lnTo>
                  <a:cubicBezTo>
                    <a:pt x="3" y="148"/>
                    <a:pt x="-1" y="160"/>
                    <a:pt x="1" y="168"/>
                  </a:cubicBezTo>
                  <a:cubicBezTo>
                    <a:pt x="9" y="198"/>
                    <a:pt x="20" y="227"/>
                    <a:pt x="34" y="254"/>
                  </a:cubicBezTo>
                  <a:cubicBezTo>
                    <a:pt x="37" y="260"/>
                    <a:pt x="47" y="259"/>
                    <a:pt x="48" y="252"/>
                  </a:cubicBezTo>
                  <a:cubicBezTo>
                    <a:pt x="69" y="169"/>
                    <a:pt x="104" y="89"/>
                    <a:pt x="153" y="20"/>
                  </a:cubicBezTo>
                  <a:cubicBezTo>
                    <a:pt x="156" y="16"/>
                    <a:pt x="155" y="10"/>
                    <a:pt x="150" y="8"/>
                  </a:cubicBezTo>
                  <a:cubicBezTo>
                    <a:pt x="138" y="1"/>
                    <a:pt x="125" y="-1"/>
                    <a:pt x="112" y="2"/>
                  </a:cubicBezTo>
                  <a:cubicBezTo>
                    <a:pt x="76" y="10"/>
                    <a:pt x="38" y="57"/>
                    <a:pt x="12" y="124"/>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26" name="Google Shape;4226;p76"/>
            <p:cNvSpPr/>
            <p:nvPr/>
          </p:nvSpPr>
          <p:spPr>
            <a:xfrm>
              <a:off x="7038030" y="3811905"/>
              <a:ext cx="79200" cy="144360"/>
            </a:xfrm>
            <a:custGeom>
              <a:avLst/>
              <a:gdLst/>
              <a:ahLst/>
              <a:cxnLst/>
              <a:rect l="l" t="t" r="r" b="b"/>
              <a:pathLst>
                <a:path w="221" h="402" extrusionOk="0">
                  <a:moveTo>
                    <a:pt x="154" y="296"/>
                  </a:moveTo>
                  <a:cubicBezTo>
                    <a:pt x="97" y="161"/>
                    <a:pt x="163" y="81"/>
                    <a:pt x="116" y="4"/>
                  </a:cubicBezTo>
                  <a:cubicBezTo>
                    <a:pt x="113" y="-1"/>
                    <a:pt x="106" y="-1"/>
                    <a:pt x="103" y="4"/>
                  </a:cubicBezTo>
                  <a:cubicBezTo>
                    <a:pt x="53" y="79"/>
                    <a:pt x="19" y="165"/>
                    <a:pt x="3" y="255"/>
                  </a:cubicBezTo>
                  <a:lnTo>
                    <a:pt x="0" y="269"/>
                  </a:lnTo>
                  <a:cubicBezTo>
                    <a:pt x="0" y="272"/>
                    <a:pt x="1" y="274"/>
                    <a:pt x="2" y="276"/>
                  </a:cubicBezTo>
                  <a:cubicBezTo>
                    <a:pt x="57" y="338"/>
                    <a:pt x="129" y="383"/>
                    <a:pt x="212" y="402"/>
                  </a:cubicBezTo>
                  <a:cubicBezTo>
                    <a:pt x="220" y="403"/>
                    <a:pt x="225" y="394"/>
                    <a:pt x="219" y="389"/>
                  </a:cubicBezTo>
                  <a:cubicBezTo>
                    <a:pt x="190" y="359"/>
                    <a:pt x="167" y="327"/>
                    <a:pt x="154" y="296"/>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27" name="Google Shape;4227;p76"/>
            <p:cNvSpPr/>
            <p:nvPr/>
          </p:nvSpPr>
          <p:spPr>
            <a:xfrm>
              <a:off x="7004550" y="3724425"/>
              <a:ext cx="80280" cy="79200"/>
            </a:xfrm>
            <a:custGeom>
              <a:avLst/>
              <a:gdLst/>
              <a:ahLst/>
              <a:cxnLst/>
              <a:rect l="l" t="t" r="r" b="b"/>
              <a:pathLst>
                <a:path w="224" h="221" extrusionOk="0">
                  <a:moveTo>
                    <a:pt x="111" y="143"/>
                  </a:moveTo>
                  <a:cubicBezTo>
                    <a:pt x="131" y="138"/>
                    <a:pt x="160" y="139"/>
                    <a:pt x="191" y="159"/>
                  </a:cubicBezTo>
                  <a:cubicBezTo>
                    <a:pt x="195" y="161"/>
                    <a:pt x="199" y="160"/>
                    <a:pt x="202" y="157"/>
                  </a:cubicBezTo>
                  <a:cubicBezTo>
                    <a:pt x="208" y="149"/>
                    <a:pt x="215" y="141"/>
                    <a:pt x="222" y="133"/>
                  </a:cubicBezTo>
                  <a:cubicBezTo>
                    <a:pt x="225" y="130"/>
                    <a:pt x="225" y="125"/>
                    <a:pt x="222" y="122"/>
                  </a:cubicBezTo>
                  <a:lnTo>
                    <a:pt x="103" y="3"/>
                  </a:lnTo>
                  <a:cubicBezTo>
                    <a:pt x="99" y="-1"/>
                    <a:pt x="94" y="0"/>
                    <a:pt x="91" y="3"/>
                  </a:cubicBezTo>
                  <a:cubicBezTo>
                    <a:pt x="40" y="63"/>
                    <a:pt x="9" y="136"/>
                    <a:pt x="0" y="213"/>
                  </a:cubicBezTo>
                  <a:lnTo>
                    <a:pt x="0" y="215"/>
                  </a:lnTo>
                  <a:cubicBezTo>
                    <a:pt x="1" y="221"/>
                    <a:pt x="10" y="224"/>
                    <a:pt x="14" y="219"/>
                  </a:cubicBezTo>
                  <a:cubicBezTo>
                    <a:pt x="42" y="177"/>
                    <a:pt x="76" y="151"/>
                    <a:pt x="111" y="143"/>
                  </a:cubicBezTo>
                  <a:close/>
                </a:path>
              </a:pathLst>
            </a:custGeom>
            <a:solidFill>
              <a:schemeClr val="dk1"/>
            </a:solidFill>
            <a:ln>
              <a:noFill/>
            </a:ln>
          </p:spPr>
          <p:txBody>
            <a:bodyPr spcFirstLastPara="1" wrap="square" lIns="90000" tIns="34550" rIns="90000" bIns="3455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28" name="Google Shape;4228;p76"/>
            <p:cNvSpPr/>
            <p:nvPr/>
          </p:nvSpPr>
          <p:spPr>
            <a:xfrm>
              <a:off x="7053150" y="3675825"/>
              <a:ext cx="79200" cy="80280"/>
            </a:xfrm>
            <a:custGeom>
              <a:avLst/>
              <a:gdLst/>
              <a:ahLst/>
              <a:cxnLst/>
              <a:rect l="l" t="t" r="r" b="b"/>
              <a:pathLst>
                <a:path w="221" h="224" extrusionOk="0">
                  <a:moveTo>
                    <a:pt x="157" y="202"/>
                  </a:moveTo>
                  <a:cubicBezTo>
                    <a:pt x="160" y="199"/>
                    <a:pt x="161" y="195"/>
                    <a:pt x="159" y="191"/>
                  </a:cubicBezTo>
                  <a:cubicBezTo>
                    <a:pt x="138" y="160"/>
                    <a:pt x="138" y="131"/>
                    <a:pt x="143" y="111"/>
                  </a:cubicBezTo>
                  <a:cubicBezTo>
                    <a:pt x="151" y="76"/>
                    <a:pt x="177" y="42"/>
                    <a:pt x="219" y="14"/>
                  </a:cubicBezTo>
                  <a:cubicBezTo>
                    <a:pt x="224" y="10"/>
                    <a:pt x="221" y="1"/>
                    <a:pt x="215" y="0"/>
                  </a:cubicBezTo>
                  <a:lnTo>
                    <a:pt x="213" y="0"/>
                  </a:lnTo>
                  <a:cubicBezTo>
                    <a:pt x="136" y="9"/>
                    <a:pt x="63" y="40"/>
                    <a:pt x="3" y="91"/>
                  </a:cubicBezTo>
                  <a:cubicBezTo>
                    <a:pt x="0" y="94"/>
                    <a:pt x="-1" y="99"/>
                    <a:pt x="3" y="103"/>
                  </a:cubicBezTo>
                  <a:lnTo>
                    <a:pt x="122" y="222"/>
                  </a:lnTo>
                  <a:cubicBezTo>
                    <a:pt x="125" y="225"/>
                    <a:pt x="130" y="225"/>
                    <a:pt x="133" y="222"/>
                  </a:cubicBezTo>
                  <a:cubicBezTo>
                    <a:pt x="141" y="215"/>
                    <a:pt x="149" y="208"/>
                    <a:pt x="157" y="202"/>
                  </a:cubicBezTo>
                  <a:close/>
                </a:path>
              </a:pathLst>
            </a:custGeom>
            <a:solidFill>
              <a:schemeClr val="dk1"/>
            </a:solidFill>
            <a:ln>
              <a:noFill/>
            </a:ln>
          </p:spPr>
          <p:txBody>
            <a:bodyPr spcFirstLastPara="1" wrap="square" lIns="90000" tIns="35625" rIns="90000" bIns="35625"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29" name="Google Shape;4229;p76"/>
            <p:cNvSpPr/>
            <p:nvPr/>
          </p:nvSpPr>
          <p:spPr>
            <a:xfrm>
              <a:off x="7121190" y="3679065"/>
              <a:ext cx="92520" cy="55080"/>
            </a:xfrm>
            <a:custGeom>
              <a:avLst/>
              <a:gdLst/>
              <a:ahLst/>
              <a:cxnLst/>
              <a:rect l="l" t="t" r="r" b="b"/>
              <a:pathLst>
                <a:path w="258" h="154" extrusionOk="0">
                  <a:moveTo>
                    <a:pt x="8" y="150"/>
                  </a:moveTo>
                  <a:cubicBezTo>
                    <a:pt x="10" y="155"/>
                    <a:pt x="16" y="156"/>
                    <a:pt x="19" y="153"/>
                  </a:cubicBezTo>
                  <a:cubicBezTo>
                    <a:pt x="89" y="105"/>
                    <a:pt x="169" y="69"/>
                    <a:pt x="252" y="48"/>
                  </a:cubicBezTo>
                  <a:cubicBezTo>
                    <a:pt x="259" y="47"/>
                    <a:pt x="260" y="37"/>
                    <a:pt x="254" y="34"/>
                  </a:cubicBezTo>
                  <a:cubicBezTo>
                    <a:pt x="227" y="20"/>
                    <a:pt x="198" y="9"/>
                    <a:pt x="168" y="1"/>
                  </a:cubicBezTo>
                  <a:cubicBezTo>
                    <a:pt x="160" y="-1"/>
                    <a:pt x="148" y="3"/>
                    <a:pt x="148" y="3"/>
                  </a:cubicBezTo>
                  <a:lnTo>
                    <a:pt x="124" y="12"/>
                  </a:lnTo>
                  <a:cubicBezTo>
                    <a:pt x="57" y="38"/>
                    <a:pt x="10" y="76"/>
                    <a:pt x="2" y="112"/>
                  </a:cubicBezTo>
                  <a:cubicBezTo>
                    <a:pt x="-1" y="125"/>
                    <a:pt x="1" y="138"/>
                    <a:pt x="8" y="150"/>
                  </a:cubicBezTo>
                  <a:close/>
                </a:path>
              </a:pathLst>
            </a:custGeom>
            <a:solidFill>
              <a:schemeClr val="dk1"/>
            </a:solidFill>
            <a:ln>
              <a:noFill/>
            </a:ln>
          </p:spPr>
          <p:txBody>
            <a:bodyPr spcFirstLastPara="1" wrap="square" lIns="90000" tIns="10425" rIns="90000" bIns="10425"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30" name="Google Shape;4230;p76"/>
            <p:cNvSpPr/>
            <p:nvPr/>
          </p:nvSpPr>
          <p:spPr>
            <a:xfrm>
              <a:off x="7140630" y="3709305"/>
              <a:ext cx="144360" cy="79200"/>
            </a:xfrm>
            <a:custGeom>
              <a:avLst/>
              <a:gdLst/>
              <a:ahLst/>
              <a:cxnLst/>
              <a:rect l="l" t="t" r="r" b="b"/>
              <a:pathLst>
                <a:path w="402" h="221" extrusionOk="0">
                  <a:moveTo>
                    <a:pt x="296" y="154"/>
                  </a:moveTo>
                  <a:cubicBezTo>
                    <a:pt x="327" y="167"/>
                    <a:pt x="359" y="190"/>
                    <a:pt x="389" y="219"/>
                  </a:cubicBezTo>
                  <a:cubicBezTo>
                    <a:pt x="394" y="225"/>
                    <a:pt x="403" y="220"/>
                    <a:pt x="402" y="212"/>
                  </a:cubicBezTo>
                  <a:cubicBezTo>
                    <a:pt x="383" y="131"/>
                    <a:pt x="339" y="58"/>
                    <a:pt x="276" y="2"/>
                  </a:cubicBezTo>
                  <a:cubicBezTo>
                    <a:pt x="274" y="1"/>
                    <a:pt x="272" y="0"/>
                    <a:pt x="269" y="0"/>
                  </a:cubicBezTo>
                  <a:lnTo>
                    <a:pt x="255" y="3"/>
                  </a:lnTo>
                  <a:cubicBezTo>
                    <a:pt x="165" y="19"/>
                    <a:pt x="79" y="53"/>
                    <a:pt x="4" y="103"/>
                  </a:cubicBezTo>
                  <a:cubicBezTo>
                    <a:pt x="-1" y="106"/>
                    <a:pt x="-1" y="113"/>
                    <a:pt x="4" y="116"/>
                  </a:cubicBezTo>
                  <a:cubicBezTo>
                    <a:pt x="80" y="162"/>
                    <a:pt x="162" y="98"/>
                    <a:pt x="296" y="154"/>
                  </a:cubicBezTo>
                  <a:close/>
                </a:path>
              </a:pathLst>
            </a:custGeom>
            <a:solidFill>
              <a:schemeClr val="dk1"/>
            </a:solidFill>
            <a:ln>
              <a:noFill/>
            </a:ln>
          </p:spPr>
          <p:txBody>
            <a:bodyPr spcFirstLastPara="1" wrap="square" lIns="90000" tIns="34550" rIns="90000" bIns="3455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31" name="Google Shape;4231;p76"/>
            <p:cNvSpPr/>
            <p:nvPr/>
          </p:nvSpPr>
          <p:spPr>
            <a:xfrm>
              <a:off x="7089150" y="3783825"/>
              <a:ext cx="149760" cy="175681"/>
            </a:xfrm>
            <a:custGeom>
              <a:avLst/>
              <a:gdLst/>
              <a:ahLst/>
              <a:cxnLst/>
              <a:rect l="l" t="t" r="r" b="b"/>
              <a:pathLst>
                <a:path w="417" h="489" extrusionOk="0">
                  <a:moveTo>
                    <a:pt x="2" y="36"/>
                  </a:moveTo>
                  <a:cubicBezTo>
                    <a:pt x="48" y="93"/>
                    <a:pt x="43" y="146"/>
                    <a:pt x="39" y="199"/>
                  </a:cubicBezTo>
                  <a:cubicBezTo>
                    <a:pt x="36" y="246"/>
                    <a:pt x="32" y="294"/>
                    <a:pt x="58" y="355"/>
                  </a:cubicBezTo>
                  <a:cubicBezTo>
                    <a:pt x="86" y="422"/>
                    <a:pt x="159" y="471"/>
                    <a:pt x="161" y="474"/>
                  </a:cubicBezTo>
                  <a:lnTo>
                    <a:pt x="175" y="487"/>
                  </a:lnTo>
                  <a:cubicBezTo>
                    <a:pt x="176" y="488"/>
                    <a:pt x="179" y="489"/>
                    <a:pt x="181" y="489"/>
                  </a:cubicBezTo>
                  <a:cubicBezTo>
                    <a:pt x="267" y="484"/>
                    <a:pt x="348" y="452"/>
                    <a:pt x="414" y="396"/>
                  </a:cubicBezTo>
                  <a:cubicBezTo>
                    <a:pt x="417" y="393"/>
                    <a:pt x="418" y="388"/>
                    <a:pt x="414" y="385"/>
                  </a:cubicBezTo>
                  <a:lnTo>
                    <a:pt x="33" y="3"/>
                  </a:lnTo>
                  <a:cubicBezTo>
                    <a:pt x="30" y="0"/>
                    <a:pt x="25" y="0"/>
                    <a:pt x="22" y="4"/>
                  </a:cubicBezTo>
                  <a:cubicBezTo>
                    <a:pt x="15" y="11"/>
                    <a:pt x="9" y="19"/>
                    <a:pt x="2" y="26"/>
                  </a:cubicBezTo>
                  <a:cubicBezTo>
                    <a:pt x="0" y="29"/>
                    <a:pt x="0" y="33"/>
                    <a:pt x="2" y="36"/>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32" name="Google Shape;4232;p76"/>
            <p:cNvSpPr/>
            <p:nvPr/>
          </p:nvSpPr>
          <p:spPr>
            <a:xfrm>
              <a:off x="7112550" y="3760425"/>
              <a:ext cx="175681" cy="149760"/>
            </a:xfrm>
            <a:custGeom>
              <a:avLst/>
              <a:gdLst/>
              <a:ahLst/>
              <a:cxnLst/>
              <a:rect l="l" t="t" r="r" b="b"/>
              <a:pathLst>
                <a:path w="489" h="417" extrusionOk="0">
                  <a:moveTo>
                    <a:pt x="355" y="58"/>
                  </a:moveTo>
                  <a:cubicBezTo>
                    <a:pt x="224" y="3"/>
                    <a:pt x="138" y="85"/>
                    <a:pt x="36" y="2"/>
                  </a:cubicBezTo>
                  <a:cubicBezTo>
                    <a:pt x="33" y="0"/>
                    <a:pt x="29" y="0"/>
                    <a:pt x="26" y="2"/>
                  </a:cubicBezTo>
                  <a:cubicBezTo>
                    <a:pt x="19" y="9"/>
                    <a:pt x="11" y="15"/>
                    <a:pt x="4" y="22"/>
                  </a:cubicBezTo>
                  <a:cubicBezTo>
                    <a:pt x="0" y="25"/>
                    <a:pt x="0" y="30"/>
                    <a:pt x="3" y="33"/>
                  </a:cubicBezTo>
                  <a:lnTo>
                    <a:pt x="384" y="414"/>
                  </a:lnTo>
                  <a:cubicBezTo>
                    <a:pt x="388" y="418"/>
                    <a:pt x="393" y="417"/>
                    <a:pt x="396" y="414"/>
                  </a:cubicBezTo>
                  <a:cubicBezTo>
                    <a:pt x="452" y="348"/>
                    <a:pt x="484" y="266"/>
                    <a:pt x="489" y="179"/>
                  </a:cubicBezTo>
                  <a:cubicBezTo>
                    <a:pt x="489" y="177"/>
                    <a:pt x="488" y="175"/>
                    <a:pt x="487" y="173"/>
                  </a:cubicBezTo>
                  <a:cubicBezTo>
                    <a:pt x="474" y="161"/>
                    <a:pt x="474" y="161"/>
                    <a:pt x="472" y="160"/>
                  </a:cubicBezTo>
                  <a:cubicBezTo>
                    <a:pt x="433" y="116"/>
                    <a:pt x="394" y="74"/>
                    <a:pt x="355" y="58"/>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grpSp>
        <p:nvGrpSpPr>
          <p:cNvPr id="4233" name="Google Shape;4233;p76"/>
          <p:cNvGrpSpPr/>
          <p:nvPr/>
        </p:nvGrpSpPr>
        <p:grpSpPr>
          <a:xfrm>
            <a:off x="4085807" y="2401132"/>
            <a:ext cx="291381" cy="321121"/>
            <a:chOff x="1293580" y="3575155"/>
            <a:chExt cx="261001" cy="287640"/>
          </a:xfrm>
        </p:grpSpPr>
        <p:sp>
          <p:nvSpPr>
            <p:cNvPr id="4234" name="Google Shape;4234;p76"/>
            <p:cNvSpPr/>
            <p:nvPr/>
          </p:nvSpPr>
          <p:spPr>
            <a:xfrm>
              <a:off x="1293580" y="3575155"/>
              <a:ext cx="261001" cy="287640"/>
            </a:xfrm>
            <a:custGeom>
              <a:avLst/>
              <a:gdLst/>
              <a:ahLst/>
              <a:cxnLst/>
              <a:rect l="l" t="t" r="r" b="b"/>
              <a:pathLst>
                <a:path w="726" h="800" extrusionOk="0">
                  <a:moveTo>
                    <a:pt x="651" y="0"/>
                  </a:moveTo>
                  <a:lnTo>
                    <a:pt x="75" y="0"/>
                  </a:lnTo>
                  <a:cubicBezTo>
                    <a:pt x="34" y="0"/>
                    <a:pt x="0" y="33"/>
                    <a:pt x="0" y="75"/>
                  </a:cubicBezTo>
                  <a:lnTo>
                    <a:pt x="0" y="725"/>
                  </a:lnTo>
                  <a:cubicBezTo>
                    <a:pt x="0" y="767"/>
                    <a:pt x="34" y="800"/>
                    <a:pt x="75" y="800"/>
                  </a:cubicBezTo>
                  <a:lnTo>
                    <a:pt x="651" y="800"/>
                  </a:lnTo>
                  <a:cubicBezTo>
                    <a:pt x="692" y="800"/>
                    <a:pt x="726" y="767"/>
                    <a:pt x="726" y="725"/>
                  </a:cubicBezTo>
                  <a:lnTo>
                    <a:pt x="726" y="75"/>
                  </a:lnTo>
                  <a:cubicBezTo>
                    <a:pt x="726" y="33"/>
                    <a:pt x="692" y="0"/>
                    <a:pt x="651" y="0"/>
                  </a:cubicBezTo>
                  <a:moveTo>
                    <a:pt x="126" y="562"/>
                  </a:moveTo>
                  <a:lnTo>
                    <a:pt x="226" y="562"/>
                  </a:lnTo>
                  <a:cubicBezTo>
                    <a:pt x="240" y="562"/>
                    <a:pt x="251" y="573"/>
                    <a:pt x="251" y="587"/>
                  </a:cubicBezTo>
                  <a:lnTo>
                    <a:pt x="251" y="688"/>
                  </a:lnTo>
                  <a:cubicBezTo>
                    <a:pt x="251" y="701"/>
                    <a:pt x="240" y="713"/>
                    <a:pt x="226" y="713"/>
                  </a:cubicBezTo>
                  <a:lnTo>
                    <a:pt x="126" y="713"/>
                  </a:lnTo>
                  <a:cubicBezTo>
                    <a:pt x="112" y="713"/>
                    <a:pt x="101" y="701"/>
                    <a:pt x="101" y="688"/>
                  </a:cubicBezTo>
                  <a:lnTo>
                    <a:pt x="101" y="587"/>
                  </a:lnTo>
                  <a:cubicBezTo>
                    <a:pt x="101" y="573"/>
                    <a:pt x="112" y="562"/>
                    <a:pt x="126" y="562"/>
                  </a:cubicBezTo>
                  <a:moveTo>
                    <a:pt x="101" y="500"/>
                  </a:moveTo>
                  <a:lnTo>
                    <a:pt x="101" y="401"/>
                  </a:lnTo>
                  <a:cubicBezTo>
                    <a:pt x="101" y="387"/>
                    <a:pt x="112" y="375"/>
                    <a:pt x="126" y="375"/>
                  </a:cubicBezTo>
                  <a:lnTo>
                    <a:pt x="226" y="375"/>
                  </a:lnTo>
                  <a:cubicBezTo>
                    <a:pt x="240" y="375"/>
                    <a:pt x="251" y="387"/>
                    <a:pt x="251" y="401"/>
                  </a:cubicBezTo>
                  <a:lnTo>
                    <a:pt x="251" y="500"/>
                  </a:lnTo>
                  <a:cubicBezTo>
                    <a:pt x="251" y="514"/>
                    <a:pt x="240" y="525"/>
                    <a:pt x="226" y="525"/>
                  </a:cubicBezTo>
                  <a:lnTo>
                    <a:pt x="126" y="525"/>
                  </a:lnTo>
                  <a:cubicBezTo>
                    <a:pt x="112" y="525"/>
                    <a:pt x="101" y="514"/>
                    <a:pt x="101" y="500"/>
                  </a:cubicBezTo>
                  <a:moveTo>
                    <a:pt x="313" y="562"/>
                  </a:moveTo>
                  <a:lnTo>
                    <a:pt x="413" y="562"/>
                  </a:lnTo>
                  <a:cubicBezTo>
                    <a:pt x="426" y="562"/>
                    <a:pt x="438" y="573"/>
                    <a:pt x="438" y="587"/>
                  </a:cubicBezTo>
                  <a:lnTo>
                    <a:pt x="438" y="688"/>
                  </a:lnTo>
                  <a:cubicBezTo>
                    <a:pt x="438" y="701"/>
                    <a:pt x="426" y="713"/>
                    <a:pt x="413" y="713"/>
                  </a:cubicBezTo>
                  <a:lnTo>
                    <a:pt x="313" y="713"/>
                  </a:lnTo>
                  <a:cubicBezTo>
                    <a:pt x="300" y="713"/>
                    <a:pt x="288" y="701"/>
                    <a:pt x="288" y="688"/>
                  </a:cubicBezTo>
                  <a:lnTo>
                    <a:pt x="288" y="587"/>
                  </a:lnTo>
                  <a:cubicBezTo>
                    <a:pt x="288" y="573"/>
                    <a:pt x="300" y="562"/>
                    <a:pt x="313" y="562"/>
                  </a:cubicBezTo>
                  <a:moveTo>
                    <a:pt x="288" y="500"/>
                  </a:moveTo>
                  <a:lnTo>
                    <a:pt x="288" y="401"/>
                  </a:lnTo>
                  <a:cubicBezTo>
                    <a:pt x="288" y="387"/>
                    <a:pt x="300" y="375"/>
                    <a:pt x="313" y="375"/>
                  </a:cubicBezTo>
                  <a:lnTo>
                    <a:pt x="413" y="375"/>
                  </a:lnTo>
                  <a:cubicBezTo>
                    <a:pt x="426" y="375"/>
                    <a:pt x="438" y="387"/>
                    <a:pt x="438" y="401"/>
                  </a:cubicBezTo>
                  <a:lnTo>
                    <a:pt x="438" y="500"/>
                  </a:lnTo>
                  <a:cubicBezTo>
                    <a:pt x="438" y="514"/>
                    <a:pt x="426" y="525"/>
                    <a:pt x="413" y="525"/>
                  </a:cubicBezTo>
                  <a:lnTo>
                    <a:pt x="313" y="525"/>
                  </a:lnTo>
                  <a:cubicBezTo>
                    <a:pt x="300" y="525"/>
                    <a:pt x="288" y="514"/>
                    <a:pt x="288" y="500"/>
                  </a:cubicBezTo>
                  <a:moveTo>
                    <a:pt x="475" y="688"/>
                  </a:moveTo>
                  <a:lnTo>
                    <a:pt x="475" y="401"/>
                  </a:lnTo>
                  <a:cubicBezTo>
                    <a:pt x="475" y="387"/>
                    <a:pt x="486" y="375"/>
                    <a:pt x="500" y="375"/>
                  </a:cubicBezTo>
                  <a:lnTo>
                    <a:pt x="600" y="375"/>
                  </a:lnTo>
                  <a:cubicBezTo>
                    <a:pt x="614" y="375"/>
                    <a:pt x="625" y="387"/>
                    <a:pt x="625" y="401"/>
                  </a:cubicBezTo>
                  <a:lnTo>
                    <a:pt x="625" y="688"/>
                  </a:lnTo>
                  <a:cubicBezTo>
                    <a:pt x="625" y="701"/>
                    <a:pt x="614" y="713"/>
                    <a:pt x="600" y="713"/>
                  </a:cubicBezTo>
                  <a:lnTo>
                    <a:pt x="500" y="713"/>
                  </a:lnTo>
                  <a:cubicBezTo>
                    <a:pt x="486" y="713"/>
                    <a:pt x="475" y="701"/>
                    <a:pt x="475" y="688"/>
                  </a:cubicBezTo>
                  <a:moveTo>
                    <a:pt x="625" y="313"/>
                  </a:moveTo>
                  <a:cubicBezTo>
                    <a:pt x="625" y="327"/>
                    <a:pt x="614" y="338"/>
                    <a:pt x="600" y="338"/>
                  </a:cubicBezTo>
                  <a:lnTo>
                    <a:pt x="126" y="338"/>
                  </a:lnTo>
                  <a:cubicBezTo>
                    <a:pt x="112" y="338"/>
                    <a:pt x="101" y="327"/>
                    <a:pt x="101" y="313"/>
                  </a:cubicBezTo>
                  <a:lnTo>
                    <a:pt x="101" y="112"/>
                  </a:lnTo>
                  <a:cubicBezTo>
                    <a:pt x="101" y="99"/>
                    <a:pt x="112" y="87"/>
                    <a:pt x="126" y="87"/>
                  </a:cubicBezTo>
                  <a:lnTo>
                    <a:pt x="600" y="87"/>
                  </a:lnTo>
                  <a:cubicBezTo>
                    <a:pt x="614" y="87"/>
                    <a:pt x="625" y="99"/>
                    <a:pt x="625" y="112"/>
                  </a:cubicBezTo>
                  <a:lnTo>
                    <a:pt x="625" y="313"/>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35" name="Google Shape;4235;p76"/>
            <p:cNvSpPr/>
            <p:nvPr/>
          </p:nvSpPr>
          <p:spPr>
            <a:xfrm>
              <a:off x="1347940" y="3624835"/>
              <a:ext cx="152280" cy="53640"/>
            </a:xfrm>
            <a:custGeom>
              <a:avLst/>
              <a:gdLst/>
              <a:ahLst/>
              <a:cxnLst/>
              <a:rect l="l" t="t" r="r" b="b"/>
              <a:pathLst>
                <a:path w="424" h="150" extrusionOk="0">
                  <a:moveTo>
                    <a:pt x="7" y="150"/>
                  </a:moveTo>
                  <a:lnTo>
                    <a:pt x="417" y="150"/>
                  </a:lnTo>
                  <a:cubicBezTo>
                    <a:pt x="421" y="150"/>
                    <a:pt x="424" y="146"/>
                    <a:pt x="424" y="142"/>
                  </a:cubicBezTo>
                  <a:lnTo>
                    <a:pt x="424" y="7"/>
                  </a:lnTo>
                  <a:cubicBezTo>
                    <a:pt x="424" y="3"/>
                    <a:pt x="421" y="0"/>
                    <a:pt x="417" y="0"/>
                  </a:cubicBezTo>
                  <a:lnTo>
                    <a:pt x="7" y="0"/>
                  </a:lnTo>
                  <a:cubicBezTo>
                    <a:pt x="3" y="0"/>
                    <a:pt x="0" y="3"/>
                    <a:pt x="0" y="7"/>
                  </a:cubicBezTo>
                  <a:lnTo>
                    <a:pt x="0" y="142"/>
                  </a:lnTo>
                  <a:cubicBezTo>
                    <a:pt x="0" y="146"/>
                    <a:pt x="3" y="150"/>
                    <a:pt x="7" y="150"/>
                  </a:cubicBezTo>
                  <a:close/>
                </a:path>
              </a:pathLst>
            </a:custGeom>
            <a:solidFill>
              <a:schemeClr val="dk1"/>
            </a:solidFill>
            <a:ln>
              <a:noFill/>
            </a:ln>
          </p:spPr>
          <p:txBody>
            <a:bodyPr spcFirstLastPara="1" wrap="square" lIns="90000" tIns="9000" rIns="90000" bIns="9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36" name="Google Shape;4236;p76"/>
            <p:cNvSpPr/>
            <p:nvPr/>
          </p:nvSpPr>
          <p:spPr>
            <a:xfrm>
              <a:off x="1347940" y="3728155"/>
              <a:ext cx="17640" cy="17640"/>
            </a:xfrm>
            <a:custGeom>
              <a:avLst/>
              <a:gdLst/>
              <a:ahLst/>
              <a:cxnLst/>
              <a:rect l="l" t="t" r="r" b="b"/>
              <a:pathLst>
                <a:path w="50" h="50" extrusionOk="0">
                  <a:moveTo>
                    <a:pt x="42" y="0"/>
                  </a:moveTo>
                  <a:lnTo>
                    <a:pt x="7" y="0"/>
                  </a:lnTo>
                  <a:cubicBezTo>
                    <a:pt x="3" y="0"/>
                    <a:pt x="0" y="3"/>
                    <a:pt x="0" y="7"/>
                  </a:cubicBezTo>
                  <a:lnTo>
                    <a:pt x="0" y="42"/>
                  </a:lnTo>
                  <a:cubicBezTo>
                    <a:pt x="0" y="46"/>
                    <a:pt x="3" y="50"/>
                    <a:pt x="7" y="50"/>
                  </a:cubicBezTo>
                  <a:lnTo>
                    <a:pt x="42" y="50"/>
                  </a:lnTo>
                  <a:cubicBezTo>
                    <a:pt x="46" y="50"/>
                    <a:pt x="50" y="46"/>
                    <a:pt x="50" y="42"/>
                  </a:cubicBezTo>
                  <a:lnTo>
                    <a:pt x="50" y="7"/>
                  </a:lnTo>
                  <a:cubicBezTo>
                    <a:pt x="50" y="3"/>
                    <a:pt x="46" y="0"/>
                    <a:pt x="42" y="0"/>
                  </a:cubicBez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37" name="Google Shape;4237;p76"/>
            <p:cNvSpPr/>
            <p:nvPr/>
          </p:nvSpPr>
          <p:spPr>
            <a:xfrm>
              <a:off x="1415260" y="3728155"/>
              <a:ext cx="17640" cy="17640"/>
            </a:xfrm>
            <a:custGeom>
              <a:avLst/>
              <a:gdLst/>
              <a:ahLst/>
              <a:cxnLst/>
              <a:rect l="l" t="t" r="r" b="b"/>
              <a:pathLst>
                <a:path w="50" h="50" extrusionOk="0">
                  <a:moveTo>
                    <a:pt x="42" y="0"/>
                  </a:moveTo>
                  <a:lnTo>
                    <a:pt x="8" y="0"/>
                  </a:lnTo>
                  <a:cubicBezTo>
                    <a:pt x="4" y="0"/>
                    <a:pt x="0" y="3"/>
                    <a:pt x="0" y="7"/>
                  </a:cubicBezTo>
                  <a:lnTo>
                    <a:pt x="0" y="42"/>
                  </a:lnTo>
                  <a:cubicBezTo>
                    <a:pt x="0" y="46"/>
                    <a:pt x="4" y="50"/>
                    <a:pt x="8" y="50"/>
                  </a:cubicBezTo>
                  <a:lnTo>
                    <a:pt x="42" y="50"/>
                  </a:lnTo>
                  <a:cubicBezTo>
                    <a:pt x="46" y="50"/>
                    <a:pt x="50" y="46"/>
                    <a:pt x="50" y="42"/>
                  </a:cubicBezTo>
                  <a:lnTo>
                    <a:pt x="50" y="7"/>
                  </a:lnTo>
                  <a:cubicBezTo>
                    <a:pt x="50" y="3"/>
                    <a:pt x="46" y="0"/>
                    <a:pt x="42" y="0"/>
                  </a:cubicBez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38" name="Google Shape;4238;p76"/>
            <p:cNvSpPr/>
            <p:nvPr/>
          </p:nvSpPr>
          <p:spPr>
            <a:xfrm>
              <a:off x="1347940" y="3795475"/>
              <a:ext cx="17640" cy="17640"/>
            </a:xfrm>
            <a:custGeom>
              <a:avLst/>
              <a:gdLst/>
              <a:ahLst/>
              <a:cxnLst/>
              <a:rect l="l" t="t" r="r" b="b"/>
              <a:pathLst>
                <a:path w="50" h="50" extrusionOk="0">
                  <a:moveTo>
                    <a:pt x="42" y="0"/>
                  </a:moveTo>
                  <a:lnTo>
                    <a:pt x="7" y="0"/>
                  </a:lnTo>
                  <a:cubicBezTo>
                    <a:pt x="3" y="0"/>
                    <a:pt x="0" y="4"/>
                    <a:pt x="0" y="8"/>
                  </a:cubicBezTo>
                  <a:lnTo>
                    <a:pt x="0" y="43"/>
                  </a:lnTo>
                  <a:cubicBezTo>
                    <a:pt x="0" y="47"/>
                    <a:pt x="3" y="50"/>
                    <a:pt x="7" y="50"/>
                  </a:cubicBezTo>
                  <a:lnTo>
                    <a:pt x="42" y="50"/>
                  </a:lnTo>
                  <a:cubicBezTo>
                    <a:pt x="46" y="50"/>
                    <a:pt x="50" y="47"/>
                    <a:pt x="50" y="43"/>
                  </a:cubicBezTo>
                  <a:lnTo>
                    <a:pt x="50" y="8"/>
                  </a:lnTo>
                  <a:cubicBezTo>
                    <a:pt x="50" y="4"/>
                    <a:pt x="46" y="0"/>
                    <a:pt x="42" y="0"/>
                  </a:cubicBez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39" name="Google Shape;4239;p76"/>
            <p:cNvSpPr/>
            <p:nvPr/>
          </p:nvSpPr>
          <p:spPr>
            <a:xfrm>
              <a:off x="1415260" y="3795475"/>
              <a:ext cx="17640" cy="17640"/>
            </a:xfrm>
            <a:custGeom>
              <a:avLst/>
              <a:gdLst/>
              <a:ahLst/>
              <a:cxnLst/>
              <a:rect l="l" t="t" r="r" b="b"/>
              <a:pathLst>
                <a:path w="50" h="50" extrusionOk="0">
                  <a:moveTo>
                    <a:pt x="42" y="0"/>
                  </a:moveTo>
                  <a:lnTo>
                    <a:pt x="8" y="0"/>
                  </a:lnTo>
                  <a:cubicBezTo>
                    <a:pt x="4" y="0"/>
                    <a:pt x="0" y="4"/>
                    <a:pt x="0" y="8"/>
                  </a:cubicBezTo>
                  <a:lnTo>
                    <a:pt x="0" y="43"/>
                  </a:lnTo>
                  <a:cubicBezTo>
                    <a:pt x="0" y="47"/>
                    <a:pt x="4" y="50"/>
                    <a:pt x="8" y="50"/>
                  </a:cubicBezTo>
                  <a:lnTo>
                    <a:pt x="42" y="50"/>
                  </a:lnTo>
                  <a:cubicBezTo>
                    <a:pt x="46" y="50"/>
                    <a:pt x="50" y="47"/>
                    <a:pt x="50" y="43"/>
                  </a:cubicBezTo>
                  <a:lnTo>
                    <a:pt x="50" y="8"/>
                  </a:lnTo>
                  <a:cubicBezTo>
                    <a:pt x="50" y="4"/>
                    <a:pt x="46" y="0"/>
                    <a:pt x="42" y="0"/>
                  </a:cubicBez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40" name="Google Shape;4240;p76"/>
            <p:cNvSpPr/>
            <p:nvPr/>
          </p:nvSpPr>
          <p:spPr>
            <a:xfrm>
              <a:off x="1482580" y="3728155"/>
              <a:ext cx="17640" cy="84960"/>
            </a:xfrm>
            <a:custGeom>
              <a:avLst/>
              <a:gdLst/>
              <a:ahLst/>
              <a:cxnLst/>
              <a:rect l="l" t="t" r="r" b="b"/>
              <a:pathLst>
                <a:path w="50" h="237" extrusionOk="0">
                  <a:moveTo>
                    <a:pt x="43" y="0"/>
                  </a:moveTo>
                  <a:lnTo>
                    <a:pt x="8" y="0"/>
                  </a:lnTo>
                  <a:cubicBezTo>
                    <a:pt x="4" y="0"/>
                    <a:pt x="0" y="3"/>
                    <a:pt x="0" y="7"/>
                  </a:cubicBezTo>
                  <a:lnTo>
                    <a:pt x="0" y="230"/>
                  </a:lnTo>
                  <a:cubicBezTo>
                    <a:pt x="0" y="234"/>
                    <a:pt x="4" y="237"/>
                    <a:pt x="8" y="237"/>
                  </a:cubicBezTo>
                  <a:lnTo>
                    <a:pt x="43" y="237"/>
                  </a:lnTo>
                  <a:cubicBezTo>
                    <a:pt x="47" y="237"/>
                    <a:pt x="50" y="234"/>
                    <a:pt x="50" y="230"/>
                  </a:cubicBezTo>
                  <a:lnTo>
                    <a:pt x="50" y="7"/>
                  </a:lnTo>
                  <a:cubicBezTo>
                    <a:pt x="50" y="3"/>
                    <a:pt x="47" y="0"/>
                    <a:pt x="43" y="0"/>
                  </a:cubicBezTo>
                  <a:close/>
                </a:path>
              </a:pathLst>
            </a:custGeom>
            <a:solidFill>
              <a:schemeClr val="dk1"/>
            </a:solidFill>
            <a:ln>
              <a:noFill/>
            </a:ln>
          </p:spPr>
          <p:txBody>
            <a:bodyPr spcFirstLastPara="1" wrap="square" lIns="90000" tIns="40300" rIns="90000" bIns="403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grpSp>
        <p:nvGrpSpPr>
          <p:cNvPr id="4241" name="Google Shape;4241;p76"/>
          <p:cNvGrpSpPr/>
          <p:nvPr/>
        </p:nvGrpSpPr>
        <p:grpSpPr>
          <a:xfrm>
            <a:off x="4749082" y="2403342"/>
            <a:ext cx="316699" cy="316700"/>
            <a:chOff x="1965700" y="3635275"/>
            <a:chExt cx="283679" cy="283680"/>
          </a:xfrm>
        </p:grpSpPr>
        <p:sp>
          <p:nvSpPr>
            <p:cNvPr id="4242" name="Google Shape;4242;p76"/>
            <p:cNvSpPr/>
            <p:nvPr/>
          </p:nvSpPr>
          <p:spPr>
            <a:xfrm>
              <a:off x="1965700" y="3635275"/>
              <a:ext cx="283679" cy="203760"/>
            </a:xfrm>
            <a:custGeom>
              <a:avLst/>
              <a:gdLst/>
              <a:ahLst/>
              <a:cxnLst/>
              <a:rect l="l" t="t" r="r" b="b"/>
              <a:pathLst>
                <a:path w="789" h="567" extrusionOk="0">
                  <a:moveTo>
                    <a:pt x="750" y="4"/>
                  </a:moveTo>
                  <a:lnTo>
                    <a:pt x="11" y="522"/>
                  </a:lnTo>
                  <a:cubicBezTo>
                    <a:pt x="-9" y="536"/>
                    <a:pt x="1" y="567"/>
                    <a:pt x="25" y="567"/>
                  </a:cubicBezTo>
                  <a:lnTo>
                    <a:pt x="239" y="567"/>
                  </a:lnTo>
                  <a:cubicBezTo>
                    <a:pt x="243" y="567"/>
                    <a:pt x="247" y="563"/>
                    <a:pt x="247" y="559"/>
                  </a:cubicBezTo>
                  <a:lnTo>
                    <a:pt x="247" y="506"/>
                  </a:lnTo>
                  <a:cubicBezTo>
                    <a:pt x="247" y="493"/>
                    <a:pt x="257" y="481"/>
                    <a:pt x="270" y="480"/>
                  </a:cubicBezTo>
                  <a:cubicBezTo>
                    <a:pt x="285" y="480"/>
                    <a:pt x="296" y="491"/>
                    <a:pt x="296" y="505"/>
                  </a:cubicBezTo>
                  <a:lnTo>
                    <a:pt x="296" y="559"/>
                  </a:lnTo>
                  <a:cubicBezTo>
                    <a:pt x="296" y="563"/>
                    <a:pt x="300" y="567"/>
                    <a:pt x="304" y="567"/>
                  </a:cubicBezTo>
                  <a:lnTo>
                    <a:pt x="338" y="567"/>
                  </a:lnTo>
                  <a:cubicBezTo>
                    <a:pt x="342" y="567"/>
                    <a:pt x="346" y="563"/>
                    <a:pt x="346" y="559"/>
                  </a:cubicBezTo>
                  <a:lnTo>
                    <a:pt x="346" y="506"/>
                  </a:lnTo>
                  <a:cubicBezTo>
                    <a:pt x="346" y="493"/>
                    <a:pt x="356" y="481"/>
                    <a:pt x="369" y="480"/>
                  </a:cubicBezTo>
                  <a:cubicBezTo>
                    <a:pt x="383" y="480"/>
                    <a:pt x="395" y="491"/>
                    <a:pt x="395" y="505"/>
                  </a:cubicBezTo>
                  <a:lnTo>
                    <a:pt x="395" y="559"/>
                  </a:lnTo>
                  <a:cubicBezTo>
                    <a:pt x="395" y="563"/>
                    <a:pt x="397" y="567"/>
                    <a:pt x="402" y="567"/>
                  </a:cubicBezTo>
                  <a:lnTo>
                    <a:pt x="436" y="567"/>
                  </a:lnTo>
                  <a:cubicBezTo>
                    <a:pt x="440" y="567"/>
                    <a:pt x="443" y="563"/>
                    <a:pt x="443" y="559"/>
                  </a:cubicBezTo>
                  <a:lnTo>
                    <a:pt x="443" y="506"/>
                  </a:lnTo>
                  <a:cubicBezTo>
                    <a:pt x="443" y="493"/>
                    <a:pt x="454" y="481"/>
                    <a:pt x="467" y="480"/>
                  </a:cubicBezTo>
                  <a:cubicBezTo>
                    <a:pt x="481" y="480"/>
                    <a:pt x="493" y="491"/>
                    <a:pt x="493" y="505"/>
                  </a:cubicBezTo>
                  <a:lnTo>
                    <a:pt x="493" y="559"/>
                  </a:lnTo>
                  <a:cubicBezTo>
                    <a:pt x="493" y="563"/>
                    <a:pt x="496" y="567"/>
                    <a:pt x="500" y="567"/>
                  </a:cubicBezTo>
                  <a:lnTo>
                    <a:pt x="534" y="567"/>
                  </a:lnTo>
                  <a:cubicBezTo>
                    <a:pt x="539" y="567"/>
                    <a:pt x="542" y="563"/>
                    <a:pt x="542" y="559"/>
                  </a:cubicBezTo>
                  <a:lnTo>
                    <a:pt x="542" y="506"/>
                  </a:lnTo>
                  <a:cubicBezTo>
                    <a:pt x="542" y="493"/>
                    <a:pt x="552" y="481"/>
                    <a:pt x="566" y="480"/>
                  </a:cubicBezTo>
                  <a:cubicBezTo>
                    <a:pt x="580" y="480"/>
                    <a:pt x="591" y="491"/>
                    <a:pt x="591" y="505"/>
                  </a:cubicBezTo>
                  <a:lnTo>
                    <a:pt x="591" y="559"/>
                  </a:lnTo>
                  <a:cubicBezTo>
                    <a:pt x="591" y="563"/>
                    <a:pt x="595" y="567"/>
                    <a:pt x="599" y="567"/>
                  </a:cubicBezTo>
                  <a:lnTo>
                    <a:pt x="633" y="567"/>
                  </a:lnTo>
                  <a:cubicBezTo>
                    <a:pt x="637" y="567"/>
                    <a:pt x="641" y="563"/>
                    <a:pt x="641" y="559"/>
                  </a:cubicBezTo>
                  <a:lnTo>
                    <a:pt x="641" y="506"/>
                  </a:lnTo>
                  <a:cubicBezTo>
                    <a:pt x="641" y="493"/>
                    <a:pt x="651" y="481"/>
                    <a:pt x="664" y="480"/>
                  </a:cubicBezTo>
                  <a:cubicBezTo>
                    <a:pt x="679" y="480"/>
                    <a:pt x="690" y="491"/>
                    <a:pt x="690" y="505"/>
                  </a:cubicBezTo>
                  <a:lnTo>
                    <a:pt x="690" y="559"/>
                  </a:lnTo>
                  <a:cubicBezTo>
                    <a:pt x="690" y="563"/>
                    <a:pt x="694" y="567"/>
                    <a:pt x="698" y="567"/>
                  </a:cubicBezTo>
                  <a:lnTo>
                    <a:pt x="764" y="567"/>
                  </a:lnTo>
                  <a:cubicBezTo>
                    <a:pt x="778" y="567"/>
                    <a:pt x="789" y="556"/>
                    <a:pt x="789" y="542"/>
                  </a:cubicBezTo>
                  <a:lnTo>
                    <a:pt x="789" y="25"/>
                  </a:lnTo>
                  <a:cubicBezTo>
                    <a:pt x="789" y="11"/>
                    <a:pt x="778" y="1"/>
                    <a:pt x="766" y="0"/>
                  </a:cubicBezTo>
                  <a:lnTo>
                    <a:pt x="761" y="0"/>
                  </a:lnTo>
                  <a:cubicBezTo>
                    <a:pt x="757" y="0"/>
                    <a:pt x="753" y="2"/>
                    <a:pt x="750" y="4"/>
                  </a:cubicBezTo>
                  <a:moveTo>
                    <a:pt x="641" y="419"/>
                  </a:moveTo>
                  <a:lnTo>
                    <a:pt x="415" y="419"/>
                  </a:lnTo>
                  <a:lnTo>
                    <a:pt x="641" y="262"/>
                  </a:lnTo>
                  <a:lnTo>
                    <a:pt x="641" y="41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43" name="Google Shape;4243;p76"/>
            <p:cNvSpPr/>
            <p:nvPr/>
          </p:nvSpPr>
          <p:spPr>
            <a:xfrm>
              <a:off x="1970020" y="3866035"/>
              <a:ext cx="266039" cy="52920"/>
            </a:xfrm>
            <a:custGeom>
              <a:avLst/>
              <a:gdLst/>
              <a:ahLst/>
              <a:cxnLst/>
              <a:rect l="l" t="t" r="r" b="b"/>
              <a:pathLst>
                <a:path w="740" h="148" extrusionOk="0">
                  <a:moveTo>
                    <a:pt x="715" y="0"/>
                  </a:moveTo>
                  <a:lnTo>
                    <a:pt x="111" y="0"/>
                  </a:lnTo>
                  <a:cubicBezTo>
                    <a:pt x="107" y="0"/>
                    <a:pt x="103" y="1"/>
                    <a:pt x="99" y="3"/>
                  </a:cubicBezTo>
                  <a:lnTo>
                    <a:pt x="13" y="53"/>
                  </a:lnTo>
                  <a:cubicBezTo>
                    <a:pt x="-4" y="63"/>
                    <a:pt x="-4" y="87"/>
                    <a:pt x="13" y="96"/>
                  </a:cubicBezTo>
                  <a:lnTo>
                    <a:pt x="99" y="145"/>
                  </a:lnTo>
                  <a:cubicBezTo>
                    <a:pt x="103" y="147"/>
                    <a:pt x="107" y="148"/>
                    <a:pt x="111" y="148"/>
                  </a:cubicBezTo>
                  <a:lnTo>
                    <a:pt x="715" y="148"/>
                  </a:lnTo>
                  <a:cubicBezTo>
                    <a:pt x="729" y="148"/>
                    <a:pt x="740" y="137"/>
                    <a:pt x="740" y="123"/>
                  </a:cubicBezTo>
                  <a:lnTo>
                    <a:pt x="740" y="25"/>
                  </a:lnTo>
                  <a:cubicBezTo>
                    <a:pt x="740" y="11"/>
                    <a:pt x="729" y="0"/>
                    <a:pt x="715" y="0"/>
                  </a:cubicBezTo>
                  <a:close/>
                </a:path>
              </a:pathLst>
            </a:custGeom>
            <a:solidFill>
              <a:schemeClr val="dk1"/>
            </a:solidFill>
            <a:ln>
              <a:noFill/>
            </a:ln>
          </p:spPr>
          <p:txBody>
            <a:bodyPr spcFirstLastPara="1" wrap="square" lIns="90000" tIns="8275" rIns="90000" bIns="8275"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44" name="Google Shape;4244;p76"/>
            <p:cNvSpPr/>
            <p:nvPr/>
          </p:nvSpPr>
          <p:spPr>
            <a:xfrm>
              <a:off x="1965700" y="3706555"/>
              <a:ext cx="70920" cy="34920"/>
            </a:xfrm>
            <a:custGeom>
              <a:avLst/>
              <a:gdLst/>
              <a:ahLst/>
              <a:cxnLst/>
              <a:rect l="l" t="t" r="r" b="b"/>
              <a:pathLst>
                <a:path w="198" h="98" extrusionOk="0">
                  <a:moveTo>
                    <a:pt x="74" y="98"/>
                  </a:moveTo>
                  <a:lnTo>
                    <a:pt x="123" y="98"/>
                  </a:lnTo>
                  <a:cubicBezTo>
                    <a:pt x="164" y="98"/>
                    <a:pt x="198" y="65"/>
                    <a:pt x="198" y="24"/>
                  </a:cubicBezTo>
                  <a:lnTo>
                    <a:pt x="198" y="7"/>
                  </a:lnTo>
                  <a:cubicBezTo>
                    <a:pt x="198" y="3"/>
                    <a:pt x="194" y="0"/>
                    <a:pt x="190" y="0"/>
                  </a:cubicBezTo>
                  <a:lnTo>
                    <a:pt x="8" y="0"/>
                  </a:lnTo>
                  <a:cubicBezTo>
                    <a:pt x="3" y="0"/>
                    <a:pt x="0" y="3"/>
                    <a:pt x="0" y="7"/>
                  </a:cubicBezTo>
                  <a:lnTo>
                    <a:pt x="0" y="24"/>
                  </a:lnTo>
                  <a:cubicBezTo>
                    <a:pt x="0" y="65"/>
                    <a:pt x="33" y="98"/>
                    <a:pt x="74" y="98"/>
                  </a:cubicBez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45" name="Google Shape;4245;p76"/>
            <p:cNvSpPr/>
            <p:nvPr/>
          </p:nvSpPr>
          <p:spPr>
            <a:xfrm>
              <a:off x="1965700" y="3635275"/>
              <a:ext cx="70920" cy="52920"/>
            </a:xfrm>
            <a:custGeom>
              <a:avLst/>
              <a:gdLst/>
              <a:ahLst/>
              <a:cxnLst/>
              <a:rect l="l" t="t" r="r" b="b"/>
              <a:pathLst>
                <a:path w="198" h="148" extrusionOk="0">
                  <a:moveTo>
                    <a:pt x="0" y="25"/>
                  </a:moveTo>
                  <a:lnTo>
                    <a:pt x="0" y="140"/>
                  </a:lnTo>
                  <a:cubicBezTo>
                    <a:pt x="0" y="145"/>
                    <a:pt x="3" y="148"/>
                    <a:pt x="8" y="148"/>
                  </a:cubicBezTo>
                  <a:lnTo>
                    <a:pt x="190" y="148"/>
                  </a:lnTo>
                  <a:cubicBezTo>
                    <a:pt x="194" y="148"/>
                    <a:pt x="198" y="145"/>
                    <a:pt x="198" y="140"/>
                  </a:cubicBezTo>
                  <a:lnTo>
                    <a:pt x="198" y="25"/>
                  </a:lnTo>
                  <a:cubicBezTo>
                    <a:pt x="198" y="11"/>
                    <a:pt x="186" y="0"/>
                    <a:pt x="173" y="0"/>
                  </a:cubicBezTo>
                  <a:lnTo>
                    <a:pt x="25" y="0"/>
                  </a:lnTo>
                  <a:cubicBezTo>
                    <a:pt x="11" y="0"/>
                    <a:pt x="0" y="11"/>
                    <a:pt x="0" y="25"/>
                  </a:cubicBezTo>
                  <a:close/>
                </a:path>
              </a:pathLst>
            </a:custGeom>
            <a:solidFill>
              <a:schemeClr val="dk1"/>
            </a:solidFill>
            <a:ln>
              <a:noFill/>
            </a:ln>
          </p:spPr>
          <p:txBody>
            <a:bodyPr spcFirstLastPara="1" wrap="square" lIns="90000" tIns="8275" rIns="90000" bIns="8275"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grpSp>
        <p:nvGrpSpPr>
          <p:cNvPr id="4246" name="Google Shape;4246;p76"/>
          <p:cNvGrpSpPr/>
          <p:nvPr/>
        </p:nvGrpSpPr>
        <p:grpSpPr>
          <a:xfrm>
            <a:off x="5456697" y="2382782"/>
            <a:ext cx="316700" cy="316700"/>
            <a:chOff x="2595700" y="3635275"/>
            <a:chExt cx="283680" cy="283680"/>
          </a:xfrm>
        </p:grpSpPr>
        <p:sp>
          <p:nvSpPr>
            <p:cNvPr id="4247" name="Google Shape;4247;p76"/>
            <p:cNvSpPr/>
            <p:nvPr/>
          </p:nvSpPr>
          <p:spPr>
            <a:xfrm>
              <a:off x="2662300" y="3710875"/>
              <a:ext cx="150480" cy="150121"/>
            </a:xfrm>
            <a:custGeom>
              <a:avLst/>
              <a:gdLst/>
              <a:ahLst/>
              <a:cxnLst/>
              <a:rect l="l" t="t" r="r" b="b"/>
              <a:pathLst>
                <a:path w="419" h="418" extrusionOk="0">
                  <a:moveTo>
                    <a:pt x="210" y="0"/>
                  </a:moveTo>
                  <a:cubicBezTo>
                    <a:pt x="94" y="0"/>
                    <a:pt x="0" y="94"/>
                    <a:pt x="0" y="209"/>
                  </a:cubicBezTo>
                  <a:cubicBezTo>
                    <a:pt x="0" y="325"/>
                    <a:pt x="94" y="418"/>
                    <a:pt x="210" y="418"/>
                  </a:cubicBezTo>
                  <a:cubicBezTo>
                    <a:pt x="325" y="418"/>
                    <a:pt x="419" y="325"/>
                    <a:pt x="419" y="209"/>
                  </a:cubicBezTo>
                  <a:cubicBezTo>
                    <a:pt x="419" y="94"/>
                    <a:pt x="325" y="0"/>
                    <a:pt x="210" y="0"/>
                  </a:cubicBezTo>
                  <a:moveTo>
                    <a:pt x="234" y="209"/>
                  </a:moveTo>
                  <a:cubicBezTo>
                    <a:pt x="234" y="222"/>
                    <a:pt x="223" y="233"/>
                    <a:pt x="210" y="233"/>
                  </a:cubicBezTo>
                  <a:lnTo>
                    <a:pt x="112" y="233"/>
                  </a:lnTo>
                  <a:cubicBezTo>
                    <a:pt x="99" y="233"/>
                    <a:pt x="87" y="223"/>
                    <a:pt x="87" y="210"/>
                  </a:cubicBezTo>
                  <a:cubicBezTo>
                    <a:pt x="86" y="196"/>
                    <a:pt x="97" y="185"/>
                    <a:pt x="111" y="185"/>
                  </a:cubicBezTo>
                  <a:lnTo>
                    <a:pt x="178" y="185"/>
                  </a:lnTo>
                  <a:cubicBezTo>
                    <a:pt x="182" y="185"/>
                    <a:pt x="185" y="182"/>
                    <a:pt x="185" y="177"/>
                  </a:cubicBezTo>
                  <a:lnTo>
                    <a:pt x="185" y="75"/>
                  </a:lnTo>
                  <a:cubicBezTo>
                    <a:pt x="185" y="61"/>
                    <a:pt x="196" y="50"/>
                    <a:pt x="209" y="49"/>
                  </a:cubicBezTo>
                  <a:cubicBezTo>
                    <a:pt x="222" y="49"/>
                    <a:pt x="234" y="60"/>
                    <a:pt x="234" y="74"/>
                  </a:cubicBezTo>
                  <a:lnTo>
                    <a:pt x="234" y="20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48" name="Google Shape;4248;p76"/>
            <p:cNvSpPr/>
            <p:nvPr/>
          </p:nvSpPr>
          <p:spPr>
            <a:xfrm>
              <a:off x="2809180" y="3884395"/>
              <a:ext cx="25920" cy="34560"/>
            </a:xfrm>
            <a:custGeom>
              <a:avLst/>
              <a:gdLst/>
              <a:ahLst/>
              <a:cxnLst/>
              <a:rect l="l" t="t" r="r" b="b"/>
              <a:pathLst>
                <a:path w="73" h="97" extrusionOk="0">
                  <a:moveTo>
                    <a:pt x="30" y="2"/>
                  </a:moveTo>
                  <a:cubicBezTo>
                    <a:pt x="21" y="9"/>
                    <a:pt x="12" y="16"/>
                    <a:pt x="3" y="22"/>
                  </a:cubicBezTo>
                  <a:cubicBezTo>
                    <a:pt x="0" y="25"/>
                    <a:pt x="-1" y="29"/>
                    <a:pt x="0" y="32"/>
                  </a:cubicBezTo>
                  <a:lnTo>
                    <a:pt x="26" y="83"/>
                  </a:lnTo>
                  <a:cubicBezTo>
                    <a:pt x="32" y="95"/>
                    <a:pt x="47" y="100"/>
                    <a:pt x="59" y="94"/>
                  </a:cubicBezTo>
                  <a:cubicBezTo>
                    <a:pt x="71" y="88"/>
                    <a:pt x="76" y="73"/>
                    <a:pt x="70" y="61"/>
                  </a:cubicBezTo>
                  <a:lnTo>
                    <a:pt x="42" y="4"/>
                  </a:lnTo>
                  <a:cubicBezTo>
                    <a:pt x="39" y="0"/>
                    <a:pt x="34" y="-1"/>
                    <a:pt x="30" y="2"/>
                  </a:cubicBez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49" name="Google Shape;4249;p76"/>
            <p:cNvSpPr/>
            <p:nvPr/>
          </p:nvSpPr>
          <p:spPr>
            <a:xfrm>
              <a:off x="2639980" y="3884395"/>
              <a:ext cx="26280" cy="34560"/>
            </a:xfrm>
            <a:custGeom>
              <a:avLst/>
              <a:gdLst/>
              <a:ahLst/>
              <a:cxnLst/>
              <a:rect l="l" t="t" r="r" b="b"/>
              <a:pathLst>
                <a:path w="74" h="97" extrusionOk="0">
                  <a:moveTo>
                    <a:pt x="3" y="61"/>
                  </a:moveTo>
                  <a:cubicBezTo>
                    <a:pt x="-5" y="78"/>
                    <a:pt x="7" y="97"/>
                    <a:pt x="25" y="97"/>
                  </a:cubicBezTo>
                  <a:cubicBezTo>
                    <a:pt x="34" y="97"/>
                    <a:pt x="43" y="92"/>
                    <a:pt x="47" y="83"/>
                  </a:cubicBezTo>
                  <a:lnTo>
                    <a:pt x="73" y="32"/>
                  </a:lnTo>
                  <a:cubicBezTo>
                    <a:pt x="75" y="29"/>
                    <a:pt x="74" y="25"/>
                    <a:pt x="70" y="22"/>
                  </a:cubicBezTo>
                  <a:cubicBezTo>
                    <a:pt x="61" y="16"/>
                    <a:pt x="52" y="9"/>
                    <a:pt x="43" y="2"/>
                  </a:cubicBezTo>
                  <a:cubicBezTo>
                    <a:pt x="40" y="-1"/>
                    <a:pt x="34" y="0"/>
                    <a:pt x="32" y="4"/>
                  </a:cubicBezTo>
                  <a:lnTo>
                    <a:pt x="3" y="61"/>
                  </a:ln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50" name="Google Shape;4250;p76"/>
            <p:cNvSpPr/>
            <p:nvPr/>
          </p:nvSpPr>
          <p:spPr>
            <a:xfrm>
              <a:off x="2626660" y="3635275"/>
              <a:ext cx="221761" cy="261360"/>
            </a:xfrm>
            <a:custGeom>
              <a:avLst/>
              <a:gdLst/>
              <a:ahLst/>
              <a:cxnLst/>
              <a:rect l="l" t="t" r="r" b="b"/>
              <a:pathLst>
                <a:path w="617" h="727" extrusionOk="0">
                  <a:moveTo>
                    <a:pt x="333" y="112"/>
                  </a:moveTo>
                  <a:lnTo>
                    <a:pt x="333" y="49"/>
                  </a:lnTo>
                  <a:lnTo>
                    <a:pt x="345" y="49"/>
                  </a:lnTo>
                  <a:cubicBezTo>
                    <a:pt x="359" y="49"/>
                    <a:pt x="370" y="38"/>
                    <a:pt x="370" y="25"/>
                  </a:cubicBezTo>
                  <a:cubicBezTo>
                    <a:pt x="370" y="11"/>
                    <a:pt x="359" y="0"/>
                    <a:pt x="345" y="0"/>
                  </a:cubicBezTo>
                  <a:lnTo>
                    <a:pt x="272" y="0"/>
                  </a:lnTo>
                  <a:cubicBezTo>
                    <a:pt x="258" y="0"/>
                    <a:pt x="247" y="11"/>
                    <a:pt x="247" y="25"/>
                  </a:cubicBezTo>
                  <a:cubicBezTo>
                    <a:pt x="247" y="38"/>
                    <a:pt x="258" y="49"/>
                    <a:pt x="272" y="49"/>
                  </a:cubicBezTo>
                  <a:lnTo>
                    <a:pt x="284" y="49"/>
                  </a:lnTo>
                  <a:lnTo>
                    <a:pt x="284" y="112"/>
                  </a:lnTo>
                  <a:cubicBezTo>
                    <a:pt x="235" y="116"/>
                    <a:pt x="188" y="132"/>
                    <a:pt x="147" y="157"/>
                  </a:cubicBezTo>
                  <a:cubicBezTo>
                    <a:pt x="-28" y="266"/>
                    <a:pt x="-50" y="509"/>
                    <a:pt x="101" y="647"/>
                  </a:cubicBezTo>
                  <a:cubicBezTo>
                    <a:pt x="219" y="754"/>
                    <a:pt x="398" y="754"/>
                    <a:pt x="516" y="647"/>
                  </a:cubicBezTo>
                  <a:cubicBezTo>
                    <a:pt x="616" y="555"/>
                    <a:pt x="644" y="411"/>
                    <a:pt x="589" y="291"/>
                  </a:cubicBezTo>
                  <a:cubicBezTo>
                    <a:pt x="543" y="192"/>
                    <a:pt x="446" y="121"/>
                    <a:pt x="333" y="112"/>
                  </a:cubicBezTo>
                  <a:moveTo>
                    <a:pt x="309" y="678"/>
                  </a:moveTo>
                  <a:cubicBezTo>
                    <a:pt x="166" y="678"/>
                    <a:pt x="50" y="562"/>
                    <a:pt x="50" y="419"/>
                  </a:cubicBezTo>
                  <a:cubicBezTo>
                    <a:pt x="50" y="277"/>
                    <a:pt x="166" y="161"/>
                    <a:pt x="309" y="161"/>
                  </a:cubicBezTo>
                  <a:cubicBezTo>
                    <a:pt x="451" y="161"/>
                    <a:pt x="567" y="277"/>
                    <a:pt x="567" y="419"/>
                  </a:cubicBezTo>
                  <a:cubicBezTo>
                    <a:pt x="567" y="562"/>
                    <a:pt x="451" y="678"/>
                    <a:pt x="309" y="678"/>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51" name="Google Shape;4251;p76"/>
            <p:cNvSpPr/>
            <p:nvPr/>
          </p:nvSpPr>
          <p:spPr>
            <a:xfrm>
              <a:off x="2795140" y="3653635"/>
              <a:ext cx="84240" cy="87840"/>
            </a:xfrm>
            <a:custGeom>
              <a:avLst/>
              <a:gdLst/>
              <a:ahLst/>
              <a:cxnLst/>
              <a:rect l="l" t="t" r="r" b="b"/>
              <a:pathLst>
                <a:path w="235" h="245" extrusionOk="0">
                  <a:moveTo>
                    <a:pt x="44" y="11"/>
                  </a:moveTo>
                  <a:cubicBezTo>
                    <a:pt x="26" y="18"/>
                    <a:pt x="14" y="27"/>
                    <a:pt x="2" y="38"/>
                  </a:cubicBezTo>
                  <a:cubicBezTo>
                    <a:pt x="-2" y="41"/>
                    <a:pt x="-1" y="48"/>
                    <a:pt x="4" y="50"/>
                  </a:cubicBezTo>
                  <a:cubicBezTo>
                    <a:pt x="79" y="89"/>
                    <a:pt x="142" y="156"/>
                    <a:pt x="174" y="240"/>
                  </a:cubicBezTo>
                  <a:cubicBezTo>
                    <a:pt x="176" y="246"/>
                    <a:pt x="183" y="247"/>
                    <a:pt x="187" y="243"/>
                  </a:cubicBezTo>
                  <a:lnTo>
                    <a:pt x="195" y="236"/>
                  </a:lnTo>
                  <a:cubicBezTo>
                    <a:pt x="220" y="210"/>
                    <a:pt x="234" y="177"/>
                    <a:pt x="235" y="144"/>
                  </a:cubicBezTo>
                  <a:lnTo>
                    <a:pt x="235" y="133"/>
                  </a:lnTo>
                  <a:cubicBezTo>
                    <a:pt x="234" y="99"/>
                    <a:pt x="220" y="66"/>
                    <a:pt x="195" y="40"/>
                  </a:cubicBezTo>
                  <a:cubicBezTo>
                    <a:pt x="154" y="0"/>
                    <a:pt x="94" y="-10"/>
                    <a:pt x="44" y="11"/>
                  </a:cubicBezTo>
                  <a:close/>
                </a:path>
              </a:pathLst>
            </a:custGeom>
            <a:solidFill>
              <a:schemeClr val="dk1"/>
            </a:solidFill>
            <a:ln>
              <a:noFill/>
            </a:ln>
          </p:spPr>
          <p:txBody>
            <a:bodyPr spcFirstLastPara="1" wrap="square" lIns="90000" tIns="43200" rIns="90000" bIns="432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52" name="Google Shape;4252;p76"/>
            <p:cNvSpPr/>
            <p:nvPr/>
          </p:nvSpPr>
          <p:spPr>
            <a:xfrm>
              <a:off x="2595700" y="3653635"/>
              <a:ext cx="84240" cy="87840"/>
            </a:xfrm>
            <a:custGeom>
              <a:avLst/>
              <a:gdLst/>
              <a:ahLst/>
              <a:cxnLst/>
              <a:rect l="l" t="t" r="r" b="b"/>
              <a:pathLst>
                <a:path w="235" h="245" extrusionOk="0">
                  <a:moveTo>
                    <a:pt x="191" y="11"/>
                  </a:moveTo>
                  <a:cubicBezTo>
                    <a:pt x="209" y="18"/>
                    <a:pt x="221" y="27"/>
                    <a:pt x="233" y="38"/>
                  </a:cubicBezTo>
                  <a:cubicBezTo>
                    <a:pt x="237" y="41"/>
                    <a:pt x="236" y="48"/>
                    <a:pt x="231" y="50"/>
                  </a:cubicBezTo>
                  <a:cubicBezTo>
                    <a:pt x="156" y="89"/>
                    <a:pt x="93" y="156"/>
                    <a:pt x="61" y="240"/>
                  </a:cubicBezTo>
                  <a:cubicBezTo>
                    <a:pt x="59" y="246"/>
                    <a:pt x="52" y="247"/>
                    <a:pt x="48" y="243"/>
                  </a:cubicBezTo>
                  <a:lnTo>
                    <a:pt x="40" y="236"/>
                  </a:lnTo>
                  <a:cubicBezTo>
                    <a:pt x="15" y="210"/>
                    <a:pt x="1" y="177"/>
                    <a:pt x="0" y="144"/>
                  </a:cubicBezTo>
                  <a:lnTo>
                    <a:pt x="0" y="133"/>
                  </a:lnTo>
                  <a:cubicBezTo>
                    <a:pt x="1" y="99"/>
                    <a:pt x="15" y="66"/>
                    <a:pt x="40" y="40"/>
                  </a:cubicBezTo>
                  <a:cubicBezTo>
                    <a:pt x="81" y="0"/>
                    <a:pt x="141" y="-10"/>
                    <a:pt x="191" y="11"/>
                  </a:cubicBezTo>
                  <a:close/>
                </a:path>
              </a:pathLst>
            </a:custGeom>
            <a:solidFill>
              <a:schemeClr val="dk1"/>
            </a:solidFill>
            <a:ln>
              <a:noFill/>
            </a:ln>
          </p:spPr>
          <p:txBody>
            <a:bodyPr spcFirstLastPara="1" wrap="square" lIns="90000" tIns="43200" rIns="90000" bIns="432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grpSp>
        <p:nvGrpSpPr>
          <p:cNvPr id="4253" name="Google Shape;4253;p76"/>
          <p:cNvGrpSpPr/>
          <p:nvPr/>
        </p:nvGrpSpPr>
        <p:grpSpPr>
          <a:xfrm>
            <a:off x="6117923" y="2401131"/>
            <a:ext cx="321121" cy="321121"/>
            <a:chOff x="3109060" y="3635635"/>
            <a:chExt cx="287640" cy="287640"/>
          </a:xfrm>
        </p:grpSpPr>
        <p:sp>
          <p:nvSpPr>
            <p:cNvPr id="4254" name="Google Shape;4254;p76"/>
            <p:cNvSpPr/>
            <p:nvPr/>
          </p:nvSpPr>
          <p:spPr>
            <a:xfrm>
              <a:off x="3109060" y="3635635"/>
              <a:ext cx="287640" cy="35640"/>
            </a:xfrm>
            <a:custGeom>
              <a:avLst/>
              <a:gdLst/>
              <a:ahLst/>
              <a:cxnLst/>
              <a:rect l="l" t="t" r="r" b="b"/>
              <a:pathLst>
                <a:path w="800" h="100" extrusionOk="0">
                  <a:moveTo>
                    <a:pt x="775" y="0"/>
                  </a:moveTo>
                  <a:lnTo>
                    <a:pt x="25" y="0"/>
                  </a:lnTo>
                  <a:cubicBezTo>
                    <a:pt x="11" y="0"/>
                    <a:pt x="0" y="11"/>
                    <a:pt x="0" y="25"/>
                  </a:cubicBezTo>
                  <a:lnTo>
                    <a:pt x="0" y="75"/>
                  </a:lnTo>
                  <a:cubicBezTo>
                    <a:pt x="0" y="89"/>
                    <a:pt x="11" y="100"/>
                    <a:pt x="25" y="100"/>
                  </a:cubicBezTo>
                  <a:lnTo>
                    <a:pt x="775" y="100"/>
                  </a:lnTo>
                  <a:cubicBezTo>
                    <a:pt x="789" y="100"/>
                    <a:pt x="800" y="89"/>
                    <a:pt x="800" y="75"/>
                  </a:cubicBezTo>
                  <a:lnTo>
                    <a:pt x="800" y="25"/>
                  </a:lnTo>
                  <a:cubicBezTo>
                    <a:pt x="800" y="11"/>
                    <a:pt x="789" y="0"/>
                    <a:pt x="775" y="0"/>
                  </a:cubicBez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55" name="Google Shape;4255;p76"/>
            <p:cNvSpPr/>
            <p:nvPr/>
          </p:nvSpPr>
          <p:spPr>
            <a:xfrm>
              <a:off x="3122380" y="3689635"/>
              <a:ext cx="261001" cy="152640"/>
            </a:xfrm>
            <a:custGeom>
              <a:avLst/>
              <a:gdLst/>
              <a:ahLst/>
              <a:cxnLst/>
              <a:rect l="l" t="t" r="r" b="b"/>
              <a:pathLst>
                <a:path w="726" h="425" extrusionOk="0">
                  <a:moveTo>
                    <a:pt x="718" y="0"/>
                  </a:moveTo>
                  <a:lnTo>
                    <a:pt x="8" y="0"/>
                  </a:lnTo>
                  <a:cubicBezTo>
                    <a:pt x="4" y="0"/>
                    <a:pt x="0" y="4"/>
                    <a:pt x="0" y="8"/>
                  </a:cubicBezTo>
                  <a:lnTo>
                    <a:pt x="0" y="417"/>
                  </a:lnTo>
                  <a:cubicBezTo>
                    <a:pt x="0" y="421"/>
                    <a:pt x="4" y="425"/>
                    <a:pt x="8" y="425"/>
                  </a:cubicBezTo>
                  <a:lnTo>
                    <a:pt x="718" y="425"/>
                  </a:lnTo>
                  <a:cubicBezTo>
                    <a:pt x="722" y="425"/>
                    <a:pt x="726" y="421"/>
                    <a:pt x="726" y="417"/>
                  </a:cubicBezTo>
                  <a:lnTo>
                    <a:pt x="726" y="8"/>
                  </a:lnTo>
                  <a:cubicBezTo>
                    <a:pt x="726" y="4"/>
                    <a:pt x="722" y="0"/>
                    <a:pt x="718" y="0"/>
                  </a:cubicBezTo>
                  <a:moveTo>
                    <a:pt x="587" y="179"/>
                  </a:moveTo>
                  <a:lnTo>
                    <a:pt x="521" y="207"/>
                  </a:lnTo>
                  <a:cubicBezTo>
                    <a:pt x="518" y="209"/>
                    <a:pt x="516" y="211"/>
                    <a:pt x="516" y="214"/>
                  </a:cubicBezTo>
                  <a:lnTo>
                    <a:pt x="516" y="291"/>
                  </a:lnTo>
                  <a:cubicBezTo>
                    <a:pt x="516" y="319"/>
                    <a:pt x="498" y="345"/>
                    <a:pt x="466" y="363"/>
                  </a:cubicBezTo>
                  <a:cubicBezTo>
                    <a:pt x="372" y="415"/>
                    <a:pt x="210" y="379"/>
                    <a:pt x="210" y="291"/>
                  </a:cubicBezTo>
                  <a:lnTo>
                    <a:pt x="210" y="214"/>
                  </a:lnTo>
                  <a:cubicBezTo>
                    <a:pt x="210" y="211"/>
                    <a:pt x="208" y="209"/>
                    <a:pt x="205" y="207"/>
                  </a:cubicBezTo>
                  <a:lnTo>
                    <a:pt x="139" y="179"/>
                  </a:lnTo>
                  <a:cubicBezTo>
                    <a:pt x="119" y="170"/>
                    <a:pt x="119" y="141"/>
                    <a:pt x="139" y="133"/>
                  </a:cubicBezTo>
                  <a:lnTo>
                    <a:pt x="354" y="40"/>
                  </a:lnTo>
                  <a:cubicBezTo>
                    <a:pt x="360" y="37"/>
                    <a:pt x="366" y="37"/>
                    <a:pt x="372" y="40"/>
                  </a:cubicBezTo>
                  <a:lnTo>
                    <a:pt x="587" y="133"/>
                  </a:lnTo>
                  <a:cubicBezTo>
                    <a:pt x="607" y="141"/>
                    <a:pt x="607" y="170"/>
                    <a:pt x="587" y="179"/>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56" name="Google Shape;4256;p76"/>
            <p:cNvSpPr/>
            <p:nvPr/>
          </p:nvSpPr>
          <p:spPr>
            <a:xfrm>
              <a:off x="3215980" y="3774235"/>
              <a:ext cx="73800" cy="36360"/>
            </a:xfrm>
            <a:custGeom>
              <a:avLst/>
              <a:gdLst/>
              <a:ahLst/>
              <a:cxnLst/>
              <a:rect l="l" t="t" r="r" b="b"/>
              <a:pathLst>
                <a:path w="206" h="102" extrusionOk="0">
                  <a:moveTo>
                    <a:pt x="104" y="38"/>
                  </a:moveTo>
                  <a:cubicBezTo>
                    <a:pt x="96" y="38"/>
                    <a:pt x="100" y="39"/>
                    <a:pt x="11" y="1"/>
                  </a:cubicBezTo>
                  <a:cubicBezTo>
                    <a:pt x="6" y="-1"/>
                    <a:pt x="0" y="2"/>
                    <a:pt x="0" y="8"/>
                  </a:cubicBezTo>
                  <a:lnTo>
                    <a:pt x="0" y="56"/>
                  </a:lnTo>
                  <a:cubicBezTo>
                    <a:pt x="0" y="75"/>
                    <a:pt x="40" y="102"/>
                    <a:pt x="104" y="102"/>
                  </a:cubicBezTo>
                  <a:cubicBezTo>
                    <a:pt x="167" y="102"/>
                    <a:pt x="206" y="75"/>
                    <a:pt x="206" y="56"/>
                  </a:cubicBezTo>
                  <a:lnTo>
                    <a:pt x="206" y="8"/>
                  </a:lnTo>
                  <a:cubicBezTo>
                    <a:pt x="206" y="2"/>
                    <a:pt x="200" y="-1"/>
                    <a:pt x="195" y="1"/>
                  </a:cubicBezTo>
                  <a:cubicBezTo>
                    <a:pt x="105" y="39"/>
                    <a:pt x="109" y="38"/>
                    <a:pt x="104" y="38"/>
                  </a:cubicBez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57" name="Google Shape;4257;p76"/>
            <p:cNvSpPr/>
            <p:nvPr/>
          </p:nvSpPr>
          <p:spPr>
            <a:xfrm>
              <a:off x="3202660" y="3722035"/>
              <a:ext cx="100440" cy="46440"/>
            </a:xfrm>
            <a:custGeom>
              <a:avLst/>
              <a:gdLst/>
              <a:ahLst/>
              <a:cxnLst/>
              <a:rect l="l" t="t" r="r" b="b"/>
              <a:pathLst>
                <a:path w="280" h="130" extrusionOk="0">
                  <a:moveTo>
                    <a:pt x="137" y="130"/>
                  </a:moveTo>
                  <a:cubicBezTo>
                    <a:pt x="139" y="131"/>
                    <a:pt x="141" y="131"/>
                    <a:pt x="143" y="130"/>
                  </a:cubicBezTo>
                  <a:cubicBezTo>
                    <a:pt x="172" y="117"/>
                    <a:pt x="237" y="89"/>
                    <a:pt x="275" y="73"/>
                  </a:cubicBezTo>
                  <a:cubicBezTo>
                    <a:pt x="281" y="70"/>
                    <a:pt x="281" y="61"/>
                    <a:pt x="275" y="59"/>
                  </a:cubicBezTo>
                  <a:lnTo>
                    <a:pt x="143" y="1"/>
                  </a:lnTo>
                  <a:cubicBezTo>
                    <a:pt x="141" y="0"/>
                    <a:pt x="139" y="0"/>
                    <a:pt x="137" y="1"/>
                  </a:cubicBezTo>
                  <a:lnTo>
                    <a:pt x="5" y="59"/>
                  </a:lnTo>
                  <a:cubicBezTo>
                    <a:pt x="-1" y="61"/>
                    <a:pt x="-1" y="70"/>
                    <a:pt x="5" y="73"/>
                  </a:cubicBezTo>
                  <a:cubicBezTo>
                    <a:pt x="43" y="89"/>
                    <a:pt x="108" y="117"/>
                    <a:pt x="137" y="130"/>
                  </a:cubicBezTo>
                  <a:close/>
                </a:path>
              </a:pathLst>
            </a:custGeom>
            <a:solidFill>
              <a:schemeClr val="dk1"/>
            </a:solidFill>
            <a:ln>
              <a:noFill/>
            </a:ln>
          </p:spPr>
          <p:txBody>
            <a:bodyPr spcFirstLastPara="1" wrap="square" lIns="90000" tIns="1800" rIns="90000" bIns="18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58" name="Google Shape;4258;p76"/>
            <p:cNvSpPr/>
            <p:nvPr/>
          </p:nvSpPr>
          <p:spPr>
            <a:xfrm>
              <a:off x="3109060" y="3860635"/>
              <a:ext cx="287640" cy="62640"/>
            </a:xfrm>
            <a:custGeom>
              <a:avLst/>
              <a:gdLst/>
              <a:ahLst/>
              <a:cxnLst/>
              <a:rect l="l" t="t" r="r" b="b"/>
              <a:pathLst>
                <a:path w="800" h="175" extrusionOk="0">
                  <a:moveTo>
                    <a:pt x="775" y="0"/>
                  </a:moveTo>
                  <a:cubicBezTo>
                    <a:pt x="748" y="0"/>
                    <a:pt x="52" y="0"/>
                    <a:pt x="25" y="0"/>
                  </a:cubicBezTo>
                  <a:cubicBezTo>
                    <a:pt x="11" y="0"/>
                    <a:pt x="0" y="11"/>
                    <a:pt x="0" y="25"/>
                  </a:cubicBezTo>
                  <a:cubicBezTo>
                    <a:pt x="0" y="39"/>
                    <a:pt x="11" y="50"/>
                    <a:pt x="25" y="50"/>
                  </a:cubicBezTo>
                  <a:lnTo>
                    <a:pt x="375" y="50"/>
                  </a:lnTo>
                  <a:lnTo>
                    <a:pt x="375" y="110"/>
                  </a:lnTo>
                  <a:cubicBezTo>
                    <a:pt x="350" y="133"/>
                    <a:pt x="366" y="175"/>
                    <a:pt x="401" y="175"/>
                  </a:cubicBezTo>
                  <a:cubicBezTo>
                    <a:pt x="434" y="175"/>
                    <a:pt x="450" y="133"/>
                    <a:pt x="425" y="110"/>
                  </a:cubicBezTo>
                  <a:lnTo>
                    <a:pt x="425" y="50"/>
                  </a:lnTo>
                  <a:lnTo>
                    <a:pt x="775" y="50"/>
                  </a:lnTo>
                  <a:cubicBezTo>
                    <a:pt x="789" y="50"/>
                    <a:pt x="800" y="39"/>
                    <a:pt x="800" y="25"/>
                  </a:cubicBezTo>
                  <a:cubicBezTo>
                    <a:pt x="800" y="11"/>
                    <a:pt x="789" y="0"/>
                    <a:pt x="775" y="0"/>
                  </a:cubicBezTo>
                  <a:close/>
                </a:path>
              </a:pathLst>
            </a:custGeom>
            <a:solidFill>
              <a:schemeClr val="dk1"/>
            </a:solidFill>
            <a:ln>
              <a:noFill/>
            </a:ln>
          </p:spPr>
          <p:txBody>
            <a:bodyPr spcFirstLastPara="1" wrap="square" lIns="90000" tIns="18000" rIns="90000" bIns="18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grpSp>
        <p:nvGrpSpPr>
          <p:cNvPr id="4259" name="Google Shape;4259;p76"/>
          <p:cNvGrpSpPr/>
          <p:nvPr/>
        </p:nvGrpSpPr>
        <p:grpSpPr>
          <a:xfrm>
            <a:off x="6812349" y="2384326"/>
            <a:ext cx="280930" cy="321121"/>
            <a:chOff x="3812860" y="3635635"/>
            <a:chExt cx="251639" cy="287640"/>
          </a:xfrm>
        </p:grpSpPr>
        <p:sp>
          <p:nvSpPr>
            <p:cNvPr id="4260" name="Google Shape;4260;p76"/>
            <p:cNvSpPr/>
            <p:nvPr/>
          </p:nvSpPr>
          <p:spPr>
            <a:xfrm>
              <a:off x="3870820" y="3635635"/>
              <a:ext cx="128160" cy="178920"/>
            </a:xfrm>
            <a:custGeom>
              <a:avLst/>
              <a:gdLst/>
              <a:ahLst/>
              <a:cxnLst/>
              <a:rect l="l" t="t" r="r" b="b"/>
              <a:pathLst>
                <a:path w="357" h="498" extrusionOk="0">
                  <a:moveTo>
                    <a:pt x="2" y="470"/>
                  </a:moveTo>
                  <a:cubicBezTo>
                    <a:pt x="-1" y="474"/>
                    <a:pt x="1" y="480"/>
                    <a:pt x="6" y="482"/>
                  </a:cubicBezTo>
                  <a:cubicBezTo>
                    <a:pt x="62" y="500"/>
                    <a:pt x="127" y="507"/>
                    <a:pt x="177" y="478"/>
                  </a:cubicBezTo>
                  <a:cubicBezTo>
                    <a:pt x="232" y="446"/>
                    <a:pt x="288" y="442"/>
                    <a:pt x="347" y="458"/>
                  </a:cubicBezTo>
                  <a:cubicBezTo>
                    <a:pt x="354" y="460"/>
                    <a:pt x="360" y="451"/>
                    <a:pt x="355" y="445"/>
                  </a:cubicBezTo>
                  <a:lnTo>
                    <a:pt x="289" y="366"/>
                  </a:lnTo>
                  <a:lnTo>
                    <a:pt x="289" y="358"/>
                  </a:lnTo>
                  <a:cubicBezTo>
                    <a:pt x="289" y="354"/>
                    <a:pt x="285" y="350"/>
                    <a:pt x="281" y="350"/>
                  </a:cubicBezTo>
                  <a:lnTo>
                    <a:pt x="227" y="350"/>
                  </a:lnTo>
                  <a:cubicBezTo>
                    <a:pt x="213" y="350"/>
                    <a:pt x="202" y="340"/>
                    <a:pt x="201" y="327"/>
                  </a:cubicBezTo>
                  <a:cubicBezTo>
                    <a:pt x="200" y="312"/>
                    <a:pt x="212" y="300"/>
                    <a:pt x="226" y="300"/>
                  </a:cubicBezTo>
                  <a:lnTo>
                    <a:pt x="281" y="300"/>
                  </a:lnTo>
                  <a:cubicBezTo>
                    <a:pt x="285" y="300"/>
                    <a:pt x="289" y="297"/>
                    <a:pt x="289" y="292"/>
                  </a:cubicBezTo>
                  <a:lnTo>
                    <a:pt x="289" y="258"/>
                  </a:lnTo>
                  <a:cubicBezTo>
                    <a:pt x="289" y="254"/>
                    <a:pt x="285" y="250"/>
                    <a:pt x="281" y="250"/>
                  </a:cubicBezTo>
                  <a:lnTo>
                    <a:pt x="227" y="250"/>
                  </a:lnTo>
                  <a:cubicBezTo>
                    <a:pt x="213" y="250"/>
                    <a:pt x="202" y="240"/>
                    <a:pt x="201" y="226"/>
                  </a:cubicBezTo>
                  <a:cubicBezTo>
                    <a:pt x="200" y="212"/>
                    <a:pt x="212" y="200"/>
                    <a:pt x="226" y="200"/>
                  </a:cubicBezTo>
                  <a:lnTo>
                    <a:pt x="281" y="200"/>
                  </a:lnTo>
                  <a:cubicBezTo>
                    <a:pt x="285" y="200"/>
                    <a:pt x="289" y="197"/>
                    <a:pt x="289" y="192"/>
                  </a:cubicBezTo>
                  <a:lnTo>
                    <a:pt x="289" y="158"/>
                  </a:lnTo>
                  <a:cubicBezTo>
                    <a:pt x="289" y="154"/>
                    <a:pt x="285" y="150"/>
                    <a:pt x="281" y="150"/>
                  </a:cubicBezTo>
                  <a:lnTo>
                    <a:pt x="227" y="150"/>
                  </a:lnTo>
                  <a:cubicBezTo>
                    <a:pt x="213" y="150"/>
                    <a:pt x="202" y="140"/>
                    <a:pt x="201" y="126"/>
                  </a:cubicBezTo>
                  <a:cubicBezTo>
                    <a:pt x="200" y="112"/>
                    <a:pt x="212" y="100"/>
                    <a:pt x="226" y="100"/>
                  </a:cubicBezTo>
                  <a:lnTo>
                    <a:pt x="281" y="100"/>
                  </a:lnTo>
                  <a:cubicBezTo>
                    <a:pt x="285" y="100"/>
                    <a:pt x="289" y="96"/>
                    <a:pt x="289" y="92"/>
                  </a:cubicBezTo>
                  <a:lnTo>
                    <a:pt x="289" y="50"/>
                  </a:lnTo>
                  <a:cubicBezTo>
                    <a:pt x="303" y="50"/>
                    <a:pt x="314" y="38"/>
                    <a:pt x="314" y="24"/>
                  </a:cubicBezTo>
                  <a:cubicBezTo>
                    <a:pt x="313" y="10"/>
                    <a:pt x="301" y="0"/>
                    <a:pt x="288" y="0"/>
                  </a:cubicBezTo>
                  <a:lnTo>
                    <a:pt x="90" y="0"/>
                  </a:lnTo>
                  <a:cubicBezTo>
                    <a:pt x="77" y="0"/>
                    <a:pt x="65" y="10"/>
                    <a:pt x="64" y="24"/>
                  </a:cubicBezTo>
                  <a:cubicBezTo>
                    <a:pt x="64" y="38"/>
                    <a:pt x="75" y="50"/>
                    <a:pt x="89" y="50"/>
                  </a:cubicBezTo>
                  <a:lnTo>
                    <a:pt x="89" y="366"/>
                  </a:lnTo>
                  <a:lnTo>
                    <a:pt x="2" y="470"/>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61" name="Google Shape;4261;p76"/>
            <p:cNvSpPr/>
            <p:nvPr/>
          </p:nvSpPr>
          <p:spPr>
            <a:xfrm>
              <a:off x="3812860" y="3815635"/>
              <a:ext cx="251639" cy="107640"/>
            </a:xfrm>
            <a:custGeom>
              <a:avLst/>
              <a:gdLst/>
              <a:ahLst/>
              <a:cxnLst/>
              <a:rect l="l" t="t" r="r" b="b"/>
              <a:pathLst>
                <a:path w="700" h="300" extrusionOk="0">
                  <a:moveTo>
                    <a:pt x="585" y="28"/>
                  </a:moveTo>
                  <a:cubicBezTo>
                    <a:pt x="584" y="26"/>
                    <a:pt x="581" y="25"/>
                    <a:pt x="579" y="25"/>
                  </a:cubicBezTo>
                  <a:lnTo>
                    <a:pt x="559" y="25"/>
                  </a:lnTo>
                  <a:cubicBezTo>
                    <a:pt x="530" y="25"/>
                    <a:pt x="455" y="-31"/>
                    <a:pt x="362" y="22"/>
                  </a:cubicBezTo>
                  <a:cubicBezTo>
                    <a:pt x="298" y="59"/>
                    <a:pt x="217" y="52"/>
                    <a:pt x="145" y="28"/>
                  </a:cubicBezTo>
                  <a:cubicBezTo>
                    <a:pt x="140" y="26"/>
                    <a:pt x="134" y="25"/>
                    <a:pt x="128" y="25"/>
                  </a:cubicBezTo>
                  <a:lnTo>
                    <a:pt x="121" y="25"/>
                  </a:lnTo>
                  <a:cubicBezTo>
                    <a:pt x="119" y="25"/>
                    <a:pt x="116" y="26"/>
                    <a:pt x="115" y="28"/>
                  </a:cubicBezTo>
                  <a:lnTo>
                    <a:pt x="23" y="139"/>
                  </a:lnTo>
                  <a:cubicBezTo>
                    <a:pt x="-30" y="202"/>
                    <a:pt x="14" y="300"/>
                    <a:pt x="98" y="300"/>
                  </a:cubicBezTo>
                  <a:lnTo>
                    <a:pt x="602" y="300"/>
                  </a:lnTo>
                  <a:cubicBezTo>
                    <a:pt x="656" y="300"/>
                    <a:pt x="700" y="256"/>
                    <a:pt x="700" y="202"/>
                  </a:cubicBezTo>
                  <a:cubicBezTo>
                    <a:pt x="700" y="179"/>
                    <a:pt x="692" y="156"/>
                    <a:pt x="677" y="139"/>
                  </a:cubicBezTo>
                  <a:lnTo>
                    <a:pt x="585" y="2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grpSp>
        <p:nvGrpSpPr>
          <p:cNvPr id="4262" name="Google Shape;4262;p76"/>
          <p:cNvGrpSpPr/>
          <p:nvPr/>
        </p:nvGrpSpPr>
        <p:grpSpPr>
          <a:xfrm>
            <a:off x="7482628" y="2394361"/>
            <a:ext cx="251190" cy="321523"/>
            <a:chOff x="4451500" y="3635275"/>
            <a:chExt cx="225000" cy="288000"/>
          </a:xfrm>
        </p:grpSpPr>
        <p:sp>
          <p:nvSpPr>
            <p:cNvPr id="4263" name="Google Shape;4263;p76"/>
            <p:cNvSpPr/>
            <p:nvPr/>
          </p:nvSpPr>
          <p:spPr>
            <a:xfrm>
              <a:off x="4491820" y="3639955"/>
              <a:ext cx="96480" cy="53640"/>
            </a:xfrm>
            <a:custGeom>
              <a:avLst/>
              <a:gdLst/>
              <a:ahLst/>
              <a:cxnLst/>
              <a:rect l="l" t="t" r="r" b="b"/>
              <a:pathLst>
                <a:path w="269" h="150" extrusionOk="0">
                  <a:moveTo>
                    <a:pt x="4" y="55"/>
                  </a:moveTo>
                  <a:cubicBezTo>
                    <a:pt x="0" y="58"/>
                    <a:pt x="-1" y="63"/>
                    <a:pt x="3" y="67"/>
                  </a:cubicBezTo>
                  <a:lnTo>
                    <a:pt x="84" y="148"/>
                  </a:lnTo>
                  <a:cubicBezTo>
                    <a:pt x="87" y="151"/>
                    <a:pt x="92" y="151"/>
                    <a:pt x="95" y="148"/>
                  </a:cubicBezTo>
                  <a:cubicBezTo>
                    <a:pt x="142" y="105"/>
                    <a:pt x="203" y="58"/>
                    <a:pt x="263" y="35"/>
                  </a:cubicBezTo>
                  <a:cubicBezTo>
                    <a:pt x="270" y="32"/>
                    <a:pt x="270" y="23"/>
                    <a:pt x="264" y="20"/>
                  </a:cubicBezTo>
                  <a:cubicBezTo>
                    <a:pt x="179" y="-15"/>
                    <a:pt x="79" y="-4"/>
                    <a:pt x="4" y="55"/>
                  </a:cubicBezTo>
                  <a:close/>
                </a:path>
              </a:pathLst>
            </a:custGeom>
            <a:solidFill>
              <a:schemeClr val="dk1"/>
            </a:solidFill>
            <a:ln>
              <a:noFill/>
            </a:ln>
          </p:spPr>
          <p:txBody>
            <a:bodyPr spcFirstLastPara="1" wrap="square" lIns="90000" tIns="9000" rIns="90000" bIns="9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64" name="Google Shape;4264;p76"/>
            <p:cNvSpPr/>
            <p:nvPr/>
          </p:nvSpPr>
          <p:spPr>
            <a:xfrm>
              <a:off x="4537540" y="3665515"/>
              <a:ext cx="82080" cy="81720"/>
            </a:xfrm>
            <a:custGeom>
              <a:avLst/>
              <a:gdLst/>
              <a:ahLst/>
              <a:cxnLst/>
              <a:rect l="l" t="t" r="r" b="b"/>
              <a:pathLst>
                <a:path w="229" h="228" extrusionOk="0">
                  <a:moveTo>
                    <a:pt x="105" y="226"/>
                  </a:moveTo>
                  <a:cubicBezTo>
                    <a:pt x="108" y="229"/>
                    <a:pt x="113" y="229"/>
                    <a:pt x="116" y="226"/>
                  </a:cubicBezTo>
                  <a:cubicBezTo>
                    <a:pt x="156" y="182"/>
                    <a:pt x="190" y="135"/>
                    <a:pt x="210" y="91"/>
                  </a:cubicBezTo>
                  <a:cubicBezTo>
                    <a:pt x="232" y="45"/>
                    <a:pt x="231" y="18"/>
                    <a:pt x="223" y="8"/>
                  </a:cubicBezTo>
                  <a:cubicBezTo>
                    <a:pt x="222" y="7"/>
                    <a:pt x="221" y="6"/>
                    <a:pt x="220" y="5"/>
                  </a:cubicBezTo>
                  <a:cubicBezTo>
                    <a:pt x="211" y="-2"/>
                    <a:pt x="184" y="-3"/>
                    <a:pt x="137" y="18"/>
                  </a:cubicBezTo>
                  <a:cubicBezTo>
                    <a:pt x="93" y="38"/>
                    <a:pt x="47" y="72"/>
                    <a:pt x="3" y="112"/>
                  </a:cubicBezTo>
                  <a:cubicBezTo>
                    <a:pt x="0" y="115"/>
                    <a:pt x="0" y="120"/>
                    <a:pt x="3" y="123"/>
                  </a:cubicBezTo>
                  <a:lnTo>
                    <a:pt x="105" y="226"/>
                  </a:lnTo>
                  <a:close/>
                </a:path>
              </a:pathLst>
            </a:custGeom>
            <a:solidFill>
              <a:schemeClr val="dk1"/>
            </a:solidFill>
            <a:ln>
              <a:noFill/>
            </a:ln>
          </p:spPr>
          <p:txBody>
            <a:bodyPr spcFirstLastPara="1" wrap="square" lIns="90000" tIns="37075" rIns="90000" bIns="37075"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65" name="Google Shape;4265;p76"/>
            <p:cNvSpPr/>
            <p:nvPr/>
          </p:nvSpPr>
          <p:spPr>
            <a:xfrm>
              <a:off x="4591180" y="3696475"/>
              <a:ext cx="53640" cy="96480"/>
            </a:xfrm>
            <a:custGeom>
              <a:avLst/>
              <a:gdLst/>
              <a:ahLst/>
              <a:cxnLst/>
              <a:rect l="l" t="t" r="r" b="b"/>
              <a:pathLst>
                <a:path w="150" h="269" extrusionOk="0">
                  <a:moveTo>
                    <a:pt x="2" y="176"/>
                  </a:moveTo>
                  <a:cubicBezTo>
                    <a:pt x="-1" y="179"/>
                    <a:pt x="-1" y="183"/>
                    <a:pt x="2" y="186"/>
                  </a:cubicBezTo>
                  <a:lnTo>
                    <a:pt x="83" y="266"/>
                  </a:lnTo>
                  <a:cubicBezTo>
                    <a:pt x="87" y="270"/>
                    <a:pt x="92" y="269"/>
                    <a:pt x="95" y="266"/>
                  </a:cubicBezTo>
                  <a:cubicBezTo>
                    <a:pt x="154" y="191"/>
                    <a:pt x="165" y="91"/>
                    <a:pt x="130" y="5"/>
                  </a:cubicBezTo>
                  <a:cubicBezTo>
                    <a:pt x="127" y="-1"/>
                    <a:pt x="118" y="-1"/>
                    <a:pt x="115" y="6"/>
                  </a:cubicBezTo>
                  <a:cubicBezTo>
                    <a:pt x="92" y="66"/>
                    <a:pt x="45" y="129"/>
                    <a:pt x="2" y="176"/>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66" name="Google Shape;4266;p76"/>
            <p:cNvSpPr/>
            <p:nvPr/>
          </p:nvSpPr>
          <p:spPr>
            <a:xfrm>
              <a:off x="4456180" y="3675955"/>
              <a:ext cx="53280" cy="96120"/>
            </a:xfrm>
            <a:custGeom>
              <a:avLst/>
              <a:gdLst/>
              <a:ahLst/>
              <a:cxnLst/>
              <a:rect l="l" t="t" r="r" b="b"/>
              <a:pathLst>
                <a:path w="149" h="268" extrusionOk="0">
                  <a:moveTo>
                    <a:pt x="66" y="2"/>
                  </a:moveTo>
                  <a:cubicBezTo>
                    <a:pt x="63" y="-1"/>
                    <a:pt x="58" y="-1"/>
                    <a:pt x="55" y="3"/>
                  </a:cubicBezTo>
                  <a:cubicBezTo>
                    <a:pt x="-4" y="78"/>
                    <a:pt x="-16" y="178"/>
                    <a:pt x="20" y="264"/>
                  </a:cubicBezTo>
                  <a:cubicBezTo>
                    <a:pt x="23" y="271"/>
                    <a:pt x="32" y="270"/>
                    <a:pt x="35" y="264"/>
                  </a:cubicBezTo>
                  <a:cubicBezTo>
                    <a:pt x="58" y="203"/>
                    <a:pt x="104" y="141"/>
                    <a:pt x="148" y="94"/>
                  </a:cubicBezTo>
                  <a:cubicBezTo>
                    <a:pt x="150" y="91"/>
                    <a:pt x="150" y="86"/>
                    <a:pt x="147" y="83"/>
                  </a:cubicBezTo>
                  <a:lnTo>
                    <a:pt x="66" y="2"/>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67" name="Google Shape;4267;p76"/>
            <p:cNvSpPr/>
            <p:nvPr/>
          </p:nvSpPr>
          <p:spPr>
            <a:xfrm>
              <a:off x="4481740" y="3721675"/>
              <a:ext cx="81720" cy="81720"/>
            </a:xfrm>
            <a:custGeom>
              <a:avLst/>
              <a:gdLst/>
              <a:ahLst/>
              <a:cxnLst/>
              <a:rect l="l" t="t" r="r" b="b"/>
              <a:pathLst>
                <a:path w="228" h="228" extrusionOk="0">
                  <a:moveTo>
                    <a:pt x="123" y="3"/>
                  </a:moveTo>
                  <a:cubicBezTo>
                    <a:pt x="120" y="-1"/>
                    <a:pt x="114" y="0"/>
                    <a:pt x="111" y="3"/>
                  </a:cubicBezTo>
                  <a:cubicBezTo>
                    <a:pt x="71" y="47"/>
                    <a:pt x="38" y="94"/>
                    <a:pt x="18" y="138"/>
                  </a:cubicBezTo>
                  <a:cubicBezTo>
                    <a:pt x="-4" y="183"/>
                    <a:pt x="-3" y="210"/>
                    <a:pt x="5" y="220"/>
                  </a:cubicBezTo>
                  <a:lnTo>
                    <a:pt x="7" y="222"/>
                  </a:lnTo>
                  <a:cubicBezTo>
                    <a:pt x="17" y="230"/>
                    <a:pt x="44" y="231"/>
                    <a:pt x="90" y="210"/>
                  </a:cubicBezTo>
                  <a:cubicBezTo>
                    <a:pt x="134" y="189"/>
                    <a:pt x="182" y="157"/>
                    <a:pt x="225" y="117"/>
                  </a:cubicBezTo>
                  <a:cubicBezTo>
                    <a:pt x="229" y="114"/>
                    <a:pt x="229" y="109"/>
                    <a:pt x="226" y="105"/>
                  </a:cubicBezTo>
                  <a:lnTo>
                    <a:pt x="123" y="3"/>
                  </a:lnTo>
                  <a:close/>
                </a:path>
              </a:pathLst>
            </a:custGeom>
            <a:solidFill>
              <a:schemeClr val="dk1"/>
            </a:solidFill>
            <a:ln>
              <a:noFill/>
            </a:ln>
          </p:spPr>
          <p:txBody>
            <a:bodyPr spcFirstLastPara="1" wrap="square" lIns="90000" tIns="37075" rIns="90000" bIns="37075"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68" name="Google Shape;4268;p76"/>
            <p:cNvSpPr/>
            <p:nvPr/>
          </p:nvSpPr>
          <p:spPr>
            <a:xfrm>
              <a:off x="4512700" y="3775315"/>
              <a:ext cx="96120" cy="53640"/>
            </a:xfrm>
            <a:custGeom>
              <a:avLst/>
              <a:gdLst/>
              <a:ahLst/>
              <a:cxnLst/>
              <a:rect l="l" t="t" r="r" b="b"/>
              <a:pathLst>
                <a:path w="268" h="150" extrusionOk="0">
                  <a:moveTo>
                    <a:pt x="185" y="3"/>
                  </a:moveTo>
                  <a:cubicBezTo>
                    <a:pt x="182" y="0"/>
                    <a:pt x="177" y="0"/>
                    <a:pt x="174" y="3"/>
                  </a:cubicBezTo>
                  <a:cubicBezTo>
                    <a:pt x="128" y="45"/>
                    <a:pt x="66" y="92"/>
                    <a:pt x="5" y="115"/>
                  </a:cubicBezTo>
                  <a:cubicBezTo>
                    <a:pt x="-1" y="117"/>
                    <a:pt x="-1" y="126"/>
                    <a:pt x="5" y="129"/>
                  </a:cubicBezTo>
                  <a:cubicBezTo>
                    <a:pt x="90" y="165"/>
                    <a:pt x="189" y="153"/>
                    <a:pt x="265" y="95"/>
                  </a:cubicBezTo>
                  <a:cubicBezTo>
                    <a:pt x="269" y="92"/>
                    <a:pt x="269" y="86"/>
                    <a:pt x="266" y="83"/>
                  </a:cubicBezTo>
                  <a:lnTo>
                    <a:pt x="185" y="3"/>
                  </a:lnTo>
                  <a:close/>
                </a:path>
              </a:pathLst>
            </a:custGeom>
            <a:solidFill>
              <a:schemeClr val="dk1"/>
            </a:solidFill>
            <a:ln>
              <a:noFill/>
            </a:ln>
          </p:spPr>
          <p:txBody>
            <a:bodyPr spcFirstLastPara="1" wrap="square" lIns="90000" tIns="9000" rIns="90000" bIns="9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69" name="Google Shape;4269;p76"/>
            <p:cNvSpPr/>
            <p:nvPr/>
          </p:nvSpPr>
          <p:spPr>
            <a:xfrm>
              <a:off x="4451500" y="3635275"/>
              <a:ext cx="225000" cy="288000"/>
            </a:xfrm>
            <a:custGeom>
              <a:avLst/>
              <a:gdLst/>
              <a:ahLst/>
              <a:cxnLst/>
              <a:rect l="l" t="t" r="r" b="b"/>
              <a:pathLst>
                <a:path w="626" h="801" extrusionOk="0">
                  <a:moveTo>
                    <a:pt x="540" y="47"/>
                  </a:moveTo>
                  <a:lnTo>
                    <a:pt x="543" y="44"/>
                  </a:lnTo>
                  <a:cubicBezTo>
                    <a:pt x="553" y="34"/>
                    <a:pt x="553" y="18"/>
                    <a:pt x="543" y="8"/>
                  </a:cubicBezTo>
                  <a:cubicBezTo>
                    <a:pt x="533" y="-2"/>
                    <a:pt x="517" y="-2"/>
                    <a:pt x="508" y="8"/>
                  </a:cubicBezTo>
                  <a:lnTo>
                    <a:pt x="475" y="41"/>
                  </a:lnTo>
                  <a:cubicBezTo>
                    <a:pt x="472" y="44"/>
                    <a:pt x="472" y="49"/>
                    <a:pt x="475" y="52"/>
                  </a:cubicBezTo>
                  <a:cubicBezTo>
                    <a:pt x="539" y="109"/>
                    <a:pt x="575" y="189"/>
                    <a:pt x="575" y="276"/>
                  </a:cubicBezTo>
                  <a:cubicBezTo>
                    <a:pt x="575" y="441"/>
                    <a:pt x="441" y="576"/>
                    <a:pt x="276" y="576"/>
                  </a:cubicBezTo>
                  <a:cubicBezTo>
                    <a:pt x="187" y="576"/>
                    <a:pt x="107" y="537"/>
                    <a:pt x="52" y="476"/>
                  </a:cubicBezTo>
                  <a:cubicBezTo>
                    <a:pt x="49" y="472"/>
                    <a:pt x="44" y="472"/>
                    <a:pt x="40" y="475"/>
                  </a:cubicBezTo>
                  <a:cubicBezTo>
                    <a:pt x="-14" y="530"/>
                    <a:pt x="38" y="477"/>
                    <a:pt x="8" y="508"/>
                  </a:cubicBezTo>
                  <a:cubicBezTo>
                    <a:pt x="-2" y="518"/>
                    <a:pt x="-2" y="534"/>
                    <a:pt x="8" y="543"/>
                  </a:cubicBezTo>
                  <a:cubicBezTo>
                    <a:pt x="17" y="553"/>
                    <a:pt x="33" y="553"/>
                    <a:pt x="43" y="543"/>
                  </a:cubicBezTo>
                  <a:lnTo>
                    <a:pt x="46" y="540"/>
                  </a:lnTo>
                  <a:cubicBezTo>
                    <a:pt x="111" y="597"/>
                    <a:pt x="196" y="629"/>
                    <a:pt x="288" y="626"/>
                  </a:cubicBezTo>
                  <a:lnTo>
                    <a:pt x="288" y="751"/>
                  </a:lnTo>
                  <a:lnTo>
                    <a:pt x="176" y="751"/>
                  </a:lnTo>
                  <a:cubicBezTo>
                    <a:pt x="163" y="751"/>
                    <a:pt x="151" y="761"/>
                    <a:pt x="151" y="775"/>
                  </a:cubicBezTo>
                  <a:cubicBezTo>
                    <a:pt x="150" y="789"/>
                    <a:pt x="161" y="801"/>
                    <a:pt x="176" y="801"/>
                  </a:cubicBezTo>
                  <a:lnTo>
                    <a:pt x="450" y="801"/>
                  </a:lnTo>
                  <a:cubicBezTo>
                    <a:pt x="463" y="801"/>
                    <a:pt x="475" y="791"/>
                    <a:pt x="475" y="777"/>
                  </a:cubicBezTo>
                  <a:cubicBezTo>
                    <a:pt x="476" y="763"/>
                    <a:pt x="464" y="751"/>
                    <a:pt x="450" y="751"/>
                  </a:cubicBezTo>
                  <a:lnTo>
                    <a:pt x="338" y="751"/>
                  </a:lnTo>
                  <a:lnTo>
                    <a:pt x="338" y="620"/>
                  </a:lnTo>
                  <a:cubicBezTo>
                    <a:pt x="407" y="608"/>
                    <a:pt x="472" y="574"/>
                    <a:pt x="523" y="523"/>
                  </a:cubicBezTo>
                  <a:cubicBezTo>
                    <a:pt x="654" y="393"/>
                    <a:pt x="660" y="185"/>
                    <a:pt x="540" y="47"/>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grpSp>
        <p:nvGrpSpPr>
          <p:cNvPr id="4270" name="Google Shape;4270;p76"/>
          <p:cNvGrpSpPr/>
          <p:nvPr/>
        </p:nvGrpSpPr>
        <p:grpSpPr>
          <a:xfrm>
            <a:off x="5144209" y="3026964"/>
            <a:ext cx="284950" cy="316699"/>
            <a:chOff x="5581540" y="3635275"/>
            <a:chExt cx="255240" cy="283679"/>
          </a:xfrm>
        </p:grpSpPr>
        <p:sp>
          <p:nvSpPr>
            <p:cNvPr id="4271" name="Google Shape;4271;p76"/>
            <p:cNvSpPr/>
            <p:nvPr/>
          </p:nvSpPr>
          <p:spPr>
            <a:xfrm>
              <a:off x="5581540" y="3635275"/>
              <a:ext cx="255240" cy="283679"/>
            </a:xfrm>
            <a:custGeom>
              <a:avLst/>
              <a:gdLst/>
              <a:ahLst/>
              <a:cxnLst/>
              <a:rect l="l" t="t" r="r" b="b"/>
              <a:pathLst>
                <a:path w="710" h="789" extrusionOk="0">
                  <a:moveTo>
                    <a:pt x="644" y="395"/>
                  </a:moveTo>
                  <a:cubicBezTo>
                    <a:pt x="703" y="325"/>
                    <a:pt x="728" y="253"/>
                    <a:pt x="697" y="198"/>
                  </a:cubicBezTo>
                  <a:cubicBezTo>
                    <a:pt x="662" y="137"/>
                    <a:pt x="576" y="132"/>
                    <a:pt x="499" y="145"/>
                  </a:cubicBezTo>
                  <a:cubicBezTo>
                    <a:pt x="427" y="-48"/>
                    <a:pt x="284" y="-48"/>
                    <a:pt x="211" y="145"/>
                  </a:cubicBezTo>
                  <a:lnTo>
                    <a:pt x="211" y="145"/>
                  </a:lnTo>
                  <a:cubicBezTo>
                    <a:pt x="135" y="132"/>
                    <a:pt x="49" y="137"/>
                    <a:pt x="14" y="198"/>
                  </a:cubicBezTo>
                  <a:cubicBezTo>
                    <a:pt x="-22" y="260"/>
                    <a:pt x="20" y="339"/>
                    <a:pt x="67" y="395"/>
                  </a:cubicBezTo>
                  <a:lnTo>
                    <a:pt x="67" y="395"/>
                  </a:lnTo>
                  <a:cubicBezTo>
                    <a:pt x="62" y="400"/>
                    <a:pt x="57" y="406"/>
                    <a:pt x="53" y="412"/>
                  </a:cubicBezTo>
                  <a:cubicBezTo>
                    <a:pt x="-59" y="563"/>
                    <a:pt x="17" y="677"/>
                    <a:pt x="211" y="645"/>
                  </a:cubicBezTo>
                  <a:cubicBezTo>
                    <a:pt x="244" y="731"/>
                    <a:pt x="294" y="789"/>
                    <a:pt x="356" y="789"/>
                  </a:cubicBezTo>
                  <a:cubicBezTo>
                    <a:pt x="418" y="789"/>
                    <a:pt x="468" y="731"/>
                    <a:pt x="499" y="645"/>
                  </a:cubicBezTo>
                  <a:cubicBezTo>
                    <a:pt x="692" y="677"/>
                    <a:pt x="771" y="564"/>
                    <a:pt x="658" y="412"/>
                  </a:cubicBezTo>
                  <a:cubicBezTo>
                    <a:pt x="654" y="406"/>
                    <a:pt x="649" y="400"/>
                    <a:pt x="644" y="395"/>
                  </a:cubicBezTo>
                  <a:moveTo>
                    <a:pt x="416" y="572"/>
                  </a:moveTo>
                  <a:cubicBezTo>
                    <a:pt x="437" y="561"/>
                    <a:pt x="458" y="549"/>
                    <a:pt x="478" y="536"/>
                  </a:cubicBezTo>
                  <a:cubicBezTo>
                    <a:pt x="475" y="553"/>
                    <a:pt x="471" y="571"/>
                    <a:pt x="466" y="587"/>
                  </a:cubicBezTo>
                  <a:cubicBezTo>
                    <a:pt x="450" y="583"/>
                    <a:pt x="433" y="578"/>
                    <a:pt x="416" y="572"/>
                  </a:cubicBezTo>
                  <a:moveTo>
                    <a:pt x="356" y="547"/>
                  </a:moveTo>
                  <a:cubicBezTo>
                    <a:pt x="310" y="526"/>
                    <a:pt x="265" y="500"/>
                    <a:pt x="224" y="471"/>
                  </a:cubicBezTo>
                  <a:cubicBezTo>
                    <a:pt x="219" y="420"/>
                    <a:pt x="219" y="369"/>
                    <a:pt x="224" y="319"/>
                  </a:cubicBezTo>
                  <a:cubicBezTo>
                    <a:pt x="265" y="290"/>
                    <a:pt x="310" y="264"/>
                    <a:pt x="356" y="243"/>
                  </a:cubicBezTo>
                  <a:cubicBezTo>
                    <a:pt x="401" y="264"/>
                    <a:pt x="446" y="290"/>
                    <a:pt x="487" y="319"/>
                  </a:cubicBezTo>
                  <a:cubicBezTo>
                    <a:pt x="492" y="369"/>
                    <a:pt x="492" y="420"/>
                    <a:pt x="487" y="471"/>
                  </a:cubicBezTo>
                  <a:cubicBezTo>
                    <a:pt x="446" y="500"/>
                    <a:pt x="401" y="526"/>
                    <a:pt x="356" y="547"/>
                  </a:cubicBezTo>
                  <a:moveTo>
                    <a:pt x="295" y="572"/>
                  </a:moveTo>
                  <a:cubicBezTo>
                    <a:pt x="278" y="578"/>
                    <a:pt x="261" y="583"/>
                    <a:pt x="245" y="587"/>
                  </a:cubicBezTo>
                  <a:cubicBezTo>
                    <a:pt x="240" y="571"/>
                    <a:pt x="236" y="554"/>
                    <a:pt x="233" y="536"/>
                  </a:cubicBezTo>
                  <a:cubicBezTo>
                    <a:pt x="253" y="549"/>
                    <a:pt x="274" y="561"/>
                    <a:pt x="295" y="572"/>
                  </a:cubicBezTo>
                  <a:moveTo>
                    <a:pt x="172" y="430"/>
                  </a:moveTo>
                  <a:cubicBezTo>
                    <a:pt x="158" y="418"/>
                    <a:pt x="145" y="406"/>
                    <a:pt x="133" y="395"/>
                  </a:cubicBezTo>
                  <a:cubicBezTo>
                    <a:pt x="145" y="383"/>
                    <a:pt x="158" y="371"/>
                    <a:pt x="172" y="359"/>
                  </a:cubicBezTo>
                  <a:cubicBezTo>
                    <a:pt x="171" y="384"/>
                    <a:pt x="171" y="406"/>
                    <a:pt x="172" y="430"/>
                  </a:cubicBezTo>
                  <a:moveTo>
                    <a:pt x="233" y="253"/>
                  </a:moveTo>
                  <a:cubicBezTo>
                    <a:pt x="236" y="236"/>
                    <a:pt x="240" y="219"/>
                    <a:pt x="245" y="202"/>
                  </a:cubicBezTo>
                  <a:cubicBezTo>
                    <a:pt x="261" y="207"/>
                    <a:pt x="278" y="212"/>
                    <a:pt x="295" y="218"/>
                  </a:cubicBezTo>
                  <a:cubicBezTo>
                    <a:pt x="274" y="229"/>
                    <a:pt x="253" y="241"/>
                    <a:pt x="233" y="253"/>
                  </a:cubicBezTo>
                  <a:moveTo>
                    <a:pt x="466" y="202"/>
                  </a:moveTo>
                  <a:cubicBezTo>
                    <a:pt x="471" y="219"/>
                    <a:pt x="475" y="236"/>
                    <a:pt x="478" y="253"/>
                  </a:cubicBezTo>
                  <a:cubicBezTo>
                    <a:pt x="458" y="241"/>
                    <a:pt x="437" y="229"/>
                    <a:pt x="416" y="218"/>
                  </a:cubicBezTo>
                  <a:cubicBezTo>
                    <a:pt x="433" y="212"/>
                    <a:pt x="450" y="207"/>
                    <a:pt x="466" y="202"/>
                  </a:cubicBezTo>
                  <a:moveTo>
                    <a:pt x="578" y="395"/>
                  </a:moveTo>
                  <a:cubicBezTo>
                    <a:pt x="566" y="406"/>
                    <a:pt x="553" y="418"/>
                    <a:pt x="539" y="430"/>
                  </a:cubicBezTo>
                  <a:cubicBezTo>
                    <a:pt x="540" y="406"/>
                    <a:pt x="540" y="383"/>
                    <a:pt x="539" y="360"/>
                  </a:cubicBezTo>
                  <a:cubicBezTo>
                    <a:pt x="553" y="371"/>
                    <a:pt x="566" y="383"/>
                    <a:pt x="578" y="395"/>
                  </a:cubicBezTo>
                  <a:moveTo>
                    <a:pt x="610" y="358"/>
                  </a:moveTo>
                  <a:cubicBezTo>
                    <a:pt x="587" y="335"/>
                    <a:pt x="562" y="313"/>
                    <a:pt x="534" y="292"/>
                  </a:cubicBezTo>
                  <a:cubicBezTo>
                    <a:pt x="530" y="258"/>
                    <a:pt x="523" y="224"/>
                    <a:pt x="515" y="192"/>
                  </a:cubicBezTo>
                  <a:cubicBezTo>
                    <a:pt x="519" y="192"/>
                    <a:pt x="523" y="191"/>
                    <a:pt x="528" y="191"/>
                  </a:cubicBezTo>
                  <a:cubicBezTo>
                    <a:pt x="570" y="186"/>
                    <a:pt x="633" y="187"/>
                    <a:pt x="654" y="222"/>
                  </a:cubicBezTo>
                  <a:cubicBezTo>
                    <a:pt x="671" y="252"/>
                    <a:pt x="655" y="302"/>
                    <a:pt x="610" y="358"/>
                  </a:cubicBezTo>
                  <a:moveTo>
                    <a:pt x="356" y="50"/>
                  </a:moveTo>
                  <a:cubicBezTo>
                    <a:pt x="389" y="50"/>
                    <a:pt x="424" y="89"/>
                    <a:pt x="451" y="155"/>
                  </a:cubicBezTo>
                  <a:cubicBezTo>
                    <a:pt x="419" y="164"/>
                    <a:pt x="387" y="175"/>
                    <a:pt x="356" y="189"/>
                  </a:cubicBezTo>
                  <a:cubicBezTo>
                    <a:pt x="323" y="175"/>
                    <a:pt x="291" y="164"/>
                    <a:pt x="260" y="155"/>
                  </a:cubicBezTo>
                  <a:cubicBezTo>
                    <a:pt x="286" y="89"/>
                    <a:pt x="322" y="50"/>
                    <a:pt x="356" y="50"/>
                  </a:cubicBezTo>
                  <a:moveTo>
                    <a:pt x="183" y="191"/>
                  </a:moveTo>
                  <a:cubicBezTo>
                    <a:pt x="187" y="191"/>
                    <a:pt x="192" y="192"/>
                    <a:pt x="196" y="192"/>
                  </a:cubicBezTo>
                  <a:cubicBezTo>
                    <a:pt x="189" y="217"/>
                    <a:pt x="182" y="251"/>
                    <a:pt x="177" y="292"/>
                  </a:cubicBezTo>
                  <a:cubicBezTo>
                    <a:pt x="149" y="313"/>
                    <a:pt x="123" y="335"/>
                    <a:pt x="100" y="358"/>
                  </a:cubicBezTo>
                  <a:cubicBezTo>
                    <a:pt x="56" y="302"/>
                    <a:pt x="40" y="252"/>
                    <a:pt x="57" y="222"/>
                  </a:cubicBezTo>
                  <a:cubicBezTo>
                    <a:pt x="77" y="187"/>
                    <a:pt x="141" y="186"/>
                    <a:pt x="183" y="191"/>
                  </a:cubicBezTo>
                  <a:moveTo>
                    <a:pt x="196" y="597"/>
                  </a:moveTo>
                  <a:cubicBezTo>
                    <a:pt x="151" y="604"/>
                    <a:pt x="79" y="606"/>
                    <a:pt x="57" y="567"/>
                  </a:cubicBezTo>
                  <a:cubicBezTo>
                    <a:pt x="40" y="538"/>
                    <a:pt x="56" y="487"/>
                    <a:pt x="100" y="431"/>
                  </a:cubicBezTo>
                  <a:cubicBezTo>
                    <a:pt x="124" y="455"/>
                    <a:pt x="150" y="477"/>
                    <a:pt x="177" y="498"/>
                  </a:cubicBezTo>
                  <a:cubicBezTo>
                    <a:pt x="181" y="533"/>
                    <a:pt x="188" y="566"/>
                    <a:pt x="196" y="597"/>
                  </a:cubicBezTo>
                  <a:moveTo>
                    <a:pt x="260" y="634"/>
                  </a:moveTo>
                  <a:cubicBezTo>
                    <a:pt x="292" y="626"/>
                    <a:pt x="324" y="614"/>
                    <a:pt x="356" y="601"/>
                  </a:cubicBezTo>
                  <a:cubicBezTo>
                    <a:pt x="389" y="615"/>
                    <a:pt x="421" y="626"/>
                    <a:pt x="450" y="634"/>
                  </a:cubicBezTo>
                  <a:cubicBezTo>
                    <a:pt x="424" y="701"/>
                    <a:pt x="389" y="740"/>
                    <a:pt x="356" y="740"/>
                  </a:cubicBezTo>
                  <a:cubicBezTo>
                    <a:pt x="322" y="740"/>
                    <a:pt x="286" y="701"/>
                    <a:pt x="260" y="634"/>
                  </a:cubicBezTo>
                  <a:moveTo>
                    <a:pt x="528" y="599"/>
                  </a:moveTo>
                  <a:cubicBezTo>
                    <a:pt x="523" y="598"/>
                    <a:pt x="519" y="598"/>
                    <a:pt x="515" y="597"/>
                  </a:cubicBezTo>
                  <a:cubicBezTo>
                    <a:pt x="523" y="566"/>
                    <a:pt x="529" y="532"/>
                    <a:pt x="534" y="497"/>
                  </a:cubicBezTo>
                  <a:cubicBezTo>
                    <a:pt x="562" y="476"/>
                    <a:pt x="588" y="454"/>
                    <a:pt x="610" y="431"/>
                  </a:cubicBezTo>
                  <a:lnTo>
                    <a:pt x="610" y="431"/>
                  </a:lnTo>
                  <a:cubicBezTo>
                    <a:pt x="655" y="487"/>
                    <a:pt x="671" y="538"/>
                    <a:pt x="654" y="567"/>
                  </a:cubicBezTo>
                  <a:cubicBezTo>
                    <a:pt x="633" y="603"/>
                    <a:pt x="569" y="604"/>
                    <a:pt x="528" y="599"/>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72" name="Google Shape;4272;p76"/>
            <p:cNvSpPr/>
            <p:nvPr/>
          </p:nvSpPr>
          <p:spPr>
            <a:xfrm>
              <a:off x="5674060" y="3742195"/>
              <a:ext cx="70560" cy="70200"/>
            </a:xfrm>
            <a:custGeom>
              <a:avLst/>
              <a:gdLst/>
              <a:ahLst/>
              <a:cxnLst/>
              <a:rect l="l" t="t" r="r" b="b"/>
              <a:pathLst>
                <a:path w="197" h="196" extrusionOk="0">
                  <a:moveTo>
                    <a:pt x="197" y="98"/>
                  </a:moveTo>
                  <a:cubicBezTo>
                    <a:pt x="197" y="115"/>
                    <a:pt x="192" y="132"/>
                    <a:pt x="183" y="147"/>
                  </a:cubicBezTo>
                  <a:cubicBezTo>
                    <a:pt x="175" y="162"/>
                    <a:pt x="162" y="175"/>
                    <a:pt x="147" y="183"/>
                  </a:cubicBezTo>
                  <a:cubicBezTo>
                    <a:pt x="132" y="192"/>
                    <a:pt x="115" y="196"/>
                    <a:pt x="99" y="196"/>
                  </a:cubicBezTo>
                  <a:cubicBezTo>
                    <a:pt x="82" y="196"/>
                    <a:pt x="65" y="192"/>
                    <a:pt x="50" y="183"/>
                  </a:cubicBezTo>
                  <a:cubicBezTo>
                    <a:pt x="35" y="175"/>
                    <a:pt x="21" y="162"/>
                    <a:pt x="13" y="147"/>
                  </a:cubicBezTo>
                  <a:cubicBezTo>
                    <a:pt x="4" y="132"/>
                    <a:pt x="0" y="115"/>
                    <a:pt x="0" y="98"/>
                  </a:cubicBezTo>
                  <a:cubicBezTo>
                    <a:pt x="0" y="81"/>
                    <a:pt x="5" y="64"/>
                    <a:pt x="13" y="49"/>
                  </a:cubicBezTo>
                  <a:cubicBezTo>
                    <a:pt x="22" y="34"/>
                    <a:pt x="35" y="21"/>
                    <a:pt x="50" y="13"/>
                  </a:cubicBezTo>
                  <a:cubicBezTo>
                    <a:pt x="65" y="4"/>
                    <a:pt x="82" y="0"/>
                    <a:pt x="99" y="0"/>
                  </a:cubicBezTo>
                  <a:cubicBezTo>
                    <a:pt x="115" y="0"/>
                    <a:pt x="132" y="4"/>
                    <a:pt x="147" y="13"/>
                  </a:cubicBezTo>
                  <a:cubicBezTo>
                    <a:pt x="162" y="21"/>
                    <a:pt x="175" y="34"/>
                    <a:pt x="183" y="49"/>
                  </a:cubicBezTo>
                  <a:cubicBezTo>
                    <a:pt x="192" y="64"/>
                    <a:pt x="197" y="81"/>
                    <a:pt x="197" y="98"/>
                  </a:cubicBezTo>
                  <a:close/>
                </a:path>
              </a:pathLst>
            </a:custGeom>
            <a:solidFill>
              <a:schemeClr val="dk1"/>
            </a:solidFill>
            <a:ln>
              <a:noFill/>
            </a:ln>
          </p:spPr>
          <p:txBody>
            <a:bodyPr spcFirstLastPara="1" wrap="square" lIns="90000" tIns="25550" rIns="90000" bIns="2555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grpSp>
        <p:nvGrpSpPr>
          <p:cNvPr id="4273" name="Google Shape;4273;p76"/>
          <p:cNvGrpSpPr/>
          <p:nvPr/>
        </p:nvGrpSpPr>
        <p:grpSpPr>
          <a:xfrm>
            <a:off x="3092660" y="3046661"/>
            <a:ext cx="316699" cy="277314"/>
            <a:chOff x="6080500" y="3652915"/>
            <a:chExt cx="283679" cy="248400"/>
          </a:xfrm>
        </p:grpSpPr>
        <p:sp>
          <p:nvSpPr>
            <p:cNvPr id="4274" name="Google Shape;4274;p76"/>
            <p:cNvSpPr/>
            <p:nvPr/>
          </p:nvSpPr>
          <p:spPr>
            <a:xfrm>
              <a:off x="6080500" y="3857035"/>
              <a:ext cx="283679" cy="44280"/>
            </a:xfrm>
            <a:custGeom>
              <a:avLst/>
              <a:gdLst/>
              <a:ahLst/>
              <a:cxnLst/>
              <a:rect l="l" t="t" r="r" b="b"/>
              <a:pathLst>
                <a:path w="789" h="124" extrusionOk="0">
                  <a:moveTo>
                    <a:pt x="506" y="0"/>
                  </a:moveTo>
                  <a:cubicBezTo>
                    <a:pt x="504" y="0"/>
                    <a:pt x="502" y="1"/>
                    <a:pt x="501" y="2"/>
                  </a:cubicBezTo>
                  <a:lnTo>
                    <a:pt x="486" y="18"/>
                  </a:lnTo>
                  <a:cubicBezTo>
                    <a:pt x="481" y="22"/>
                    <a:pt x="475" y="25"/>
                    <a:pt x="468" y="25"/>
                  </a:cubicBezTo>
                  <a:lnTo>
                    <a:pt x="321" y="25"/>
                  </a:lnTo>
                  <a:cubicBezTo>
                    <a:pt x="314" y="25"/>
                    <a:pt x="308" y="22"/>
                    <a:pt x="303" y="18"/>
                  </a:cubicBezTo>
                  <a:lnTo>
                    <a:pt x="288" y="2"/>
                  </a:lnTo>
                  <a:cubicBezTo>
                    <a:pt x="287" y="1"/>
                    <a:pt x="285" y="0"/>
                    <a:pt x="283" y="0"/>
                  </a:cubicBezTo>
                  <a:lnTo>
                    <a:pt x="25" y="0"/>
                  </a:lnTo>
                  <a:cubicBezTo>
                    <a:pt x="11" y="0"/>
                    <a:pt x="0" y="11"/>
                    <a:pt x="0" y="25"/>
                  </a:cubicBezTo>
                  <a:cubicBezTo>
                    <a:pt x="0" y="30"/>
                    <a:pt x="0" y="36"/>
                    <a:pt x="0" y="43"/>
                  </a:cubicBezTo>
                  <a:cubicBezTo>
                    <a:pt x="0" y="88"/>
                    <a:pt x="36" y="124"/>
                    <a:pt x="80" y="124"/>
                  </a:cubicBezTo>
                  <a:lnTo>
                    <a:pt x="709" y="124"/>
                  </a:lnTo>
                  <a:cubicBezTo>
                    <a:pt x="753" y="124"/>
                    <a:pt x="789" y="88"/>
                    <a:pt x="789" y="43"/>
                  </a:cubicBezTo>
                  <a:cubicBezTo>
                    <a:pt x="789" y="36"/>
                    <a:pt x="789" y="30"/>
                    <a:pt x="789" y="25"/>
                  </a:cubicBezTo>
                  <a:cubicBezTo>
                    <a:pt x="789" y="11"/>
                    <a:pt x="778" y="0"/>
                    <a:pt x="764" y="0"/>
                  </a:cubicBezTo>
                  <a:lnTo>
                    <a:pt x="506" y="0"/>
                  </a:ln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75" name="Google Shape;4275;p76"/>
            <p:cNvSpPr/>
            <p:nvPr/>
          </p:nvSpPr>
          <p:spPr>
            <a:xfrm>
              <a:off x="6129460" y="3688555"/>
              <a:ext cx="185759" cy="114840"/>
            </a:xfrm>
            <a:custGeom>
              <a:avLst/>
              <a:gdLst/>
              <a:ahLst/>
              <a:cxnLst/>
              <a:rect l="l" t="t" r="r" b="b"/>
              <a:pathLst>
                <a:path w="517" h="320" extrusionOk="0">
                  <a:moveTo>
                    <a:pt x="509" y="320"/>
                  </a:moveTo>
                  <a:cubicBezTo>
                    <a:pt x="514" y="320"/>
                    <a:pt x="517" y="317"/>
                    <a:pt x="517" y="312"/>
                  </a:cubicBezTo>
                  <a:lnTo>
                    <a:pt x="517" y="8"/>
                  </a:lnTo>
                  <a:cubicBezTo>
                    <a:pt x="517" y="4"/>
                    <a:pt x="514" y="0"/>
                    <a:pt x="509" y="0"/>
                  </a:cubicBezTo>
                  <a:lnTo>
                    <a:pt x="8" y="0"/>
                  </a:lnTo>
                  <a:cubicBezTo>
                    <a:pt x="3" y="0"/>
                    <a:pt x="0" y="4"/>
                    <a:pt x="0" y="8"/>
                  </a:cubicBezTo>
                  <a:lnTo>
                    <a:pt x="0" y="312"/>
                  </a:lnTo>
                  <a:cubicBezTo>
                    <a:pt x="0" y="317"/>
                    <a:pt x="3" y="320"/>
                    <a:pt x="8" y="320"/>
                  </a:cubicBezTo>
                  <a:lnTo>
                    <a:pt x="509" y="320"/>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76" name="Google Shape;4276;p76"/>
            <p:cNvSpPr/>
            <p:nvPr/>
          </p:nvSpPr>
          <p:spPr>
            <a:xfrm>
              <a:off x="6093820" y="3652915"/>
              <a:ext cx="257041" cy="194760"/>
            </a:xfrm>
            <a:custGeom>
              <a:avLst/>
              <a:gdLst/>
              <a:ahLst/>
              <a:cxnLst/>
              <a:rect l="l" t="t" r="r" b="b"/>
              <a:pathLst>
                <a:path w="715" h="542" extrusionOk="0">
                  <a:moveTo>
                    <a:pt x="259" y="518"/>
                  </a:moveTo>
                  <a:cubicBezTo>
                    <a:pt x="266" y="518"/>
                    <a:pt x="272" y="520"/>
                    <a:pt x="277" y="525"/>
                  </a:cubicBezTo>
                  <a:lnTo>
                    <a:pt x="292" y="540"/>
                  </a:lnTo>
                  <a:cubicBezTo>
                    <a:pt x="293" y="542"/>
                    <a:pt x="295" y="542"/>
                    <a:pt x="297" y="542"/>
                  </a:cubicBezTo>
                  <a:lnTo>
                    <a:pt x="418" y="542"/>
                  </a:lnTo>
                  <a:cubicBezTo>
                    <a:pt x="420" y="542"/>
                    <a:pt x="422" y="542"/>
                    <a:pt x="423" y="540"/>
                  </a:cubicBezTo>
                  <a:lnTo>
                    <a:pt x="438" y="525"/>
                  </a:lnTo>
                  <a:cubicBezTo>
                    <a:pt x="443" y="520"/>
                    <a:pt x="449" y="518"/>
                    <a:pt x="456" y="518"/>
                  </a:cubicBezTo>
                  <a:lnTo>
                    <a:pt x="641" y="518"/>
                  </a:lnTo>
                  <a:cubicBezTo>
                    <a:pt x="682" y="518"/>
                    <a:pt x="715" y="485"/>
                    <a:pt x="715" y="444"/>
                  </a:cubicBezTo>
                  <a:lnTo>
                    <a:pt x="715" y="74"/>
                  </a:lnTo>
                  <a:cubicBezTo>
                    <a:pt x="715" y="34"/>
                    <a:pt x="682" y="0"/>
                    <a:pt x="641" y="0"/>
                  </a:cubicBezTo>
                  <a:lnTo>
                    <a:pt x="74" y="0"/>
                  </a:lnTo>
                  <a:cubicBezTo>
                    <a:pt x="33" y="0"/>
                    <a:pt x="0" y="34"/>
                    <a:pt x="0" y="74"/>
                  </a:cubicBezTo>
                  <a:lnTo>
                    <a:pt x="0" y="444"/>
                  </a:lnTo>
                  <a:cubicBezTo>
                    <a:pt x="0" y="485"/>
                    <a:pt x="33" y="518"/>
                    <a:pt x="74" y="518"/>
                  </a:cubicBezTo>
                  <a:lnTo>
                    <a:pt x="259" y="518"/>
                  </a:lnTo>
                  <a:moveTo>
                    <a:pt x="641" y="468"/>
                  </a:moveTo>
                  <a:lnTo>
                    <a:pt x="74" y="468"/>
                  </a:lnTo>
                  <a:cubicBezTo>
                    <a:pt x="60" y="468"/>
                    <a:pt x="49" y="457"/>
                    <a:pt x="49" y="444"/>
                  </a:cubicBezTo>
                  <a:lnTo>
                    <a:pt x="49" y="74"/>
                  </a:lnTo>
                  <a:cubicBezTo>
                    <a:pt x="49" y="61"/>
                    <a:pt x="60" y="50"/>
                    <a:pt x="74" y="50"/>
                  </a:cubicBezTo>
                  <a:lnTo>
                    <a:pt x="641" y="50"/>
                  </a:lnTo>
                  <a:cubicBezTo>
                    <a:pt x="655" y="50"/>
                    <a:pt x="666" y="61"/>
                    <a:pt x="666" y="74"/>
                  </a:cubicBezTo>
                  <a:lnTo>
                    <a:pt x="666" y="444"/>
                  </a:lnTo>
                  <a:cubicBezTo>
                    <a:pt x="666" y="457"/>
                    <a:pt x="655" y="468"/>
                    <a:pt x="641" y="468"/>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sp>
        <p:nvSpPr>
          <p:cNvPr id="4277" name="Google Shape;4277;p76"/>
          <p:cNvSpPr/>
          <p:nvPr/>
        </p:nvSpPr>
        <p:spPr>
          <a:xfrm>
            <a:off x="5780050" y="3024848"/>
            <a:ext cx="271291" cy="321128"/>
          </a:xfrm>
          <a:custGeom>
            <a:avLst/>
            <a:gdLst/>
            <a:ahLst/>
            <a:cxnLst/>
            <a:rect l="l" t="t" r="r" b="b"/>
            <a:pathLst>
              <a:path w="676" h="800" extrusionOk="0">
                <a:moveTo>
                  <a:pt x="588" y="587"/>
                </a:moveTo>
                <a:cubicBezTo>
                  <a:pt x="588" y="574"/>
                  <a:pt x="577" y="562"/>
                  <a:pt x="563" y="562"/>
                </a:cubicBezTo>
                <a:lnTo>
                  <a:pt x="538" y="562"/>
                </a:lnTo>
                <a:lnTo>
                  <a:pt x="538" y="363"/>
                </a:lnTo>
                <a:cubicBezTo>
                  <a:pt x="538" y="267"/>
                  <a:pt x="487" y="179"/>
                  <a:pt x="406" y="131"/>
                </a:cubicBezTo>
                <a:cubicBezTo>
                  <a:pt x="420" y="97"/>
                  <a:pt x="414" y="55"/>
                  <a:pt x="386" y="27"/>
                </a:cubicBezTo>
                <a:cubicBezTo>
                  <a:pt x="349" y="-9"/>
                  <a:pt x="290" y="-9"/>
                  <a:pt x="253" y="27"/>
                </a:cubicBezTo>
                <a:lnTo>
                  <a:pt x="224" y="57"/>
                </a:lnTo>
                <a:cubicBezTo>
                  <a:pt x="164" y="42"/>
                  <a:pt x="97" y="58"/>
                  <a:pt x="50" y="105"/>
                </a:cubicBezTo>
                <a:lnTo>
                  <a:pt x="8" y="145"/>
                </a:lnTo>
                <a:cubicBezTo>
                  <a:pt x="-2" y="155"/>
                  <a:pt x="-2" y="171"/>
                  <a:pt x="8" y="181"/>
                </a:cubicBezTo>
                <a:lnTo>
                  <a:pt x="56" y="229"/>
                </a:lnTo>
                <a:cubicBezTo>
                  <a:pt x="37" y="247"/>
                  <a:pt x="25" y="273"/>
                  <a:pt x="25" y="300"/>
                </a:cubicBezTo>
                <a:cubicBezTo>
                  <a:pt x="25" y="356"/>
                  <a:pt x="70" y="401"/>
                  <a:pt x="126" y="401"/>
                </a:cubicBezTo>
                <a:cubicBezTo>
                  <a:pt x="153" y="401"/>
                  <a:pt x="179" y="389"/>
                  <a:pt x="197" y="370"/>
                </a:cubicBezTo>
                <a:lnTo>
                  <a:pt x="232" y="404"/>
                </a:lnTo>
                <a:cubicBezTo>
                  <a:pt x="241" y="413"/>
                  <a:pt x="257" y="413"/>
                  <a:pt x="267" y="404"/>
                </a:cubicBezTo>
                <a:cubicBezTo>
                  <a:pt x="300" y="373"/>
                  <a:pt x="308" y="366"/>
                  <a:pt x="309" y="365"/>
                </a:cubicBezTo>
                <a:cubicBezTo>
                  <a:pt x="309" y="365"/>
                  <a:pt x="308" y="365"/>
                  <a:pt x="309" y="364"/>
                </a:cubicBezTo>
                <a:cubicBezTo>
                  <a:pt x="355" y="317"/>
                  <a:pt x="371" y="251"/>
                  <a:pt x="356" y="190"/>
                </a:cubicBezTo>
                <a:lnTo>
                  <a:pt x="375" y="171"/>
                </a:lnTo>
                <a:cubicBezTo>
                  <a:pt x="444" y="210"/>
                  <a:pt x="488" y="283"/>
                  <a:pt x="488" y="363"/>
                </a:cubicBezTo>
                <a:lnTo>
                  <a:pt x="488" y="562"/>
                </a:lnTo>
                <a:lnTo>
                  <a:pt x="463" y="562"/>
                </a:lnTo>
                <a:cubicBezTo>
                  <a:pt x="449" y="562"/>
                  <a:pt x="438" y="574"/>
                  <a:pt x="438" y="587"/>
                </a:cubicBezTo>
                <a:lnTo>
                  <a:pt x="438" y="662"/>
                </a:lnTo>
                <a:lnTo>
                  <a:pt x="388" y="662"/>
                </a:lnTo>
                <a:lnTo>
                  <a:pt x="388" y="637"/>
                </a:lnTo>
                <a:cubicBezTo>
                  <a:pt x="388" y="624"/>
                  <a:pt x="377" y="612"/>
                  <a:pt x="363" y="612"/>
                </a:cubicBezTo>
                <a:cubicBezTo>
                  <a:pt x="350" y="612"/>
                  <a:pt x="338" y="624"/>
                  <a:pt x="338" y="637"/>
                </a:cubicBezTo>
                <a:lnTo>
                  <a:pt x="338" y="662"/>
                </a:lnTo>
                <a:lnTo>
                  <a:pt x="326" y="662"/>
                </a:lnTo>
                <a:cubicBezTo>
                  <a:pt x="271" y="662"/>
                  <a:pt x="226" y="707"/>
                  <a:pt x="226" y="763"/>
                </a:cubicBezTo>
                <a:lnTo>
                  <a:pt x="226" y="775"/>
                </a:lnTo>
                <a:cubicBezTo>
                  <a:pt x="226" y="789"/>
                  <a:pt x="237" y="800"/>
                  <a:pt x="251" y="800"/>
                </a:cubicBezTo>
                <a:lnTo>
                  <a:pt x="651" y="800"/>
                </a:lnTo>
                <a:cubicBezTo>
                  <a:pt x="664" y="800"/>
                  <a:pt x="676" y="789"/>
                  <a:pt x="676" y="775"/>
                </a:cubicBezTo>
                <a:lnTo>
                  <a:pt x="676" y="763"/>
                </a:lnTo>
                <a:cubicBezTo>
                  <a:pt x="676" y="712"/>
                  <a:pt x="637" y="669"/>
                  <a:pt x="588" y="663"/>
                </a:cubicBezTo>
                <a:lnTo>
                  <a:pt x="588" y="587"/>
                </a:lnTo>
                <a:moveTo>
                  <a:pt x="126" y="350"/>
                </a:moveTo>
                <a:cubicBezTo>
                  <a:pt x="81" y="350"/>
                  <a:pt x="58" y="295"/>
                  <a:pt x="91" y="264"/>
                </a:cubicBezTo>
                <a:lnTo>
                  <a:pt x="162" y="335"/>
                </a:lnTo>
                <a:cubicBezTo>
                  <a:pt x="153" y="345"/>
                  <a:pt x="140" y="350"/>
                  <a:pt x="126" y="35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nvGrpSpPr>
          <p:cNvPr id="4278" name="Google Shape;4278;p76"/>
          <p:cNvGrpSpPr/>
          <p:nvPr/>
        </p:nvGrpSpPr>
        <p:grpSpPr>
          <a:xfrm>
            <a:off x="3786470" y="3026968"/>
            <a:ext cx="316701" cy="316701"/>
            <a:chOff x="6766300" y="3635275"/>
            <a:chExt cx="283680" cy="283680"/>
          </a:xfrm>
        </p:grpSpPr>
        <p:sp>
          <p:nvSpPr>
            <p:cNvPr id="4279" name="Google Shape;4279;p76"/>
            <p:cNvSpPr/>
            <p:nvPr/>
          </p:nvSpPr>
          <p:spPr>
            <a:xfrm>
              <a:off x="6841900" y="3635275"/>
              <a:ext cx="132480" cy="132840"/>
            </a:xfrm>
            <a:custGeom>
              <a:avLst/>
              <a:gdLst/>
              <a:ahLst/>
              <a:cxnLst/>
              <a:rect l="l" t="t" r="r" b="b"/>
              <a:pathLst>
                <a:path w="369" h="370" extrusionOk="0">
                  <a:moveTo>
                    <a:pt x="338" y="0"/>
                  </a:moveTo>
                  <a:lnTo>
                    <a:pt x="31" y="0"/>
                  </a:lnTo>
                  <a:cubicBezTo>
                    <a:pt x="14" y="0"/>
                    <a:pt x="0" y="14"/>
                    <a:pt x="0" y="31"/>
                  </a:cubicBezTo>
                  <a:lnTo>
                    <a:pt x="0" y="339"/>
                  </a:lnTo>
                  <a:cubicBezTo>
                    <a:pt x="0" y="356"/>
                    <a:pt x="14" y="370"/>
                    <a:pt x="31" y="370"/>
                  </a:cubicBezTo>
                  <a:lnTo>
                    <a:pt x="338" y="370"/>
                  </a:lnTo>
                  <a:cubicBezTo>
                    <a:pt x="355" y="370"/>
                    <a:pt x="369" y="356"/>
                    <a:pt x="369" y="339"/>
                  </a:cubicBezTo>
                  <a:lnTo>
                    <a:pt x="369" y="31"/>
                  </a:lnTo>
                  <a:cubicBezTo>
                    <a:pt x="369" y="14"/>
                    <a:pt x="355" y="0"/>
                    <a:pt x="338" y="0"/>
                  </a:cubicBezTo>
                  <a:moveTo>
                    <a:pt x="223" y="269"/>
                  </a:moveTo>
                  <a:cubicBezTo>
                    <a:pt x="223" y="283"/>
                    <a:pt x="212" y="294"/>
                    <a:pt x="198" y="294"/>
                  </a:cubicBezTo>
                  <a:cubicBezTo>
                    <a:pt x="185" y="294"/>
                    <a:pt x="174" y="283"/>
                    <a:pt x="174" y="269"/>
                  </a:cubicBezTo>
                  <a:lnTo>
                    <a:pt x="174" y="126"/>
                  </a:lnTo>
                  <a:lnTo>
                    <a:pt x="171" y="126"/>
                  </a:lnTo>
                  <a:cubicBezTo>
                    <a:pt x="157" y="126"/>
                    <a:pt x="146" y="114"/>
                    <a:pt x="146" y="101"/>
                  </a:cubicBezTo>
                  <a:cubicBezTo>
                    <a:pt x="146" y="87"/>
                    <a:pt x="157" y="77"/>
                    <a:pt x="171" y="77"/>
                  </a:cubicBezTo>
                  <a:lnTo>
                    <a:pt x="198" y="77"/>
                  </a:lnTo>
                  <a:cubicBezTo>
                    <a:pt x="212" y="77"/>
                    <a:pt x="223" y="88"/>
                    <a:pt x="223" y="101"/>
                  </a:cubicBezTo>
                  <a:lnTo>
                    <a:pt x="223" y="26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80" name="Google Shape;4280;p76"/>
            <p:cNvSpPr/>
            <p:nvPr/>
          </p:nvSpPr>
          <p:spPr>
            <a:xfrm>
              <a:off x="6917140" y="3786115"/>
              <a:ext cx="132840" cy="132840"/>
            </a:xfrm>
            <a:custGeom>
              <a:avLst/>
              <a:gdLst/>
              <a:ahLst/>
              <a:cxnLst/>
              <a:rect l="l" t="t" r="r" b="b"/>
              <a:pathLst>
                <a:path w="370" h="370" extrusionOk="0">
                  <a:moveTo>
                    <a:pt x="339" y="0"/>
                  </a:moveTo>
                  <a:lnTo>
                    <a:pt x="31" y="0"/>
                  </a:lnTo>
                  <a:cubicBezTo>
                    <a:pt x="14" y="0"/>
                    <a:pt x="0" y="14"/>
                    <a:pt x="0" y="31"/>
                  </a:cubicBezTo>
                  <a:lnTo>
                    <a:pt x="0" y="339"/>
                  </a:lnTo>
                  <a:cubicBezTo>
                    <a:pt x="0" y="356"/>
                    <a:pt x="14" y="370"/>
                    <a:pt x="31" y="370"/>
                  </a:cubicBezTo>
                  <a:lnTo>
                    <a:pt x="339" y="370"/>
                  </a:lnTo>
                  <a:cubicBezTo>
                    <a:pt x="356" y="370"/>
                    <a:pt x="370" y="356"/>
                    <a:pt x="370" y="339"/>
                  </a:cubicBezTo>
                  <a:lnTo>
                    <a:pt x="370" y="31"/>
                  </a:lnTo>
                  <a:cubicBezTo>
                    <a:pt x="370" y="14"/>
                    <a:pt x="356" y="0"/>
                    <a:pt x="339" y="0"/>
                  </a:cubicBezTo>
                  <a:moveTo>
                    <a:pt x="136" y="293"/>
                  </a:moveTo>
                  <a:cubicBezTo>
                    <a:pt x="122" y="293"/>
                    <a:pt x="111" y="283"/>
                    <a:pt x="111" y="269"/>
                  </a:cubicBezTo>
                  <a:cubicBezTo>
                    <a:pt x="111" y="256"/>
                    <a:pt x="122" y="244"/>
                    <a:pt x="136" y="244"/>
                  </a:cubicBezTo>
                  <a:lnTo>
                    <a:pt x="192" y="244"/>
                  </a:lnTo>
                  <a:cubicBezTo>
                    <a:pt x="201" y="244"/>
                    <a:pt x="209" y="237"/>
                    <a:pt x="209" y="227"/>
                  </a:cubicBezTo>
                  <a:cubicBezTo>
                    <a:pt x="209" y="218"/>
                    <a:pt x="201" y="210"/>
                    <a:pt x="192" y="210"/>
                  </a:cubicBezTo>
                  <a:lnTo>
                    <a:pt x="164" y="210"/>
                  </a:lnTo>
                  <a:cubicBezTo>
                    <a:pt x="150" y="210"/>
                    <a:pt x="139" y="199"/>
                    <a:pt x="139" y="185"/>
                  </a:cubicBezTo>
                  <a:cubicBezTo>
                    <a:pt x="139" y="172"/>
                    <a:pt x="150" y="160"/>
                    <a:pt x="164" y="160"/>
                  </a:cubicBezTo>
                  <a:lnTo>
                    <a:pt x="192" y="160"/>
                  </a:lnTo>
                  <a:cubicBezTo>
                    <a:pt x="201" y="160"/>
                    <a:pt x="209" y="153"/>
                    <a:pt x="209" y="143"/>
                  </a:cubicBezTo>
                  <a:cubicBezTo>
                    <a:pt x="209" y="134"/>
                    <a:pt x="201" y="126"/>
                    <a:pt x="192" y="126"/>
                  </a:cubicBezTo>
                  <a:lnTo>
                    <a:pt x="136" y="126"/>
                  </a:lnTo>
                  <a:cubicBezTo>
                    <a:pt x="122" y="126"/>
                    <a:pt x="111" y="115"/>
                    <a:pt x="111" y="101"/>
                  </a:cubicBezTo>
                  <a:cubicBezTo>
                    <a:pt x="111" y="87"/>
                    <a:pt x="122" y="76"/>
                    <a:pt x="136" y="76"/>
                  </a:cubicBezTo>
                  <a:lnTo>
                    <a:pt x="192" y="76"/>
                  </a:lnTo>
                  <a:cubicBezTo>
                    <a:pt x="248" y="76"/>
                    <a:pt x="279" y="142"/>
                    <a:pt x="244" y="185"/>
                  </a:cubicBezTo>
                  <a:cubicBezTo>
                    <a:pt x="279" y="228"/>
                    <a:pt x="248" y="293"/>
                    <a:pt x="192" y="293"/>
                  </a:cubicBezTo>
                  <a:lnTo>
                    <a:pt x="136" y="293"/>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81" name="Google Shape;4281;p76"/>
            <p:cNvSpPr/>
            <p:nvPr/>
          </p:nvSpPr>
          <p:spPr>
            <a:xfrm>
              <a:off x="6766300" y="3786115"/>
              <a:ext cx="132840" cy="132840"/>
            </a:xfrm>
            <a:custGeom>
              <a:avLst/>
              <a:gdLst/>
              <a:ahLst/>
              <a:cxnLst/>
              <a:rect l="l" t="t" r="r" b="b"/>
              <a:pathLst>
                <a:path w="370" h="370" extrusionOk="0">
                  <a:moveTo>
                    <a:pt x="339" y="0"/>
                  </a:moveTo>
                  <a:lnTo>
                    <a:pt x="31" y="0"/>
                  </a:lnTo>
                  <a:cubicBezTo>
                    <a:pt x="14" y="0"/>
                    <a:pt x="0" y="14"/>
                    <a:pt x="0" y="31"/>
                  </a:cubicBezTo>
                  <a:lnTo>
                    <a:pt x="0" y="339"/>
                  </a:lnTo>
                  <a:cubicBezTo>
                    <a:pt x="0" y="356"/>
                    <a:pt x="14" y="370"/>
                    <a:pt x="31" y="370"/>
                  </a:cubicBezTo>
                  <a:lnTo>
                    <a:pt x="339" y="370"/>
                  </a:lnTo>
                  <a:cubicBezTo>
                    <a:pt x="356" y="370"/>
                    <a:pt x="370" y="356"/>
                    <a:pt x="370" y="339"/>
                  </a:cubicBezTo>
                  <a:lnTo>
                    <a:pt x="370" y="31"/>
                  </a:lnTo>
                  <a:cubicBezTo>
                    <a:pt x="370" y="14"/>
                    <a:pt x="356" y="0"/>
                    <a:pt x="339" y="0"/>
                  </a:cubicBezTo>
                  <a:moveTo>
                    <a:pt x="234" y="244"/>
                  </a:moveTo>
                  <a:cubicBezTo>
                    <a:pt x="248" y="244"/>
                    <a:pt x="259" y="256"/>
                    <a:pt x="259" y="269"/>
                  </a:cubicBezTo>
                  <a:cubicBezTo>
                    <a:pt x="259" y="283"/>
                    <a:pt x="248" y="293"/>
                    <a:pt x="234" y="293"/>
                  </a:cubicBezTo>
                  <a:lnTo>
                    <a:pt x="136" y="293"/>
                  </a:lnTo>
                  <a:cubicBezTo>
                    <a:pt x="123" y="293"/>
                    <a:pt x="112" y="282"/>
                    <a:pt x="112" y="269"/>
                  </a:cubicBezTo>
                  <a:lnTo>
                    <a:pt x="112" y="255"/>
                  </a:lnTo>
                  <a:cubicBezTo>
                    <a:pt x="112" y="247"/>
                    <a:pt x="115" y="239"/>
                    <a:pt x="122" y="235"/>
                  </a:cubicBezTo>
                  <a:lnTo>
                    <a:pt x="191" y="185"/>
                  </a:lnTo>
                  <a:cubicBezTo>
                    <a:pt x="203" y="177"/>
                    <a:pt x="209" y="164"/>
                    <a:pt x="209" y="150"/>
                  </a:cubicBezTo>
                  <a:cubicBezTo>
                    <a:pt x="209" y="136"/>
                    <a:pt x="198" y="126"/>
                    <a:pt x="185" y="126"/>
                  </a:cubicBezTo>
                  <a:cubicBezTo>
                    <a:pt x="171" y="126"/>
                    <a:pt x="161" y="136"/>
                    <a:pt x="161" y="150"/>
                  </a:cubicBezTo>
                  <a:cubicBezTo>
                    <a:pt x="161" y="164"/>
                    <a:pt x="150" y="175"/>
                    <a:pt x="136" y="175"/>
                  </a:cubicBezTo>
                  <a:cubicBezTo>
                    <a:pt x="123" y="175"/>
                    <a:pt x="112" y="164"/>
                    <a:pt x="112" y="150"/>
                  </a:cubicBezTo>
                  <a:cubicBezTo>
                    <a:pt x="112" y="109"/>
                    <a:pt x="144" y="76"/>
                    <a:pt x="185" y="76"/>
                  </a:cubicBezTo>
                  <a:cubicBezTo>
                    <a:pt x="225" y="76"/>
                    <a:pt x="259" y="109"/>
                    <a:pt x="259" y="150"/>
                  </a:cubicBezTo>
                  <a:cubicBezTo>
                    <a:pt x="259" y="180"/>
                    <a:pt x="244" y="208"/>
                    <a:pt x="220" y="225"/>
                  </a:cubicBezTo>
                  <a:lnTo>
                    <a:pt x="194" y="244"/>
                  </a:lnTo>
                  <a:lnTo>
                    <a:pt x="234" y="244"/>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grpSp>
        <p:nvGrpSpPr>
          <p:cNvPr id="4282" name="Google Shape;4282;p76"/>
          <p:cNvGrpSpPr/>
          <p:nvPr/>
        </p:nvGrpSpPr>
        <p:grpSpPr>
          <a:xfrm>
            <a:off x="4442487" y="3024757"/>
            <a:ext cx="321121" cy="321121"/>
            <a:chOff x="7391980" y="3635635"/>
            <a:chExt cx="287640" cy="287640"/>
          </a:xfrm>
        </p:grpSpPr>
        <p:sp>
          <p:nvSpPr>
            <p:cNvPr id="4283" name="Google Shape;4283;p76"/>
            <p:cNvSpPr/>
            <p:nvPr/>
          </p:nvSpPr>
          <p:spPr>
            <a:xfrm>
              <a:off x="7391980" y="3635635"/>
              <a:ext cx="134640" cy="287640"/>
            </a:xfrm>
            <a:custGeom>
              <a:avLst/>
              <a:gdLst/>
              <a:ahLst/>
              <a:cxnLst/>
              <a:rect l="l" t="t" r="r" b="b"/>
              <a:pathLst>
                <a:path w="375" h="800" extrusionOk="0">
                  <a:moveTo>
                    <a:pt x="375" y="100"/>
                  </a:moveTo>
                  <a:cubicBezTo>
                    <a:pt x="375" y="42"/>
                    <a:pt x="344" y="0"/>
                    <a:pt x="288" y="0"/>
                  </a:cubicBezTo>
                  <a:cubicBezTo>
                    <a:pt x="232" y="0"/>
                    <a:pt x="188" y="77"/>
                    <a:pt x="188" y="175"/>
                  </a:cubicBezTo>
                  <a:lnTo>
                    <a:pt x="188" y="217"/>
                  </a:lnTo>
                  <a:cubicBezTo>
                    <a:pt x="99" y="274"/>
                    <a:pt x="0" y="345"/>
                    <a:pt x="0" y="450"/>
                  </a:cubicBezTo>
                  <a:cubicBezTo>
                    <a:pt x="0" y="581"/>
                    <a:pt x="78" y="650"/>
                    <a:pt x="188" y="650"/>
                  </a:cubicBezTo>
                  <a:lnTo>
                    <a:pt x="188" y="713"/>
                  </a:lnTo>
                  <a:cubicBezTo>
                    <a:pt x="188" y="750"/>
                    <a:pt x="174" y="750"/>
                    <a:pt x="163" y="750"/>
                  </a:cubicBezTo>
                  <a:cubicBezTo>
                    <a:pt x="160" y="750"/>
                    <a:pt x="154" y="750"/>
                    <a:pt x="150" y="742"/>
                  </a:cubicBezTo>
                  <a:cubicBezTo>
                    <a:pt x="148" y="735"/>
                    <a:pt x="148" y="725"/>
                    <a:pt x="155" y="718"/>
                  </a:cubicBezTo>
                  <a:cubicBezTo>
                    <a:pt x="165" y="708"/>
                    <a:pt x="165" y="692"/>
                    <a:pt x="155" y="682"/>
                  </a:cubicBezTo>
                  <a:cubicBezTo>
                    <a:pt x="145" y="673"/>
                    <a:pt x="130" y="673"/>
                    <a:pt x="120" y="682"/>
                  </a:cubicBezTo>
                  <a:cubicBezTo>
                    <a:pt x="78" y="725"/>
                    <a:pt x="102" y="800"/>
                    <a:pt x="163" y="800"/>
                  </a:cubicBezTo>
                  <a:cubicBezTo>
                    <a:pt x="207" y="800"/>
                    <a:pt x="238" y="773"/>
                    <a:pt x="238" y="713"/>
                  </a:cubicBezTo>
                  <a:lnTo>
                    <a:pt x="238" y="646"/>
                  </a:lnTo>
                  <a:cubicBezTo>
                    <a:pt x="322" y="633"/>
                    <a:pt x="375" y="583"/>
                    <a:pt x="375" y="500"/>
                  </a:cubicBezTo>
                  <a:cubicBezTo>
                    <a:pt x="375" y="391"/>
                    <a:pt x="291" y="356"/>
                    <a:pt x="238" y="351"/>
                  </a:cubicBezTo>
                  <a:lnTo>
                    <a:pt x="238" y="245"/>
                  </a:lnTo>
                  <a:cubicBezTo>
                    <a:pt x="312" y="197"/>
                    <a:pt x="375" y="156"/>
                    <a:pt x="375" y="100"/>
                  </a:cubicBezTo>
                  <a:moveTo>
                    <a:pt x="238" y="175"/>
                  </a:moveTo>
                  <a:cubicBezTo>
                    <a:pt x="238" y="97"/>
                    <a:pt x="270" y="50"/>
                    <a:pt x="288" y="50"/>
                  </a:cubicBezTo>
                  <a:cubicBezTo>
                    <a:pt x="297" y="50"/>
                    <a:pt x="325" y="50"/>
                    <a:pt x="325" y="100"/>
                  </a:cubicBezTo>
                  <a:cubicBezTo>
                    <a:pt x="325" y="124"/>
                    <a:pt x="285" y="155"/>
                    <a:pt x="238" y="185"/>
                  </a:cubicBezTo>
                  <a:lnTo>
                    <a:pt x="238" y="175"/>
                  </a:lnTo>
                  <a:moveTo>
                    <a:pt x="150" y="450"/>
                  </a:moveTo>
                  <a:cubicBezTo>
                    <a:pt x="150" y="427"/>
                    <a:pt x="166" y="414"/>
                    <a:pt x="188" y="406"/>
                  </a:cubicBezTo>
                  <a:lnTo>
                    <a:pt x="188" y="600"/>
                  </a:lnTo>
                  <a:cubicBezTo>
                    <a:pt x="136" y="600"/>
                    <a:pt x="50" y="580"/>
                    <a:pt x="50" y="450"/>
                  </a:cubicBezTo>
                  <a:cubicBezTo>
                    <a:pt x="50" y="380"/>
                    <a:pt x="116" y="325"/>
                    <a:pt x="188" y="277"/>
                  </a:cubicBezTo>
                  <a:lnTo>
                    <a:pt x="188" y="355"/>
                  </a:lnTo>
                  <a:cubicBezTo>
                    <a:pt x="101" y="376"/>
                    <a:pt x="88" y="444"/>
                    <a:pt x="108" y="487"/>
                  </a:cubicBezTo>
                  <a:cubicBezTo>
                    <a:pt x="117" y="508"/>
                    <a:pt x="146" y="507"/>
                    <a:pt x="155" y="487"/>
                  </a:cubicBezTo>
                  <a:cubicBezTo>
                    <a:pt x="158" y="480"/>
                    <a:pt x="158" y="472"/>
                    <a:pt x="155" y="465"/>
                  </a:cubicBezTo>
                  <a:cubicBezTo>
                    <a:pt x="152" y="460"/>
                    <a:pt x="150" y="454"/>
                    <a:pt x="150" y="450"/>
                  </a:cubicBezTo>
                  <a:moveTo>
                    <a:pt x="325" y="500"/>
                  </a:moveTo>
                  <a:cubicBezTo>
                    <a:pt x="325" y="561"/>
                    <a:pt x="284" y="586"/>
                    <a:pt x="238" y="595"/>
                  </a:cubicBezTo>
                  <a:lnTo>
                    <a:pt x="238" y="401"/>
                  </a:lnTo>
                  <a:cubicBezTo>
                    <a:pt x="265" y="404"/>
                    <a:pt x="325" y="420"/>
                    <a:pt x="325" y="500"/>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84" name="Google Shape;4284;p76"/>
            <p:cNvSpPr/>
            <p:nvPr/>
          </p:nvSpPr>
          <p:spPr>
            <a:xfrm>
              <a:off x="7531660" y="3644635"/>
              <a:ext cx="129960" cy="143640"/>
            </a:xfrm>
            <a:custGeom>
              <a:avLst/>
              <a:gdLst/>
              <a:ahLst/>
              <a:cxnLst/>
              <a:rect l="l" t="t" r="r" b="b"/>
              <a:pathLst>
                <a:path w="362" h="400" extrusionOk="0">
                  <a:moveTo>
                    <a:pt x="149" y="106"/>
                  </a:moveTo>
                  <a:lnTo>
                    <a:pt x="312" y="58"/>
                  </a:lnTo>
                  <a:lnTo>
                    <a:pt x="312" y="192"/>
                  </a:lnTo>
                  <a:cubicBezTo>
                    <a:pt x="263" y="175"/>
                    <a:pt x="212" y="211"/>
                    <a:pt x="212" y="263"/>
                  </a:cubicBezTo>
                  <a:cubicBezTo>
                    <a:pt x="212" y="304"/>
                    <a:pt x="246" y="338"/>
                    <a:pt x="287" y="338"/>
                  </a:cubicBezTo>
                  <a:cubicBezTo>
                    <a:pt x="328" y="338"/>
                    <a:pt x="362" y="304"/>
                    <a:pt x="362" y="263"/>
                  </a:cubicBezTo>
                  <a:cubicBezTo>
                    <a:pt x="362" y="6"/>
                    <a:pt x="363" y="23"/>
                    <a:pt x="361" y="18"/>
                  </a:cubicBezTo>
                  <a:cubicBezTo>
                    <a:pt x="357" y="4"/>
                    <a:pt x="343" y="-3"/>
                    <a:pt x="330" y="1"/>
                  </a:cubicBezTo>
                  <a:cubicBezTo>
                    <a:pt x="103" y="68"/>
                    <a:pt x="116" y="64"/>
                    <a:pt x="112" y="65"/>
                  </a:cubicBezTo>
                  <a:cubicBezTo>
                    <a:pt x="107" y="68"/>
                    <a:pt x="102" y="74"/>
                    <a:pt x="100" y="80"/>
                  </a:cubicBezTo>
                  <a:cubicBezTo>
                    <a:pt x="99" y="85"/>
                    <a:pt x="99" y="73"/>
                    <a:pt x="99" y="255"/>
                  </a:cubicBezTo>
                  <a:cubicBezTo>
                    <a:pt x="50" y="237"/>
                    <a:pt x="0" y="274"/>
                    <a:pt x="0" y="325"/>
                  </a:cubicBezTo>
                  <a:cubicBezTo>
                    <a:pt x="0" y="367"/>
                    <a:pt x="33" y="400"/>
                    <a:pt x="74" y="400"/>
                  </a:cubicBezTo>
                  <a:cubicBezTo>
                    <a:pt x="117" y="400"/>
                    <a:pt x="149" y="365"/>
                    <a:pt x="149" y="327"/>
                  </a:cubicBezTo>
                  <a:lnTo>
                    <a:pt x="149" y="106"/>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285" name="Google Shape;4285;p76"/>
            <p:cNvSpPr/>
            <p:nvPr/>
          </p:nvSpPr>
          <p:spPr>
            <a:xfrm>
              <a:off x="7585300" y="3792955"/>
              <a:ext cx="94320" cy="121320"/>
            </a:xfrm>
            <a:custGeom>
              <a:avLst/>
              <a:gdLst/>
              <a:ahLst/>
              <a:cxnLst/>
              <a:rect l="l" t="t" r="r" b="b"/>
              <a:pathLst>
                <a:path w="263" h="338" extrusionOk="0">
                  <a:moveTo>
                    <a:pt x="204" y="26"/>
                  </a:moveTo>
                  <a:cubicBezTo>
                    <a:pt x="188" y="12"/>
                    <a:pt x="170" y="0"/>
                    <a:pt x="125" y="0"/>
                  </a:cubicBezTo>
                  <a:cubicBezTo>
                    <a:pt x="112" y="0"/>
                    <a:pt x="100" y="11"/>
                    <a:pt x="100" y="25"/>
                  </a:cubicBezTo>
                  <a:lnTo>
                    <a:pt x="100" y="192"/>
                  </a:lnTo>
                  <a:cubicBezTo>
                    <a:pt x="93" y="189"/>
                    <a:pt x="84" y="188"/>
                    <a:pt x="75" y="188"/>
                  </a:cubicBezTo>
                  <a:cubicBezTo>
                    <a:pt x="34" y="188"/>
                    <a:pt x="0" y="222"/>
                    <a:pt x="0" y="263"/>
                  </a:cubicBezTo>
                  <a:cubicBezTo>
                    <a:pt x="0" y="304"/>
                    <a:pt x="34" y="338"/>
                    <a:pt x="75" y="338"/>
                  </a:cubicBezTo>
                  <a:cubicBezTo>
                    <a:pt x="117" y="338"/>
                    <a:pt x="151" y="304"/>
                    <a:pt x="151" y="263"/>
                  </a:cubicBezTo>
                  <a:lnTo>
                    <a:pt x="151" y="52"/>
                  </a:lnTo>
                  <a:cubicBezTo>
                    <a:pt x="161" y="55"/>
                    <a:pt x="166" y="59"/>
                    <a:pt x="172" y="64"/>
                  </a:cubicBezTo>
                  <a:cubicBezTo>
                    <a:pt x="187" y="77"/>
                    <a:pt x="202" y="88"/>
                    <a:pt x="238" y="88"/>
                  </a:cubicBezTo>
                  <a:cubicBezTo>
                    <a:pt x="252" y="88"/>
                    <a:pt x="263" y="77"/>
                    <a:pt x="263" y="63"/>
                  </a:cubicBezTo>
                  <a:cubicBezTo>
                    <a:pt x="263" y="49"/>
                    <a:pt x="252" y="38"/>
                    <a:pt x="238" y="38"/>
                  </a:cubicBezTo>
                  <a:cubicBezTo>
                    <a:pt x="218" y="38"/>
                    <a:pt x="213" y="34"/>
                    <a:pt x="204" y="26"/>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grpSp>
      <p:sp>
        <p:nvSpPr>
          <p:cNvPr id="4286" name="Google Shape;4286;p7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Icon pack</a:t>
            </a:r>
            <a:endParaRPr/>
          </a:p>
        </p:txBody>
      </p:sp>
      <p:grpSp>
        <p:nvGrpSpPr>
          <p:cNvPr id="4287" name="Google Shape;4287;p76"/>
          <p:cNvGrpSpPr/>
          <p:nvPr/>
        </p:nvGrpSpPr>
        <p:grpSpPr>
          <a:xfrm>
            <a:off x="6812342" y="3583516"/>
            <a:ext cx="413420" cy="413517"/>
            <a:chOff x="1020960" y="2953800"/>
            <a:chExt cx="973440" cy="973440"/>
          </a:xfrm>
        </p:grpSpPr>
        <p:sp>
          <p:nvSpPr>
            <p:cNvPr id="4288" name="Google Shape;4288;p76"/>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289" name="Google Shape;4289;p7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290" name="Google Shape;4290;p7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4291" name="Google Shape;4291;p76"/>
          <p:cNvGrpSpPr/>
          <p:nvPr/>
        </p:nvGrpSpPr>
        <p:grpSpPr>
          <a:xfrm>
            <a:off x="1811117" y="1017716"/>
            <a:ext cx="413420" cy="413517"/>
            <a:chOff x="1020960" y="2953800"/>
            <a:chExt cx="973440" cy="973440"/>
          </a:xfrm>
        </p:grpSpPr>
        <p:sp>
          <p:nvSpPr>
            <p:cNvPr id="4292" name="Google Shape;4292;p76"/>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293" name="Google Shape;4293;p7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294" name="Google Shape;4294;p76"/>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4298"/>
        <p:cNvGrpSpPr/>
        <p:nvPr/>
      </p:nvGrpSpPr>
      <p:grpSpPr>
        <a:xfrm>
          <a:off x="0" y="0"/>
          <a:ext cx="0" cy="0"/>
          <a:chOff x="0" y="0"/>
          <a:chExt cx="0" cy="0"/>
        </a:xfrm>
      </p:grpSpPr>
      <p:sp>
        <p:nvSpPr>
          <p:cNvPr id="4299" name="Google Shape;4299;p77"/>
          <p:cNvSpPr txBox="1">
            <a:spLocks noGrp="1"/>
          </p:cNvSpPr>
          <p:nvPr>
            <p:ph type="title"/>
          </p:nvPr>
        </p:nvSpPr>
        <p:spPr>
          <a:xfrm>
            <a:off x="720000" y="445025"/>
            <a:ext cx="7704000" cy="572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Alternative resources</a:t>
            </a:r>
            <a:endParaRPr/>
          </a:p>
        </p:txBody>
      </p:sp>
      <p:sp>
        <p:nvSpPr>
          <p:cNvPr id="4300" name="Google Shape;4300;p77"/>
          <p:cNvSpPr txBox="1">
            <a:spLocks noGrp="1"/>
          </p:cNvSpPr>
          <p:nvPr>
            <p:ph type="subTitle" idx="1"/>
          </p:nvPr>
        </p:nvSpPr>
        <p:spPr>
          <a:xfrm>
            <a:off x="720025" y="121737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Here’s an assortment of alternative resources whose style fits that of this template:</a:t>
            </a:r>
            <a:endParaRPr/>
          </a:p>
        </p:txBody>
      </p:sp>
      <p:sp>
        <p:nvSpPr>
          <p:cNvPr id="4301" name="Google Shape;4301;p77"/>
          <p:cNvSpPr txBox="1">
            <a:spLocks noGrp="1"/>
          </p:cNvSpPr>
          <p:nvPr>
            <p:ph type="subTitle" idx="1"/>
          </p:nvPr>
        </p:nvSpPr>
        <p:spPr>
          <a:xfrm>
            <a:off x="720025" y="1631800"/>
            <a:ext cx="4219800" cy="1318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a:latin typeface="Dela Gothic One"/>
                <a:ea typeface="Dela Gothic One"/>
                <a:cs typeface="Dela Gothic One"/>
                <a:sym typeface="Dela Gothic One"/>
              </a:rPr>
              <a:t>Illustration</a:t>
            </a:r>
            <a:endParaRPr sz="1800">
              <a:latin typeface="Dela Gothic One"/>
              <a:ea typeface="Dela Gothic One"/>
              <a:cs typeface="Dela Gothic One"/>
              <a:sym typeface="Dela Gothic One"/>
            </a:endParaRPr>
          </a:p>
          <a:p>
            <a:pPr marL="457200" lvl="0" indent="-317500" algn="l" rtl="0">
              <a:spcBef>
                <a:spcPts val="0"/>
              </a:spcBef>
              <a:spcAft>
                <a:spcPts val="0"/>
              </a:spcAft>
              <a:buSzPts val="1400"/>
              <a:buChar char="●"/>
            </a:pPr>
            <a:r>
              <a:rPr lang="en" u="sng">
                <a:solidFill>
                  <a:schemeClr val="hlink"/>
                </a:solidFill>
                <a:hlinkClick r:id="rId3"/>
              </a:rPr>
              <a:t>Flat design retro sticker collection I</a:t>
            </a:r>
            <a:endParaRPr/>
          </a:p>
          <a:p>
            <a:pPr marL="457200" lvl="0" indent="-317500" algn="l" rtl="0">
              <a:spcBef>
                <a:spcPts val="0"/>
              </a:spcBef>
              <a:spcAft>
                <a:spcPts val="0"/>
              </a:spcAft>
              <a:buSzPts val="1400"/>
              <a:buChar char="●"/>
            </a:pPr>
            <a:r>
              <a:rPr lang="en" u="sng">
                <a:solidFill>
                  <a:schemeClr val="hlink"/>
                </a:solidFill>
                <a:hlinkClick r:id="rId4"/>
              </a:rPr>
              <a:t>Flat design retro sticker collection II</a:t>
            </a:r>
            <a:endParaRPr/>
          </a:p>
        </p:txBody>
      </p:sp>
      <p:grpSp>
        <p:nvGrpSpPr>
          <p:cNvPr id="4302" name="Google Shape;4302;p77"/>
          <p:cNvGrpSpPr/>
          <p:nvPr/>
        </p:nvGrpSpPr>
        <p:grpSpPr>
          <a:xfrm>
            <a:off x="2711655" y="2826083"/>
            <a:ext cx="1477727" cy="1477727"/>
            <a:chOff x="5894570" y="2340090"/>
            <a:chExt cx="1971354" cy="1971354"/>
          </a:xfrm>
        </p:grpSpPr>
        <p:sp>
          <p:nvSpPr>
            <p:cNvPr id="4303" name="Google Shape;4303;p77"/>
            <p:cNvSpPr/>
            <p:nvPr/>
          </p:nvSpPr>
          <p:spPr>
            <a:xfrm>
              <a:off x="5894570" y="2340090"/>
              <a:ext cx="1971354" cy="1971354"/>
            </a:xfrm>
            <a:custGeom>
              <a:avLst/>
              <a:gdLst/>
              <a:ahLst/>
              <a:cxnLst/>
              <a:rect l="l" t="t" r="r" b="b"/>
              <a:pathLst>
                <a:path w="5478" h="5478" extrusionOk="0">
                  <a:moveTo>
                    <a:pt x="2289" y="5001"/>
                  </a:moveTo>
                  <a:lnTo>
                    <a:pt x="1690" y="5270"/>
                  </a:lnTo>
                  <a:lnTo>
                    <a:pt x="1458" y="4657"/>
                  </a:lnTo>
                  <a:lnTo>
                    <a:pt x="802" y="4676"/>
                  </a:lnTo>
                  <a:lnTo>
                    <a:pt x="821" y="4020"/>
                  </a:lnTo>
                  <a:lnTo>
                    <a:pt x="208" y="3788"/>
                  </a:lnTo>
                  <a:lnTo>
                    <a:pt x="477" y="3189"/>
                  </a:lnTo>
                  <a:lnTo>
                    <a:pt x="0" y="2740"/>
                  </a:lnTo>
                  <a:lnTo>
                    <a:pt x="477" y="2290"/>
                  </a:lnTo>
                  <a:lnTo>
                    <a:pt x="208" y="1691"/>
                  </a:lnTo>
                  <a:lnTo>
                    <a:pt x="821" y="1459"/>
                  </a:lnTo>
                  <a:lnTo>
                    <a:pt x="802" y="803"/>
                  </a:lnTo>
                  <a:lnTo>
                    <a:pt x="1458" y="822"/>
                  </a:lnTo>
                  <a:lnTo>
                    <a:pt x="1690" y="208"/>
                  </a:lnTo>
                  <a:lnTo>
                    <a:pt x="2289" y="478"/>
                  </a:lnTo>
                  <a:lnTo>
                    <a:pt x="2739" y="0"/>
                  </a:lnTo>
                  <a:lnTo>
                    <a:pt x="3188" y="478"/>
                  </a:lnTo>
                  <a:lnTo>
                    <a:pt x="3787" y="208"/>
                  </a:lnTo>
                  <a:lnTo>
                    <a:pt x="4020" y="822"/>
                  </a:lnTo>
                  <a:lnTo>
                    <a:pt x="4675" y="803"/>
                  </a:lnTo>
                  <a:lnTo>
                    <a:pt x="4656" y="1459"/>
                  </a:lnTo>
                  <a:lnTo>
                    <a:pt x="5270" y="1691"/>
                  </a:lnTo>
                  <a:lnTo>
                    <a:pt x="5000" y="2290"/>
                  </a:lnTo>
                  <a:lnTo>
                    <a:pt x="5478" y="2740"/>
                  </a:lnTo>
                  <a:lnTo>
                    <a:pt x="5000" y="3189"/>
                  </a:lnTo>
                  <a:lnTo>
                    <a:pt x="5270" y="3788"/>
                  </a:lnTo>
                  <a:lnTo>
                    <a:pt x="4656" y="4020"/>
                  </a:lnTo>
                  <a:lnTo>
                    <a:pt x="4675" y="4676"/>
                  </a:lnTo>
                  <a:lnTo>
                    <a:pt x="4020" y="4657"/>
                  </a:lnTo>
                  <a:lnTo>
                    <a:pt x="3787" y="5270"/>
                  </a:lnTo>
                  <a:lnTo>
                    <a:pt x="3188" y="5001"/>
                  </a:lnTo>
                  <a:lnTo>
                    <a:pt x="2739" y="5478"/>
                  </a:lnTo>
                  <a:lnTo>
                    <a:pt x="2289" y="5001"/>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04" name="Google Shape;4304;p77"/>
            <p:cNvSpPr/>
            <p:nvPr/>
          </p:nvSpPr>
          <p:spPr>
            <a:xfrm>
              <a:off x="5977730" y="2423610"/>
              <a:ext cx="1804685" cy="1804685"/>
            </a:xfrm>
            <a:custGeom>
              <a:avLst/>
              <a:gdLst/>
              <a:ahLst/>
              <a:cxnLst/>
              <a:rect l="l" t="t" r="r" b="b"/>
              <a:pathLst>
                <a:path w="5015" h="5015" extrusionOk="0">
                  <a:moveTo>
                    <a:pt x="5015" y="2508"/>
                  </a:moveTo>
                  <a:lnTo>
                    <a:pt x="4578" y="2919"/>
                  </a:lnTo>
                  <a:lnTo>
                    <a:pt x="4825" y="3467"/>
                  </a:lnTo>
                  <a:lnTo>
                    <a:pt x="4263" y="3680"/>
                  </a:lnTo>
                  <a:lnTo>
                    <a:pt x="4281" y="4280"/>
                  </a:lnTo>
                  <a:lnTo>
                    <a:pt x="3680" y="4262"/>
                  </a:lnTo>
                  <a:lnTo>
                    <a:pt x="3467" y="4825"/>
                  </a:lnTo>
                  <a:lnTo>
                    <a:pt x="2919" y="4578"/>
                  </a:lnTo>
                  <a:lnTo>
                    <a:pt x="2508" y="5015"/>
                  </a:lnTo>
                  <a:lnTo>
                    <a:pt x="2096" y="4578"/>
                  </a:lnTo>
                  <a:lnTo>
                    <a:pt x="1548" y="4825"/>
                  </a:lnTo>
                  <a:lnTo>
                    <a:pt x="1335" y="4262"/>
                  </a:lnTo>
                  <a:lnTo>
                    <a:pt x="735" y="4280"/>
                  </a:lnTo>
                  <a:lnTo>
                    <a:pt x="752" y="3680"/>
                  </a:lnTo>
                  <a:lnTo>
                    <a:pt x="190" y="3467"/>
                  </a:lnTo>
                  <a:lnTo>
                    <a:pt x="437" y="2919"/>
                  </a:lnTo>
                  <a:lnTo>
                    <a:pt x="0" y="2508"/>
                  </a:lnTo>
                  <a:lnTo>
                    <a:pt x="437" y="2096"/>
                  </a:lnTo>
                  <a:lnTo>
                    <a:pt x="190" y="1548"/>
                  </a:lnTo>
                  <a:lnTo>
                    <a:pt x="752" y="1335"/>
                  </a:lnTo>
                  <a:lnTo>
                    <a:pt x="735" y="734"/>
                  </a:lnTo>
                  <a:lnTo>
                    <a:pt x="1335" y="752"/>
                  </a:lnTo>
                  <a:lnTo>
                    <a:pt x="1548" y="190"/>
                  </a:lnTo>
                  <a:lnTo>
                    <a:pt x="2096" y="437"/>
                  </a:lnTo>
                  <a:lnTo>
                    <a:pt x="2508" y="0"/>
                  </a:lnTo>
                  <a:lnTo>
                    <a:pt x="2919" y="437"/>
                  </a:lnTo>
                  <a:lnTo>
                    <a:pt x="3467" y="190"/>
                  </a:lnTo>
                  <a:lnTo>
                    <a:pt x="3680" y="752"/>
                  </a:lnTo>
                  <a:lnTo>
                    <a:pt x="4281" y="734"/>
                  </a:lnTo>
                  <a:lnTo>
                    <a:pt x="4263" y="1335"/>
                  </a:lnTo>
                  <a:lnTo>
                    <a:pt x="4825" y="1548"/>
                  </a:lnTo>
                  <a:lnTo>
                    <a:pt x="4578" y="2096"/>
                  </a:lnTo>
                  <a:lnTo>
                    <a:pt x="5015" y="2508"/>
                  </a:lnTo>
                  <a:close/>
                </a:path>
              </a:pathLst>
            </a:custGeom>
            <a:solidFill>
              <a:srgbClr val="F7E537"/>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05" name="Google Shape;4305;p77"/>
            <p:cNvSpPr/>
            <p:nvPr/>
          </p:nvSpPr>
          <p:spPr>
            <a:xfrm>
              <a:off x="5977730" y="2423610"/>
              <a:ext cx="1804685" cy="1804685"/>
            </a:xfrm>
            <a:custGeom>
              <a:avLst/>
              <a:gdLst/>
              <a:ahLst/>
              <a:cxnLst/>
              <a:rect l="l" t="t" r="r" b="b"/>
              <a:pathLst>
                <a:path w="5015" h="5015" extrusionOk="0">
                  <a:moveTo>
                    <a:pt x="5015" y="2508"/>
                  </a:moveTo>
                  <a:lnTo>
                    <a:pt x="4578" y="2919"/>
                  </a:lnTo>
                  <a:lnTo>
                    <a:pt x="4825" y="3467"/>
                  </a:lnTo>
                  <a:lnTo>
                    <a:pt x="4263" y="3680"/>
                  </a:lnTo>
                  <a:lnTo>
                    <a:pt x="4281" y="4280"/>
                  </a:lnTo>
                  <a:lnTo>
                    <a:pt x="3680" y="4262"/>
                  </a:lnTo>
                  <a:lnTo>
                    <a:pt x="3467" y="4825"/>
                  </a:lnTo>
                  <a:lnTo>
                    <a:pt x="2919" y="4578"/>
                  </a:lnTo>
                  <a:lnTo>
                    <a:pt x="2508" y="5015"/>
                  </a:lnTo>
                  <a:lnTo>
                    <a:pt x="2096" y="4578"/>
                  </a:lnTo>
                  <a:lnTo>
                    <a:pt x="1548" y="4825"/>
                  </a:lnTo>
                  <a:lnTo>
                    <a:pt x="1335" y="4262"/>
                  </a:lnTo>
                  <a:lnTo>
                    <a:pt x="735" y="4280"/>
                  </a:lnTo>
                  <a:lnTo>
                    <a:pt x="752" y="3680"/>
                  </a:lnTo>
                  <a:lnTo>
                    <a:pt x="190" y="3467"/>
                  </a:lnTo>
                  <a:lnTo>
                    <a:pt x="437" y="2919"/>
                  </a:lnTo>
                  <a:lnTo>
                    <a:pt x="0" y="2508"/>
                  </a:lnTo>
                  <a:lnTo>
                    <a:pt x="437" y="2096"/>
                  </a:lnTo>
                  <a:lnTo>
                    <a:pt x="190" y="1548"/>
                  </a:lnTo>
                  <a:lnTo>
                    <a:pt x="752" y="1335"/>
                  </a:lnTo>
                  <a:lnTo>
                    <a:pt x="735" y="734"/>
                  </a:lnTo>
                  <a:lnTo>
                    <a:pt x="1335" y="752"/>
                  </a:lnTo>
                  <a:lnTo>
                    <a:pt x="1548" y="190"/>
                  </a:lnTo>
                  <a:lnTo>
                    <a:pt x="2096" y="437"/>
                  </a:lnTo>
                  <a:lnTo>
                    <a:pt x="2508" y="0"/>
                  </a:lnTo>
                  <a:lnTo>
                    <a:pt x="2919" y="437"/>
                  </a:lnTo>
                  <a:lnTo>
                    <a:pt x="3467" y="190"/>
                  </a:lnTo>
                  <a:lnTo>
                    <a:pt x="3680" y="752"/>
                  </a:lnTo>
                  <a:lnTo>
                    <a:pt x="4281" y="734"/>
                  </a:lnTo>
                  <a:lnTo>
                    <a:pt x="4263" y="1335"/>
                  </a:lnTo>
                  <a:lnTo>
                    <a:pt x="4825" y="1548"/>
                  </a:lnTo>
                  <a:lnTo>
                    <a:pt x="4578" y="2096"/>
                  </a:lnTo>
                  <a:lnTo>
                    <a:pt x="5015" y="2508"/>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06" name="Google Shape;4306;p77"/>
            <p:cNvSpPr/>
            <p:nvPr/>
          </p:nvSpPr>
          <p:spPr>
            <a:xfrm>
              <a:off x="6171050" y="2616930"/>
              <a:ext cx="1418041" cy="1418041"/>
            </a:xfrm>
            <a:custGeom>
              <a:avLst/>
              <a:gdLst/>
              <a:ahLst/>
              <a:cxnLst/>
              <a:rect l="l" t="t" r="r" b="b"/>
              <a:pathLst>
                <a:path w="3941" h="3941" extrusionOk="0">
                  <a:moveTo>
                    <a:pt x="3941" y="1971"/>
                  </a:moveTo>
                  <a:cubicBezTo>
                    <a:pt x="3941" y="2316"/>
                    <a:pt x="3850" y="2656"/>
                    <a:pt x="3677" y="2955"/>
                  </a:cubicBezTo>
                  <a:cubicBezTo>
                    <a:pt x="3504" y="3255"/>
                    <a:pt x="3256" y="3504"/>
                    <a:pt x="2956" y="3677"/>
                  </a:cubicBezTo>
                  <a:cubicBezTo>
                    <a:pt x="2656" y="3850"/>
                    <a:pt x="2316" y="3941"/>
                    <a:pt x="1971" y="3941"/>
                  </a:cubicBezTo>
                  <a:cubicBezTo>
                    <a:pt x="1625" y="3941"/>
                    <a:pt x="1285" y="3850"/>
                    <a:pt x="986" y="3677"/>
                  </a:cubicBezTo>
                  <a:cubicBezTo>
                    <a:pt x="686" y="3504"/>
                    <a:pt x="437" y="3255"/>
                    <a:pt x="264" y="2955"/>
                  </a:cubicBezTo>
                  <a:cubicBezTo>
                    <a:pt x="91" y="2656"/>
                    <a:pt x="0" y="2316"/>
                    <a:pt x="0" y="1971"/>
                  </a:cubicBezTo>
                  <a:cubicBezTo>
                    <a:pt x="0" y="1625"/>
                    <a:pt x="91" y="1285"/>
                    <a:pt x="264" y="985"/>
                  </a:cubicBezTo>
                  <a:cubicBezTo>
                    <a:pt x="437" y="686"/>
                    <a:pt x="686" y="437"/>
                    <a:pt x="986" y="264"/>
                  </a:cubicBezTo>
                  <a:cubicBezTo>
                    <a:pt x="1285" y="91"/>
                    <a:pt x="1625" y="0"/>
                    <a:pt x="1971" y="0"/>
                  </a:cubicBezTo>
                  <a:cubicBezTo>
                    <a:pt x="2316" y="0"/>
                    <a:pt x="2656" y="91"/>
                    <a:pt x="2956" y="264"/>
                  </a:cubicBezTo>
                  <a:cubicBezTo>
                    <a:pt x="3256" y="437"/>
                    <a:pt x="3504" y="686"/>
                    <a:pt x="3677" y="985"/>
                  </a:cubicBezTo>
                  <a:cubicBezTo>
                    <a:pt x="3850" y="1285"/>
                    <a:pt x="3941" y="1625"/>
                    <a:pt x="3941" y="1971"/>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07" name="Google Shape;4307;p77"/>
            <p:cNvSpPr/>
            <p:nvPr/>
          </p:nvSpPr>
          <p:spPr>
            <a:xfrm>
              <a:off x="6468050" y="2913570"/>
              <a:ext cx="824398" cy="824758"/>
            </a:xfrm>
            <a:custGeom>
              <a:avLst/>
              <a:gdLst/>
              <a:ahLst/>
              <a:cxnLst/>
              <a:rect l="l" t="t" r="r" b="b"/>
              <a:pathLst>
                <a:path w="2292" h="2293" extrusionOk="0">
                  <a:moveTo>
                    <a:pt x="1146" y="0"/>
                  </a:moveTo>
                  <a:cubicBezTo>
                    <a:pt x="1778" y="0"/>
                    <a:pt x="2292" y="514"/>
                    <a:pt x="2292" y="1147"/>
                  </a:cubicBezTo>
                  <a:cubicBezTo>
                    <a:pt x="2292" y="1779"/>
                    <a:pt x="1778" y="2293"/>
                    <a:pt x="1146" y="2293"/>
                  </a:cubicBezTo>
                  <a:cubicBezTo>
                    <a:pt x="513" y="2293"/>
                    <a:pt x="0" y="1778"/>
                    <a:pt x="0" y="1147"/>
                  </a:cubicBezTo>
                  <a:cubicBezTo>
                    <a:pt x="0" y="514"/>
                    <a:pt x="514" y="0"/>
                    <a:pt x="1146" y="0"/>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08" name="Google Shape;4308;p77"/>
            <p:cNvSpPr/>
            <p:nvPr/>
          </p:nvSpPr>
          <p:spPr>
            <a:xfrm>
              <a:off x="6494330" y="3253050"/>
              <a:ext cx="352080" cy="174960"/>
            </a:xfrm>
            <a:custGeom>
              <a:avLst/>
              <a:gdLst/>
              <a:ahLst/>
              <a:cxnLst/>
              <a:rect l="l" t="t" r="r" b="b"/>
              <a:pathLst>
                <a:path w="980" h="488" extrusionOk="0">
                  <a:moveTo>
                    <a:pt x="930" y="199"/>
                  </a:moveTo>
                  <a:lnTo>
                    <a:pt x="980" y="199"/>
                  </a:lnTo>
                  <a:lnTo>
                    <a:pt x="980" y="0"/>
                  </a:lnTo>
                  <a:lnTo>
                    <a:pt x="0" y="0"/>
                  </a:lnTo>
                  <a:lnTo>
                    <a:pt x="0" y="199"/>
                  </a:lnTo>
                  <a:lnTo>
                    <a:pt x="50" y="199"/>
                  </a:lnTo>
                  <a:cubicBezTo>
                    <a:pt x="49" y="584"/>
                    <a:pt x="930" y="584"/>
                    <a:pt x="930" y="199"/>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309" name="Google Shape;4309;p77"/>
            <p:cNvSpPr/>
            <p:nvPr/>
          </p:nvSpPr>
          <p:spPr>
            <a:xfrm>
              <a:off x="6897914" y="3251799"/>
              <a:ext cx="352080" cy="175320"/>
            </a:xfrm>
            <a:custGeom>
              <a:avLst/>
              <a:gdLst/>
              <a:ahLst/>
              <a:cxnLst/>
              <a:rect l="l" t="t" r="r" b="b"/>
              <a:pathLst>
                <a:path w="980" h="489" extrusionOk="0">
                  <a:moveTo>
                    <a:pt x="0" y="0"/>
                  </a:moveTo>
                  <a:lnTo>
                    <a:pt x="0" y="199"/>
                  </a:lnTo>
                  <a:lnTo>
                    <a:pt x="49" y="199"/>
                  </a:lnTo>
                  <a:cubicBezTo>
                    <a:pt x="49" y="585"/>
                    <a:pt x="930" y="585"/>
                    <a:pt x="930" y="199"/>
                  </a:cubicBezTo>
                  <a:lnTo>
                    <a:pt x="980" y="199"/>
                  </a:lnTo>
                  <a:lnTo>
                    <a:pt x="980" y="0"/>
                  </a:lnTo>
                  <a:lnTo>
                    <a:pt x="0" y="0"/>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310" name="Google Shape;4310;p77"/>
            <p:cNvSpPr/>
            <p:nvPr/>
          </p:nvSpPr>
          <p:spPr>
            <a:xfrm>
              <a:off x="6724730" y="3456450"/>
              <a:ext cx="295201" cy="57960"/>
            </a:xfrm>
            <a:custGeom>
              <a:avLst/>
              <a:gdLst/>
              <a:ahLst/>
              <a:cxnLst/>
              <a:rect l="l" t="t" r="r" b="b"/>
              <a:pathLst>
                <a:path w="822" h="163" extrusionOk="0">
                  <a:moveTo>
                    <a:pt x="766" y="2"/>
                  </a:moveTo>
                  <a:lnTo>
                    <a:pt x="729" y="18"/>
                  </a:lnTo>
                  <a:cubicBezTo>
                    <a:pt x="513" y="110"/>
                    <a:pt x="269" y="104"/>
                    <a:pt x="57" y="3"/>
                  </a:cubicBezTo>
                  <a:cubicBezTo>
                    <a:pt x="38" y="-6"/>
                    <a:pt x="14" y="2"/>
                    <a:pt x="5" y="22"/>
                  </a:cubicBezTo>
                  <a:cubicBezTo>
                    <a:pt x="-5" y="42"/>
                    <a:pt x="3" y="65"/>
                    <a:pt x="23" y="75"/>
                  </a:cubicBezTo>
                  <a:cubicBezTo>
                    <a:pt x="146" y="133"/>
                    <a:pt x="278" y="163"/>
                    <a:pt x="410" y="163"/>
                  </a:cubicBezTo>
                  <a:cubicBezTo>
                    <a:pt x="529" y="163"/>
                    <a:pt x="648" y="139"/>
                    <a:pt x="760" y="91"/>
                  </a:cubicBezTo>
                  <a:lnTo>
                    <a:pt x="797" y="75"/>
                  </a:lnTo>
                  <a:cubicBezTo>
                    <a:pt x="817" y="67"/>
                    <a:pt x="827" y="43"/>
                    <a:pt x="818" y="23"/>
                  </a:cubicBezTo>
                  <a:cubicBezTo>
                    <a:pt x="809" y="3"/>
                    <a:pt x="786" y="-6"/>
                    <a:pt x="766" y="2"/>
                  </a:cubicBezTo>
                  <a:close/>
                </a:path>
              </a:pathLst>
            </a:custGeom>
            <a:solidFill>
              <a:schemeClr val="dk1"/>
            </a:solidFill>
            <a:ln>
              <a:noFill/>
            </a:ln>
          </p:spPr>
          <p:txBody>
            <a:bodyPr spcFirstLastPara="1" wrap="square" lIns="90000" tIns="13675" rIns="90000" bIns="13675"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311" name="Google Shape;4311;p77"/>
            <p:cNvSpPr/>
            <p:nvPr/>
          </p:nvSpPr>
          <p:spPr>
            <a:xfrm>
              <a:off x="6307842" y="3114810"/>
              <a:ext cx="116280" cy="108360"/>
            </a:xfrm>
            <a:custGeom>
              <a:avLst/>
              <a:gdLst/>
              <a:ahLst/>
              <a:cxnLst/>
              <a:rect l="l" t="t" r="r" b="b"/>
              <a:pathLst>
                <a:path w="325" h="303" extrusionOk="0">
                  <a:moveTo>
                    <a:pt x="318" y="196"/>
                  </a:moveTo>
                  <a:cubicBezTo>
                    <a:pt x="314" y="212"/>
                    <a:pt x="309" y="228"/>
                    <a:pt x="303" y="242"/>
                  </a:cubicBezTo>
                  <a:cubicBezTo>
                    <a:pt x="296" y="257"/>
                    <a:pt x="289" y="270"/>
                    <a:pt x="282" y="281"/>
                  </a:cubicBezTo>
                  <a:cubicBezTo>
                    <a:pt x="275" y="291"/>
                    <a:pt x="268" y="299"/>
                    <a:pt x="263" y="303"/>
                  </a:cubicBezTo>
                  <a:lnTo>
                    <a:pt x="172" y="281"/>
                  </a:lnTo>
                  <a:cubicBezTo>
                    <a:pt x="181" y="271"/>
                    <a:pt x="189" y="260"/>
                    <a:pt x="198" y="248"/>
                  </a:cubicBezTo>
                  <a:cubicBezTo>
                    <a:pt x="206" y="235"/>
                    <a:pt x="212" y="222"/>
                    <a:pt x="219" y="209"/>
                  </a:cubicBezTo>
                  <a:cubicBezTo>
                    <a:pt x="225" y="195"/>
                    <a:pt x="230" y="183"/>
                    <a:pt x="233" y="171"/>
                  </a:cubicBezTo>
                  <a:cubicBezTo>
                    <a:pt x="237" y="153"/>
                    <a:pt x="236" y="143"/>
                    <a:pt x="228" y="141"/>
                  </a:cubicBezTo>
                  <a:cubicBezTo>
                    <a:pt x="224" y="140"/>
                    <a:pt x="220" y="141"/>
                    <a:pt x="216" y="144"/>
                  </a:cubicBezTo>
                  <a:cubicBezTo>
                    <a:pt x="213" y="147"/>
                    <a:pt x="208" y="153"/>
                    <a:pt x="203" y="161"/>
                  </a:cubicBezTo>
                  <a:cubicBezTo>
                    <a:pt x="198" y="169"/>
                    <a:pt x="190" y="181"/>
                    <a:pt x="181" y="196"/>
                  </a:cubicBezTo>
                  <a:cubicBezTo>
                    <a:pt x="171" y="213"/>
                    <a:pt x="160" y="228"/>
                    <a:pt x="150" y="240"/>
                  </a:cubicBezTo>
                  <a:cubicBezTo>
                    <a:pt x="140" y="251"/>
                    <a:pt x="129" y="259"/>
                    <a:pt x="117" y="264"/>
                  </a:cubicBezTo>
                  <a:cubicBezTo>
                    <a:pt x="104" y="268"/>
                    <a:pt x="91" y="268"/>
                    <a:pt x="73" y="264"/>
                  </a:cubicBezTo>
                  <a:cubicBezTo>
                    <a:pt x="43" y="257"/>
                    <a:pt x="22" y="239"/>
                    <a:pt x="10" y="210"/>
                  </a:cubicBezTo>
                  <a:cubicBezTo>
                    <a:pt x="-2" y="182"/>
                    <a:pt x="-3" y="145"/>
                    <a:pt x="9" y="99"/>
                  </a:cubicBezTo>
                  <a:cubicBezTo>
                    <a:pt x="11" y="89"/>
                    <a:pt x="14" y="80"/>
                    <a:pt x="17" y="69"/>
                  </a:cubicBezTo>
                  <a:cubicBezTo>
                    <a:pt x="20" y="59"/>
                    <a:pt x="23" y="51"/>
                    <a:pt x="26" y="45"/>
                  </a:cubicBezTo>
                  <a:lnTo>
                    <a:pt x="75" y="0"/>
                  </a:lnTo>
                  <a:lnTo>
                    <a:pt x="135" y="38"/>
                  </a:lnTo>
                  <a:lnTo>
                    <a:pt x="80" y="142"/>
                  </a:lnTo>
                  <a:cubicBezTo>
                    <a:pt x="77" y="154"/>
                    <a:pt x="80" y="160"/>
                    <a:pt x="87" y="162"/>
                  </a:cubicBezTo>
                  <a:cubicBezTo>
                    <a:pt x="93" y="164"/>
                    <a:pt x="99" y="161"/>
                    <a:pt x="105" y="155"/>
                  </a:cubicBezTo>
                  <a:cubicBezTo>
                    <a:pt x="111" y="148"/>
                    <a:pt x="119" y="136"/>
                    <a:pt x="131" y="119"/>
                  </a:cubicBezTo>
                  <a:cubicBezTo>
                    <a:pt x="146" y="95"/>
                    <a:pt x="159" y="77"/>
                    <a:pt x="172" y="64"/>
                  </a:cubicBezTo>
                  <a:cubicBezTo>
                    <a:pt x="185" y="51"/>
                    <a:pt x="198" y="42"/>
                    <a:pt x="211" y="39"/>
                  </a:cubicBezTo>
                  <a:cubicBezTo>
                    <a:pt x="224" y="35"/>
                    <a:pt x="239" y="36"/>
                    <a:pt x="255" y="40"/>
                  </a:cubicBezTo>
                  <a:cubicBezTo>
                    <a:pt x="284" y="47"/>
                    <a:pt x="304" y="64"/>
                    <a:pt x="317" y="90"/>
                  </a:cubicBezTo>
                  <a:cubicBezTo>
                    <a:pt x="328" y="117"/>
                    <a:pt x="329" y="152"/>
                    <a:pt x="318" y="196"/>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12" name="Google Shape;4312;p77"/>
            <p:cNvSpPr/>
            <p:nvPr/>
          </p:nvSpPr>
          <p:spPr>
            <a:xfrm>
              <a:off x="6337730" y="2979810"/>
              <a:ext cx="135360" cy="131760"/>
            </a:xfrm>
            <a:custGeom>
              <a:avLst/>
              <a:gdLst/>
              <a:ahLst/>
              <a:cxnLst/>
              <a:rect l="l" t="t" r="r" b="b"/>
              <a:pathLst>
                <a:path w="378" h="368" extrusionOk="0">
                  <a:moveTo>
                    <a:pt x="351" y="278"/>
                  </a:moveTo>
                  <a:cubicBezTo>
                    <a:pt x="327" y="324"/>
                    <a:pt x="301" y="352"/>
                    <a:pt x="272" y="363"/>
                  </a:cubicBezTo>
                  <a:cubicBezTo>
                    <a:pt x="243" y="373"/>
                    <a:pt x="208" y="368"/>
                    <a:pt x="167" y="347"/>
                  </a:cubicBezTo>
                  <a:lnTo>
                    <a:pt x="64" y="293"/>
                  </a:lnTo>
                  <a:lnTo>
                    <a:pt x="24" y="272"/>
                  </a:lnTo>
                  <a:lnTo>
                    <a:pt x="0" y="260"/>
                  </a:lnTo>
                  <a:lnTo>
                    <a:pt x="46" y="172"/>
                  </a:lnTo>
                  <a:lnTo>
                    <a:pt x="193" y="248"/>
                  </a:lnTo>
                  <a:cubicBezTo>
                    <a:pt x="205" y="255"/>
                    <a:pt x="216" y="259"/>
                    <a:pt x="227" y="262"/>
                  </a:cubicBezTo>
                  <a:cubicBezTo>
                    <a:pt x="237" y="265"/>
                    <a:pt x="246" y="265"/>
                    <a:pt x="255" y="262"/>
                  </a:cubicBezTo>
                  <a:cubicBezTo>
                    <a:pt x="263" y="258"/>
                    <a:pt x="271" y="251"/>
                    <a:pt x="277" y="238"/>
                  </a:cubicBezTo>
                  <a:cubicBezTo>
                    <a:pt x="283" y="225"/>
                    <a:pt x="285" y="214"/>
                    <a:pt x="284" y="206"/>
                  </a:cubicBezTo>
                  <a:cubicBezTo>
                    <a:pt x="282" y="197"/>
                    <a:pt x="277" y="190"/>
                    <a:pt x="269" y="184"/>
                  </a:cubicBezTo>
                  <a:cubicBezTo>
                    <a:pt x="260" y="177"/>
                    <a:pt x="250" y="170"/>
                    <a:pt x="237" y="163"/>
                  </a:cubicBezTo>
                  <a:lnTo>
                    <a:pt x="90" y="87"/>
                  </a:lnTo>
                  <a:lnTo>
                    <a:pt x="136" y="0"/>
                  </a:lnTo>
                  <a:lnTo>
                    <a:pt x="302" y="87"/>
                  </a:lnTo>
                  <a:cubicBezTo>
                    <a:pt x="328" y="101"/>
                    <a:pt x="348" y="117"/>
                    <a:pt x="361" y="135"/>
                  </a:cubicBezTo>
                  <a:cubicBezTo>
                    <a:pt x="374" y="152"/>
                    <a:pt x="379" y="173"/>
                    <a:pt x="378" y="196"/>
                  </a:cubicBezTo>
                  <a:cubicBezTo>
                    <a:pt x="377" y="219"/>
                    <a:pt x="368" y="247"/>
                    <a:pt x="351" y="278"/>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13" name="Google Shape;4313;p77"/>
            <p:cNvSpPr/>
            <p:nvPr/>
          </p:nvSpPr>
          <p:spPr>
            <a:xfrm>
              <a:off x="6413690" y="2859570"/>
              <a:ext cx="156600" cy="157680"/>
            </a:xfrm>
            <a:custGeom>
              <a:avLst/>
              <a:gdLst/>
              <a:ahLst/>
              <a:cxnLst/>
              <a:rect l="l" t="t" r="r" b="b"/>
              <a:pathLst>
                <a:path w="437" h="440" extrusionOk="0">
                  <a:moveTo>
                    <a:pt x="232" y="440"/>
                  </a:moveTo>
                  <a:lnTo>
                    <a:pt x="52" y="275"/>
                  </a:lnTo>
                  <a:lnTo>
                    <a:pt x="13" y="252"/>
                  </a:lnTo>
                  <a:lnTo>
                    <a:pt x="0" y="227"/>
                  </a:lnTo>
                  <a:lnTo>
                    <a:pt x="60" y="161"/>
                  </a:lnTo>
                  <a:lnTo>
                    <a:pt x="204" y="171"/>
                  </a:lnTo>
                  <a:lnTo>
                    <a:pt x="245" y="180"/>
                  </a:lnTo>
                  <a:lnTo>
                    <a:pt x="248" y="177"/>
                  </a:lnTo>
                  <a:lnTo>
                    <a:pt x="138" y="76"/>
                  </a:lnTo>
                  <a:lnTo>
                    <a:pt x="208" y="0"/>
                  </a:lnTo>
                  <a:lnTo>
                    <a:pt x="228" y="18"/>
                  </a:lnTo>
                  <a:lnTo>
                    <a:pt x="257" y="51"/>
                  </a:lnTo>
                  <a:lnTo>
                    <a:pt x="437" y="216"/>
                  </a:lnTo>
                  <a:lnTo>
                    <a:pt x="377" y="281"/>
                  </a:lnTo>
                  <a:lnTo>
                    <a:pt x="189" y="261"/>
                  </a:lnTo>
                  <a:lnTo>
                    <a:pt x="187" y="264"/>
                  </a:lnTo>
                  <a:lnTo>
                    <a:pt x="206" y="282"/>
                  </a:lnTo>
                  <a:lnTo>
                    <a:pt x="302" y="363"/>
                  </a:lnTo>
                  <a:lnTo>
                    <a:pt x="232" y="44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14" name="Google Shape;4314;p77"/>
            <p:cNvSpPr/>
            <p:nvPr/>
          </p:nvSpPr>
          <p:spPr>
            <a:xfrm>
              <a:off x="6535010" y="2792970"/>
              <a:ext cx="113760" cy="125640"/>
            </a:xfrm>
            <a:custGeom>
              <a:avLst/>
              <a:gdLst/>
              <a:ahLst/>
              <a:cxnLst/>
              <a:rect l="l" t="t" r="r" b="b"/>
              <a:pathLst>
                <a:path w="318" h="351" extrusionOk="0">
                  <a:moveTo>
                    <a:pt x="242" y="310"/>
                  </a:moveTo>
                  <a:cubicBezTo>
                    <a:pt x="228" y="319"/>
                    <a:pt x="214" y="327"/>
                    <a:pt x="199" y="333"/>
                  </a:cubicBezTo>
                  <a:cubicBezTo>
                    <a:pt x="184" y="340"/>
                    <a:pt x="171" y="344"/>
                    <a:pt x="158" y="347"/>
                  </a:cubicBezTo>
                  <a:cubicBezTo>
                    <a:pt x="145" y="350"/>
                    <a:pt x="135" y="351"/>
                    <a:pt x="129" y="351"/>
                  </a:cubicBezTo>
                  <a:lnTo>
                    <a:pt x="78" y="273"/>
                  </a:lnTo>
                  <a:cubicBezTo>
                    <a:pt x="91" y="272"/>
                    <a:pt x="104" y="269"/>
                    <a:pt x="119" y="266"/>
                  </a:cubicBezTo>
                  <a:cubicBezTo>
                    <a:pt x="133" y="262"/>
                    <a:pt x="147" y="258"/>
                    <a:pt x="161" y="253"/>
                  </a:cubicBezTo>
                  <a:cubicBezTo>
                    <a:pt x="174" y="247"/>
                    <a:pt x="187" y="241"/>
                    <a:pt x="197" y="234"/>
                  </a:cubicBezTo>
                  <a:cubicBezTo>
                    <a:pt x="212" y="224"/>
                    <a:pt x="218" y="215"/>
                    <a:pt x="213" y="208"/>
                  </a:cubicBezTo>
                  <a:cubicBezTo>
                    <a:pt x="211" y="205"/>
                    <a:pt x="207" y="203"/>
                    <a:pt x="203" y="202"/>
                  </a:cubicBezTo>
                  <a:cubicBezTo>
                    <a:pt x="198" y="202"/>
                    <a:pt x="191" y="203"/>
                    <a:pt x="182" y="205"/>
                  </a:cubicBezTo>
                  <a:cubicBezTo>
                    <a:pt x="172" y="208"/>
                    <a:pt x="159" y="211"/>
                    <a:pt x="142" y="216"/>
                  </a:cubicBezTo>
                  <a:cubicBezTo>
                    <a:pt x="122" y="222"/>
                    <a:pt x="105" y="226"/>
                    <a:pt x="89" y="228"/>
                  </a:cubicBezTo>
                  <a:cubicBezTo>
                    <a:pt x="74" y="229"/>
                    <a:pt x="61" y="228"/>
                    <a:pt x="49" y="223"/>
                  </a:cubicBezTo>
                  <a:cubicBezTo>
                    <a:pt x="37" y="218"/>
                    <a:pt x="26" y="208"/>
                    <a:pt x="16" y="193"/>
                  </a:cubicBezTo>
                  <a:cubicBezTo>
                    <a:pt x="-1" y="168"/>
                    <a:pt x="-4" y="140"/>
                    <a:pt x="6" y="111"/>
                  </a:cubicBezTo>
                  <a:cubicBezTo>
                    <a:pt x="16" y="82"/>
                    <a:pt x="42" y="54"/>
                    <a:pt x="81" y="28"/>
                  </a:cubicBezTo>
                  <a:cubicBezTo>
                    <a:pt x="89" y="23"/>
                    <a:pt x="97" y="17"/>
                    <a:pt x="107" y="12"/>
                  </a:cubicBezTo>
                  <a:cubicBezTo>
                    <a:pt x="116" y="6"/>
                    <a:pt x="125" y="3"/>
                    <a:pt x="131" y="0"/>
                  </a:cubicBezTo>
                  <a:lnTo>
                    <a:pt x="197" y="1"/>
                  </a:lnTo>
                  <a:lnTo>
                    <a:pt x="215" y="70"/>
                  </a:lnTo>
                  <a:lnTo>
                    <a:pt x="104" y="108"/>
                  </a:lnTo>
                  <a:cubicBezTo>
                    <a:pt x="94" y="115"/>
                    <a:pt x="92" y="121"/>
                    <a:pt x="96" y="128"/>
                  </a:cubicBezTo>
                  <a:cubicBezTo>
                    <a:pt x="99" y="133"/>
                    <a:pt x="105" y="135"/>
                    <a:pt x="114" y="135"/>
                  </a:cubicBezTo>
                  <a:cubicBezTo>
                    <a:pt x="123" y="134"/>
                    <a:pt x="137" y="131"/>
                    <a:pt x="157" y="126"/>
                  </a:cubicBezTo>
                  <a:cubicBezTo>
                    <a:pt x="184" y="119"/>
                    <a:pt x="207" y="115"/>
                    <a:pt x="225" y="114"/>
                  </a:cubicBezTo>
                  <a:cubicBezTo>
                    <a:pt x="243" y="113"/>
                    <a:pt x="258" y="116"/>
                    <a:pt x="271" y="122"/>
                  </a:cubicBezTo>
                  <a:cubicBezTo>
                    <a:pt x="283" y="128"/>
                    <a:pt x="293" y="138"/>
                    <a:pt x="302" y="152"/>
                  </a:cubicBezTo>
                  <a:cubicBezTo>
                    <a:pt x="319" y="177"/>
                    <a:pt x="322" y="203"/>
                    <a:pt x="313" y="231"/>
                  </a:cubicBezTo>
                  <a:cubicBezTo>
                    <a:pt x="304" y="259"/>
                    <a:pt x="280" y="285"/>
                    <a:pt x="242" y="310"/>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15" name="Google Shape;4315;p77"/>
            <p:cNvSpPr/>
            <p:nvPr/>
          </p:nvSpPr>
          <p:spPr>
            <a:xfrm>
              <a:off x="6638330" y="2727450"/>
              <a:ext cx="136440" cy="140760"/>
            </a:xfrm>
            <a:custGeom>
              <a:avLst/>
              <a:gdLst/>
              <a:ahLst/>
              <a:cxnLst/>
              <a:rect l="l" t="t" r="r" b="b"/>
              <a:pathLst>
                <a:path w="381" h="393" extrusionOk="0">
                  <a:moveTo>
                    <a:pt x="105" y="393"/>
                  </a:moveTo>
                  <a:lnTo>
                    <a:pt x="24" y="163"/>
                  </a:lnTo>
                  <a:lnTo>
                    <a:pt x="5" y="123"/>
                  </a:lnTo>
                  <a:lnTo>
                    <a:pt x="0" y="96"/>
                  </a:lnTo>
                  <a:lnTo>
                    <a:pt x="92" y="63"/>
                  </a:lnTo>
                  <a:lnTo>
                    <a:pt x="132" y="177"/>
                  </a:lnTo>
                  <a:lnTo>
                    <a:pt x="220" y="146"/>
                  </a:lnTo>
                  <a:lnTo>
                    <a:pt x="180" y="32"/>
                  </a:lnTo>
                  <a:lnTo>
                    <a:pt x="273" y="0"/>
                  </a:lnTo>
                  <a:lnTo>
                    <a:pt x="328" y="157"/>
                  </a:lnTo>
                  <a:lnTo>
                    <a:pt x="342" y="185"/>
                  </a:lnTo>
                  <a:lnTo>
                    <a:pt x="381" y="296"/>
                  </a:lnTo>
                  <a:lnTo>
                    <a:pt x="285" y="329"/>
                  </a:lnTo>
                  <a:lnTo>
                    <a:pt x="247" y="223"/>
                  </a:lnTo>
                  <a:lnTo>
                    <a:pt x="159" y="254"/>
                  </a:lnTo>
                  <a:lnTo>
                    <a:pt x="170" y="283"/>
                  </a:lnTo>
                  <a:lnTo>
                    <a:pt x="201" y="359"/>
                  </a:lnTo>
                  <a:lnTo>
                    <a:pt x="105" y="393"/>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16" name="Google Shape;4316;p77"/>
            <p:cNvSpPr/>
            <p:nvPr/>
          </p:nvSpPr>
          <p:spPr>
            <a:xfrm>
              <a:off x="6778010" y="2715210"/>
              <a:ext cx="51120" cy="117000"/>
            </a:xfrm>
            <a:custGeom>
              <a:avLst/>
              <a:gdLst/>
              <a:ahLst/>
              <a:cxnLst/>
              <a:rect l="l" t="t" r="r" b="b"/>
              <a:pathLst>
                <a:path w="144" h="327" extrusionOk="0">
                  <a:moveTo>
                    <a:pt x="47" y="327"/>
                  </a:moveTo>
                  <a:lnTo>
                    <a:pt x="11" y="85"/>
                  </a:lnTo>
                  <a:lnTo>
                    <a:pt x="0" y="42"/>
                  </a:lnTo>
                  <a:lnTo>
                    <a:pt x="1" y="15"/>
                  </a:lnTo>
                  <a:lnTo>
                    <a:pt x="98" y="0"/>
                  </a:lnTo>
                  <a:lnTo>
                    <a:pt x="144" y="312"/>
                  </a:lnTo>
                  <a:lnTo>
                    <a:pt x="47" y="327"/>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17" name="Google Shape;4317;p77"/>
            <p:cNvSpPr/>
            <p:nvPr/>
          </p:nvSpPr>
          <p:spPr>
            <a:xfrm>
              <a:off x="6850370" y="2709810"/>
              <a:ext cx="115200" cy="118080"/>
            </a:xfrm>
            <a:custGeom>
              <a:avLst/>
              <a:gdLst/>
              <a:ahLst/>
              <a:cxnLst/>
              <a:rect l="l" t="t" r="r" b="b"/>
              <a:pathLst>
                <a:path w="322" h="330" extrusionOk="0">
                  <a:moveTo>
                    <a:pt x="0" y="315"/>
                  </a:moveTo>
                  <a:lnTo>
                    <a:pt x="12" y="72"/>
                  </a:lnTo>
                  <a:lnTo>
                    <a:pt x="5" y="27"/>
                  </a:lnTo>
                  <a:lnTo>
                    <a:pt x="16" y="0"/>
                  </a:lnTo>
                  <a:lnTo>
                    <a:pt x="105" y="5"/>
                  </a:lnTo>
                  <a:lnTo>
                    <a:pt x="188" y="121"/>
                  </a:lnTo>
                  <a:lnTo>
                    <a:pt x="208" y="159"/>
                  </a:lnTo>
                  <a:lnTo>
                    <a:pt x="212" y="160"/>
                  </a:lnTo>
                  <a:lnTo>
                    <a:pt x="220" y="11"/>
                  </a:lnTo>
                  <a:lnTo>
                    <a:pt x="322" y="16"/>
                  </a:lnTo>
                  <a:lnTo>
                    <a:pt x="321" y="42"/>
                  </a:lnTo>
                  <a:lnTo>
                    <a:pt x="315" y="87"/>
                  </a:lnTo>
                  <a:lnTo>
                    <a:pt x="303" y="330"/>
                  </a:lnTo>
                  <a:lnTo>
                    <a:pt x="214" y="326"/>
                  </a:lnTo>
                  <a:lnTo>
                    <a:pt x="111" y="168"/>
                  </a:lnTo>
                  <a:lnTo>
                    <a:pt x="106" y="168"/>
                  </a:lnTo>
                  <a:lnTo>
                    <a:pt x="105" y="195"/>
                  </a:lnTo>
                  <a:lnTo>
                    <a:pt x="103" y="320"/>
                  </a:lnTo>
                  <a:lnTo>
                    <a:pt x="0" y="315"/>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18" name="Google Shape;4318;p77"/>
            <p:cNvSpPr/>
            <p:nvPr/>
          </p:nvSpPr>
          <p:spPr>
            <a:xfrm>
              <a:off x="6979250" y="2725290"/>
              <a:ext cx="118440" cy="134640"/>
            </a:xfrm>
            <a:custGeom>
              <a:avLst/>
              <a:gdLst/>
              <a:ahLst/>
              <a:cxnLst/>
              <a:rect l="l" t="t" r="r" b="b"/>
              <a:pathLst>
                <a:path w="331" h="376" extrusionOk="0">
                  <a:moveTo>
                    <a:pt x="1" y="301"/>
                  </a:moveTo>
                  <a:lnTo>
                    <a:pt x="0" y="273"/>
                  </a:lnTo>
                  <a:lnTo>
                    <a:pt x="22" y="233"/>
                  </a:lnTo>
                  <a:lnTo>
                    <a:pt x="95" y="0"/>
                  </a:lnTo>
                  <a:lnTo>
                    <a:pt x="314" y="69"/>
                  </a:lnTo>
                  <a:lnTo>
                    <a:pt x="331" y="88"/>
                  </a:lnTo>
                  <a:lnTo>
                    <a:pt x="280" y="152"/>
                  </a:lnTo>
                  <a:lnTo>
                    <a:pt x="243" y="136"/>
                  </a:lnTo>
                  <a:lnTo>
                    <a:pt x="164" y="111"/>
                  </a:lnTo>
                  <a:lnTo>
                    <a:pt x="153" y="145"/>
                  </a:lnTo>
                  <a:lnTo>
                    <a:pt x="258" y="178"/>
                  </a:lnTo>
                  <a:lnTo>
                    <a:pt x="236" y="248"/>
                  </a:lnTo>
                  <a:lnTo>
                    <a:pt x="178" y="230"/>
                  </a:lnTo>
                  <a:lnTo>
                    <a:pt x="133" y="211"/>
                  </a:lnTo>
                  <a:lnTo>
                    <a:pt x="120" y="250"/>
                  </a:lnTo>
                  <a:lnTo>
                    <a:pt x="238" y="287"/>
                  </a:lnTo>
                  <a:lnTo>
                    <a:pt x="272" y="356"/>
                  </a:lnTo>
                  <a:lnTo>
                    <a:pt x="238" y="376"/>
                  </a:lnTo>
                  <a:lnTo>
                    <a:pt x="1" y="301"/>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19" name="Google Shape;4319;p77"/>
            <p:cNvSpPr/>
            <p:nvPr/>
          </p:nvSpPr>
          <p:spPr>
            <a:xfrm>
              <a:off x="7117850" y="2795130"/>
              <a:ext cx="132120" cy="151920"/>
            </a:xfrm>
            <a:custGeom>
              <a:avLst/>
              <a:gdLst/>
              <a:ahLst/>
              <a:cxnLst/>
              <a:rect l="l" t="t" r="r" b="b"/>
              <a:pathLst>
                <a:path w="369" h="424" extrusionOk="0">
                  <a:moveTo>
                    <a:pt x="0" y="255"/>
                  </a:moveTo>
                  <a:lnTo>
                    <a:pt x="143" y="58"/>
                  </a:lnTo>
                  <a:lnTo>
                    <a:pt x="162" y="16"/>
                  </a:lnTo>
                  <a:lnTo>
                    <a:pt x="185" y="0"/>
                  </a:lnTo>
                  <a:lnTo>
                    <a:pt x="315" y="94"/>
                  </a:lnTo>
                  <a:cubicBezTo>
                    <a:pt x="334" y="108"/>
                    <a:pt x="349" y="123"/>
                    <a:pt x="358" y="139"/>
                  </a:cubicBezTo>
                  <a:cubicBezTo>
                    <a:pt x="368" y="156"/>
                    <a:pt x="371" y="173"/>
                    <a:pt x="368" y="193"/>
                  </a:cubicBezTo>
                  <a:cubicBezTo>
                    <a:pt x="366" y="212"/>
                    <a:pt x="356" y="233"/>
                    <a:pt x="340" y="255"/>
                  </a:cubicBezTo>
                  <a:cubicBezTo>
                    <a:pt x="325" y="276"/>
                    <a:pt x="309" y="291"/>
                    <a:pt x="292" y="300"/>
                  </a:cubicBezTo>
                  <a:cubicBezTo>
                    <a:pt x="276" y="308"/>
                    <a:pt x="258" y="311"/>
                    <a:pt x="240" y="308"/>
                  </a:cubicBezTo>
                  <a:lnTo>
                    <a:pt x="242" y="318"/>
                  </a:lnTo>
                  <a:lnTo>
                    <a:pt x="242" y="369"/>
                  </a:lnTo>
                  <a:lnTo>
                    <a:pt x="250" y="403"/>
                  </a:lnTo>
                  <a:lnTo>
                    <a:pt x="234" y="424"/>
                  </a:lnTo>
                  <a:lnTo>
                    <a:pt x="138" y="355"/>
                  </a:lnTo>
                  <a:lnTo>
                    <a:pt x="146" y="261"/>
                  </a:lnTo>
                  <a:lnTo>
                    <a:pt x="127" y="247"/>
                  </a:lnTo>
                  <a:lnTo>
                    <a:pt x="122" y="255"/>
                  </a:lnTo>
                  <a:lnTo>
                    <a:pt x="99" y="294"/>
                  </a:lnTo>
                  <a:lnTo>
                    <a:pt x="79" y="313"/>
                  </a:lnTo>
                  <a:lnTo>
                    <a:pt x="0" y="255"/>
                  </a:lnTo>
                  <a:moveTo>
                    <a:pt x="176" y="179"/>
                  </a:moveTo>
                  <a:lnTo>
                    <a:pt x="197" y="194"/>
                  </a:lnTo>
                  <a:cubicBezTo>
                    <a:pt x="205" y="200"/>
                    <a:pt x="213" y="205"/>
                    <a:pt x="220" y="209"/>
                  </a:cubicBezTo>
                  <a:cubicBezTo>
                    <a:pt x="226" y="213"/>
                    <a:pt x="233" y="214"/>
                    <a:pt x="239" y="213"/>
                  </a:cubicBezTo>
                  <a:cubicBezTo>
                    <a:pt x="245" y="211"/>
                    <a:pt x="251" y="207"/>
                    <a:pt x="257" y="198"/>
                  </a:cubicBezTo>
                  <a:cubicBezTo>
                    <a:pt x="263" y="189"/>
                    <a:pt x="266" y="182"/>
                    <a:pt x="265" y="175"/>
                  </a:cubicBezTo>
                  <a:cubicBezTo>
                    <a:pt x="265" y="169"/>
                    <a:pt x="261" y="163"/>
                    <a:pt x="256" y="157"/>
                  </a:cubicBezTo>
                  <a:cubicBezTo>
                    <a:pt x="250" y="152"/>
                    <a:pt x="243" y="146"/>
                    <a:pt x="234" y="140"/>
                  </a:cubicBezTo>
                  <a:lnTo>
                    <a:pt x="211" y="123"/>
                  </a:lnTo>
                  <a:lnTo>
                    <a:pt x="176" y="179"/>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20" name="Google Shape;4320;p77"/>
            <p:cNvSpPr/>
            <p:nvPr/>
          </p:nvSpPr>
          <p:spPr>
            <a:xfrm>
              <a:off x="7203170" y="2907810"/>
              <a:ext cx="144000" cy="139320"/>
            </a:xfrm>
            <a:custGeom>
              <a:avLst/>
              <a:gdLst/>
              <a:ahLst/>
              <a:cxnLst/>
              <a:rect l="l" t="t" r="r" b="b"/>
              <a:pathLst>
                <a:path w="402" h="389" extrusionOk="0">
                  <a:moveTo>
                    <a:pt x="0" y="110"/>
                  </a:moveTo>
                  <a:lnTo>
                    <a:pt x="71" y="79"/>
                  </a:lnTo>
                  <a:lnTo>
                    <a:pt x="115" y="43"/>
                  </a:lnTo>
                  <a:lnTo>
                    <a:pt x="146" y="60"/>
                  </a:lnTo>
                  <a:lnTo>
                    <a:pt x="317" y="0"/>
                  </a:lnTo>
                  <a:lnTo>
                    <a:pt x="402" y="104"/>
                  </a:lnTo>
                  <a:lnTo>
                    <a:pt x="296" y="289"/>
                  </a:lnTo>
                  <a:lnTo>
                    <a:pt x="269" y="356"/>
                  </a:lnTo>
                  <a:lnTo>
                    <a:pt x="229" y="389"/>
                  </a:lnTo>
                  <a:lnTo>
                    <a:pt x="168" y="314"/>
                  </a:lnTo>
                  <a:lnTo>
                    <a:pt x="205" y="255"/>
                  </a:lnTo>
                  <a:lnTo>
                    <a:pt x="128" y="162"/>
                  </a:lnTo>
                  <a:lnTo>
                    <a:pt x="64" y="189"/>
                  </a:lnTo>
                  <a:lnTo>
                    <a:pt x="0" y="110"/>
                  </a:lnTo>
                  <a:moveTo>
                    <a:pt x="207" y="135"/>
                  </a:moveTo>
                  <a:lnTo>
                    <a:pt x="249" y="187"/>
                  </a:lnTo>
                  <a:lnTo>
                    <a:pt x="299" y="107"/>
                  </a:lnTo>
                  <a:lnTo>
                    <a:pt x="293" y="100"/>
                  </a:lnTo>
                  <a:lnTo>
                    <a:pt x="207" y="135"/>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21" name="Google Shape;4321;p77"/>
            <p:cNvSpPr/>
            <p:nvPr/>
          </p:nvSpPr>
          <p:spPr>
            <a:xfrm>
              <a:off x="7294250" y="2985210"/>
              <a:ext cx="134640" cy="117360"/>
            </a:xfrm>
            <a:custGeom>
              <a:avLst/>
              <a:gdLst/>
              <a:ahLst/>
              <a:cxnLst/>
              <a:rect l="l" t="t" r="r" b="b"/>
              <a:pathLst>
                <a:path w="376" h="328" extrusionOk="0">
                  <a:moveTo>
                    <a:pt x="0" y="239"/>
                  </a:moveTo>
                  <a:lnTo>
                    <a:pt x="116" y="181"/>
                  </a:lnTo>
                  <a:lnTo>
                    <a:pt x="210" y="12"/>
                  </a:lnTo>
                  <a:lnTo>
                    <a:pt x="233" y="0"/>
                  </a:lnTo>
                  <a:lnTo>
                    <a:pt x="283" y="100"/>
                  </a:lnTo>
                  <a:lnTo>
                    <a:pt x="221" y="180"/>
                  </a:lnTo>
                  <a:lnTo>
                    <a:pt x="225" y="188"/>
                  </a:lnTo>
                  <a:lnTo>
                    <a:pt x="326" y="187"/>
                  </a:lnTo>
                  <a:lnTo>
                    <a:pt x="376" y="287"/>
                  </a:lnTo>
                  <a:lnTo>
                    <a:pt x="352" y="299"/>
                  </a:lnTo>
                  <a:lnTo>
                    <a:pt x="156" y="269"/>
                  </a:lnTo>
                  <a:lnTo>
                    <a:pt x="117" y="291"/>
                  </a:lnTo>
                  <a:lnTo>
                    <a:pt x="44" y="328"/>
                  </a:lnTo>
                  <a:lnTo>
                    <a:pt x="0" y="239"/>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22" name="Google Shape;4322;p77"/>
            <p:cNvSpPr/>
            <p:nvPr/>
          </p:nvSpPr>
          <p:spPr>
            <a:xfrm>
              <a:off x="7332042" y="3124170"/>
              <a:ext cx="120600" cy="102960"/>
            </a:xfrm>
            <a:custGeom>
              <a:avLst/>
              <a:gdLst/>
              <a:ahLst/>
              <a:cxnLst/>
              <a:rect l="l" t="t" r="r" b="b"/>
              <a:pathLst>
                <a:path w="337" h="288" extrusionOk="0">
                  <a:moveTo>
                    <a:pt x="7" y="174"/>
                  </a:moveTo>
                  <a:cubicBezTo>
                    <a:pt x="4" y="159"/>
                    <a:pt x="1" y="142"/>
                    <a:pt x="0" y="127"/>
                  </a:cubicBezTo>
                  <a:cubicBezTo>
                    <a:pt x="0" y="111"/>
                    <a:pt x="0" y="96"/>
                    <a:pt x="1" y="83"/>
                  </a:cubicBezTo>
                  <a:cubicBezTo>
                    <a:pt x="3" y="70"/>
                    <a:pt x="5" y="61"/>
                    <a:pt x="8" y="55"/>
                  </a:cubicBezTo>
                  <a:lnTo>
                    <a:pt x="99" y="33"/>
                  </a:lnTo>
                  <a:cubicBezTo>
                    <a:pt x="95" y="46"/>
                    <a:pt x="93" y="59"/>
                    <a:pt x="91" y="74"/>
                  </a:cubicBezTo>
                  <a:cubicBezTo>
                    <a:pt x="89" y="89"/>
                    <a:pt x="89" y="103"/>
                    <a:pt x="89" y="118"/>
                  </a:cubicBezTo>
                  <a:cubicBezTo>
                    <a:pt x="90" y="132"/>
                    <a:pt x="92" y="147"/>
                    <a:pt x="95" y="159"/>
                  </a:cubicBezTo>
                  <a:cubicBezTo>
                    <a:pt x="99" y="177"/>
                    <a:pt x="105" y="185"/>
                    <a:pt x="113" y="183"/>
                  </a:cubicBezTo>
                  <a:cubicBezTo>
                    <a:pt x="117" y="182"/>
                    <a:pt x="120" y="179"/>
                    <a:pt x="122" y="175"/>
                  </a:cubicBezTo>
                  <a:cubicBezTo>
                    <a:pt x="124" y="171"/>
                    <a:pt x="125" y="164"/>
                    <a:pt x="126" y="154"/>
                  </a:cubicBezTo>
                  <a:cubicBezTo>
                    <a:pt x="127" y="145"/>
                    <a:pt x="128" y="131"/>
                    <a:pt x="130" y="113"/>
                  </a:cubicBezTo>
                  <a:cubicBezTo>
                    <a:pt x="131" y="93"/>
                    <a:pt x="134" y="75"/>
                    <a:pt x="137" y="60"/>
                  </a:cubicBezTo>
                  <a:cubicBezTo>
                    <a:pt x="141" y="45"/>
                    <a:pt x="147" y="33"/>
                    <a:pt x="155" y="23"/>
                  </a:cubicBezTo>
                  <a:cubicBezTo>
                    <a:pt x="164" y="14"/>
                    <a:pt x="177" y="7"/>
                    <a:pt x="195" y="3"/>
                  </a:cubicBezTo>
                  <a:cubicBezTo>
                    <a:pt x="225" y="-4"/>
                    <a:pt x="253" y="2"/>
                    <a:pt x="276" y="22"/>
                  </a:cubicBezTo>
                  <a:cubicBezTo>
                    <a:pt x="300" y="42"/>
                    <a:pt x="317" y="75"/>
                    <a:pt x="328" y="121"/>
                  </a:cubicBezTo>
                  <a:cubicBezTo>
                    <a:pt x="330" y="130"/>
                    <a:pt x="332" y="140"/>
                    <a:pt x="333" y="151"/>
                  </a:cubicBezTo>
                  <a:cubicBezTo>
                    <a:pt x="335" y="161"/>
                    <a:pt x="336" y="170"/>
                    <a:pt x="337" y="177"/>
                  </a:cubicBezTo>
                  <a:lnTo>
                    <a:pt x="313" y="238"/>
                  </a:lnTo>
                  <a:lnTo>
                    <a:pt x="242" y="232"/>
                  </a:lnTo>
                  <a:lnTo>
                    <a:pt x="244" y="115"/>
                  </a:lnTo>
                  <a:cubicBezTo>
                    <a:pt x="242" y="103"/>
                    <a:pt x="236" y="98"/>
                    <a:pt x="228" y="100"/>
                  </a:cubicBezTo>
                  <a:cubicBezTo>
                    <a:pt x="222" y="101"/>
                    <a:pt x="218" y="106"/>
                    <a:pt x="216" y="115"/>
                  </a:cubicBezTo>
                  <a:cubicBezTo>
                    <a:pt x="214" y="123"/>
                    <a:pt x="212" y="138"/>
                    <a:pt x="210" y="159"/>
                  </a:cubicBezTo>
                  <a:cubicBezTo>
                    <a:pt x="207" y="186"/>
                    <a:pt x="203" y="209"/>
                    <a:pt x="198" y="226"/>
                  </a:cubicBezTo>
                  <a:cubicBezTo>
                    <a:pt x="192" y="243"/>
                    <a:pt x="184" y="257"/>
                    <a:pt x="174" y="266"/>
                  </a:cubicBezTo>
                  <a:cubicBezTo>
                    <a:pt x="164" y="275"/>
                    <a:pt x="151" y="282"/>
                    <a:pt x="135" y="286"/>
                  </a:cubicBezTo>
                  <a:cubicBezTo>
                    <a:pt x="106" y="293"/>
                    <a:pt x="81" y="287"/>
                    <a:pt x="58" y="269"/>
                  </a:cubicBezTo>
                  <a:cubicBezTo>
                    <a:pt x="35" y="251"/>
                    <a:pt x="18" y="219"/>
                    <a:pt x="7" y="174"/>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23" name="Google Shape;4323;p77"/>
            <p:cNvSpPr/>
            <p:nvPr/>
          </p:nvSpPr>
          <p:spPr>
            <a:xfrm>
              <a:off x="6314690" y="3434130"/>
              <a:ext cx="121680" cy="105120"/>
            </a:xfrm>
            <a:custGeom>
              <a:avLst/>
              <a:gdLst/>
              <a:ahLst/>
              <a:cxnLst/>
              <a:rect l="l" t="t" r="r" b="b"/>
              <a:pathLst>
                <a:path w="340" h="294" extrusionOk="0">
                  <a:moveTo>
                    <a:pt x="11" y="184"/>
                  </a:moveTo>
                  <a:cubicBezTo>
                    <a:pt x="6" y="168"/>
                    <a:pt x="3" y="153"/>
                    <a:pt x="2" y="136"/>
                  </a:cubicBezTo>
                  <a:cubicBezTo>
                    <a:pt x="0" y="120"/>
                    <a:pt x="0" y="106"/>
                    <a:pt x="1" y="93"/>
                  </a:cubicBezTo>
                  <a:cubicBezTo>
                    <a:pt x="2" y="80"/>
                    <a:pt x="3" y="71"/>
                    <a:pt x="6" y="64"/>
                  </a:cubicBezTo>
                  <a:lnTo>
                    <a:pt x="96" y="38"/>
                  </a:lnTo>
                  <a:cubicBezTo>
                    <a:pt x="93" y="51"/>
                    <a:pt x="91" y="65"/>
                    <a:pt x="90" y="79"/>
                  </a:cubicBezTo>
                  <a:cubicBezTo>
                    <a:pt x="89" y="94"/>
                    <a:pt x="88" y="110"/>
                    <a:pt x="90" y="124"/>
                  </a:cubicBezTo>
                  <a:cubicBezTo>
                    <a:pt x="91" y="139"/>
                    <a:pt x="94" y="152"/>
                    <a:pt x="98" y="164"/>
                  </a:cubicBezTo>
                  <a:cubicBezTo>
                    <a:pt x="103" y="182"/>
                    <a:pt x="109" y="189"/>
                    <a:pt x="117" y="187"/>
                  </a:cubicBezTo>
                  <a:cubicBezTo>
                    <a:pt x="121" y="186"/>
                    <a:pt x="124" y="183"/>
                    <a:pt x="126" y="179"/>
                  </a:cubicBezTo>
                  <a:cubicBezTo>
                    <a:pt x="127" y="175"/>
                    <a:pt x="128" y="168"/>
                    <a:pt x="129" y="158"/>
                  </a:cubicBezTo>
                  <a:cubicBezTo>
                    <a:pt x="129" y="149"/>
                    <a:pt x="130" y="134"/>
                    <a:pt x="130" y="117"/>
                  </a:cubicBezTo>
                  <a:cubicBezTo>
                    <a:pt x="131" y="96"/>
                    <a:pt x="132" y="78"/>
                    <a:pt x="135" y="63"/>
                  </a:cubicBezTo>
                  <a:cubicBezTo>
                    <a:pt x="138" y="48"/>
                    <a:pt x="144" y="35"/>
                    <a:pt x="152" y="26"/>
                  </a:cubicBezTo>
                  <a:cubicBezTo>
                    <a:pt x="160" y="16"/>
                    <a:pt x="173" y="8"/>
                    <a:pt x="190" y="3"/>
                  </a:cubicBezTo>
                  <a:cubicBezTo>
                    <a:pt x="219" y="-5"/>
                    <a:pt x="247" y="0"/>
                    <a:pt x="272" y="18"/>
                  </a:cubicBezTo>
                  <a:cubicBezTo>
                    <a:pt x="296" y="37"/>
                    <a:pt x="315" y="69"/>
                    <a:pt x="328" y="115"/>
                  </a:cubicBezTo>
                  <a:cubicBezTo>
                    <a:pt x="331" y="124"/>
                    <a:pt x="333" y="134"/>
                    <a:pt x="336" y="144"/>
                  </a:cubicBezTo>
                  <a:cubicBezTo>
                    <a:pt x="338" y="155"/>
                    <a:pt x="340" y="163"/>
                    <a:pt x="340" y="170"/>
                  </a:cubicBezTo>
                  <a:lnTo>
                    <a:pt x="320" y="233"/>
                  </a:lnTo>
                  <a:lnTo>
                    <a:pt x="249" y="230"/>
                  </a:lnTo>
                  <a:lnTo>
                    <a:pt x="245" y="113"/>
                  </a:lnTo>
                  <a:cubicBezTo>
                    <a:pt x="242" y="102"/>
                    <a:pt x="236" y="97"/>
                    <a:pt x="229" y="99"/>
                  </a:cubicBezTo>
                  <a:cubicBezTo>
                    <a:pt x="223" y="101"/>
                    <a:pt x="219" y="106"/>
                    <a:pt x="217" y="114"/>
                  </a:cubicBezTo>
                  <a:cubicBezTo>
                    <a:pt x="215" y="123"/>
                    <a:pt x="214" y="137"/>
                    <a:pt x="213" y="158"/>
                  </a:cubicBezTo>
                  <a:cubicBezTo>
                    <a:pt x="212" y="186"/>
                    <a:pt x="209" y="209"/>
                    <a:pt x="204" y="227"/>
                  </a:cubicBezTo>
                  <a:cubicBezTo>
                    <a:pt x="199" y="244"/>
                    <a:pt x="192" y="259"/>
                    <a:pt x="183" y="268"/>
                  </a:cubicBezTo>
                  <a:cubicBezTo>
                    <a:pt x="173" y="278"/>
                    <a:pt x="161" y="285"/>
                    <a:pt x="145" y="289"/>
                  </a:cubicBezTo>
                  <a:cubicBezTo>
                    <a:pt x="117" y="298"/>
                    <a:pt x="90" y="293"/>
                    <a:pt x="67" y="276"/>
                  </a:cubicBezTo>
                  <a:cubicBezTo>
                    <a:pt x="42" y="258"/>
                    <a:pt x="24" y="228"/>
                    <a:pt x="11" y="184"/>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24" name="Google Shape;4324;p77"/>
            <p:cNvSpPr/>
            <p:nvPr/>
          </p:nvSpPr>
          <p:spPr>
            <a:xfrm>
              <a:off x="6360050" y="3523410"/>
              <a:ext cx="136440" cy="132840"/>
            </a:xfrm>
            <a:custGeom>
              <a:avLst/>
              <a:gdLst/>
              <a:ahLst/>
              <a:cxnLst/>
              <a:rect l="l" t="t" r="r" b="b"/>
              <a:pathLst>
                <a:path w="381" h="371" extrusionOk="0">
                  <a:moveTo>
                    <a:pt x="30" y="284"/>
                  </a:moveTo>
                  <a:cubicBezTo>
                    <a:pt x="5" y="239"/>
                    <a:pt x="-4" y="201"/>
                    <a:pt x="3" y="171"/>
                  </a:cubicBezTo>
                  <a:cubicBezTo>
                    <a:pt x="10" y="141"/>
                    <a:pt x="33" y="115"/>
                    <a:pt x="74" y="92"/>
                  </a:cubicBezTo>
                  <a:lnTo>
                    <a:pt x="175" y="35"/>
                  </a:lnTo>
                  <a:lnTo>
                    <a:pt x="214" y="14"/>
                  </a:lnTo>
                  <a:lnTo>
                    <a:pt x="237" y="0"/>
                  </a:lnTo>
                  <a:lnTo>
                    <a:pt x="286" y="87"/>
                  </a:lnTo>
                  <a:lnTo>
                    <a:pt x="142" y="168"/>
                  </a:lnTo>
                  <a:cubicBezTo>
                    <a:pt x="130" y="175"/>
                    <a:pt x="120" y="182"/>
                    <a:pt x="112" y="188"/>
                  </a:cubicBezTo>
                  <a:cubicBezTo>
                    <a:pt x="104" y="195"/>
                    <a:pt x="99" y="203"/>
                    <a:pt x="97" y="212"/>
                  </a:cubicBezTo>
                  <a:cubicBezTo>
                    <a:pt x="95" y="221"/>
                    <a:pt x="98" y="232"/>
                    <a:pt x="104" y="244"/>
                  </a:cubicBezTo>
                  <a:cubicBezTo>
                    <a:pt x="111" y="256"/>
                    <a:pt x="119" y="264"/>
                    <a:pt x="127" y="267"/>
                  </a:cubicBezTo>
                  <a:cubicBezTo>
                    <a:pt x="135" y="271"/>
                    <a:pt x="144" y="271"/>
                    <a:pt x="154" y="267"/>
                  </a:cubicBezTo>
                  <a:cubicBezTo>
                    <a:pt x="164" y="264"/>
                    <a:pt x="175" y="259"/>
                    <a:pt x="189" y="251"/>
                  </a:cubicBezTo>
                  <a:lnTo>
                    <a:pt x="333" y="170"/>
                  </a:lnTo>
                  <a:lnTo>
                    <a:pt x="381" y="255"/>
                  </a:lnTo>
                  <a:lnTo>
                    <a:pt x="217" y="347"/>
                  </a:lnTo>
                  <a:cubicBezTo>
                    <a:pt x="191" y="362"/>
                    <a:pt x="167" y="370"/>
                    <a:pt x="145" y="371"/>
                  </a:cubicBezTo>
                  <a:cubicBezTo>
                    <a:pt x="123" y="372"/>
                    <a:pt x="103" y="365"/>
                    <a:pt x="84" y="351"/>
                  </a:cubicBezTo>
                  <a:cubicBezTo>
                    <a:pt x="66" y="338"/>
                    <a:pt x="47" y="315"/>
                    <a:pt x="30" y="284"/>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25" name="Google Shape;4325;p77"/>
            <p:cNvSpPr/>
            <p:nvPr/>
          </p:nvSpPr>
          <p:spPr>
            <a:xfrm>
              <a:off x="6422690" y="3626010"/>
              <a:ext cx="158040" cy="156600"/>
            </a:xfrm>
            <a:custGeom>
              <a:avLst/>
              <a:gdLst/>
              <a:ahLst/>
              <a:cxnLst/>
              <a:rect l="l" t="t" r="r" b="b"/>
              <a:pathLst>
                <a:path w="441" h="437" extrusionOk="0">
                  <a:moveTo>
                    <a:pt x="0" y="218"/>
                  </a:moveTo>
                  <a:lnTo>
                    <a:pt x="176" y="49"/>
                  </a:lnTo>
                  <a:lnTo>
                    <a:pt x="202" y="12"/>
                  </a:lnTo>
                  <a:lnTo>
                    <a:pt x="228" y="0"/>
                  </a:lnTo>
                  <a:lnTo>
                    <a:pt x="290" y="65"/>
                  </a:lnTo>
                  <a:lnTo>
                    <a:pt x="271" y="207"/>
                  </a:lnTo>
                  <a:lnTo>
                    <a:pt x="259" y="248"/>
                  </a:lnTo>
                  <a:lnTo>
                    <a:pt x="262" y="251"/>
                  </a:lnTo>
                  <a:lnTo>
                    <a:pt x="370" y="148"/>
                  </a:lnTo>
                  <a:lnTo>
                    <a:pt x="441" y="223"/>
                  </a:lnTo>
                  <a:lnTo>
                    <a:pt x="422" y="241"/>
                  </a:lnTo>
                  <a:lnTo>
                    <a:pt x="386" y="269"/>
                  </a:lnTo>
                  <a:lnTo>
                    <a:pt x="210" y="437"/>
                  </a:lnTo>
                  <a:lnTo>
                    <a:pt x="149" y="373"/>
                  </a:lnTo>
                  <a:lnTo>
                    <a:pt x="182" y="187"/>
                  </a:lnTo>
                  <a:lnTo>
                    <a:pt x="178" y="184"/>
                  </a:lnTo>
                  <a:lnTo>
                    <a:pt x="159" y="202"/>
                  </a:lnTo>
                  <a:lnTo>
                    <a:pt x="72" y="293"/>
                  </a:lnTo>
                  <a:lnTo>
                    <a:pt x="0" y="218"/>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26" name="Google Shape;4326;p77"/>
            <p:cNvSpPr/>
            <p:nvPr/>
          </p:nvSpPr>
          <p:spPr>
            <a:xfrm>
              <a:off x="6535730" y="3725730"/>
              <a:ext cx="123840" cy="118080"/>
            </a:xfrm>
            <a:custGeom>
              <a:avLst/>
              <a:gdLst/>
              <a:ahLst/>
              <a:cxnLst/>
              <a:rect l="l" t="t" r="r" b="b"/>
              <a:pathLst>
                <a:path w="346" h="330" extrusionOk="0">
                  <a:moveTo>
                    <a:pt x="83" y="297"/>
                  </a:moveTo>
                  <a:cubicBezTo>
                    <a:pt x="69" y="288"/>
                    <a:pt x="56" y="278"/>
                    <a:pt x="45" y="267"/>
                  </a:cubicBezTo>
                  <a:cubicBezTo>
                    <a:pt x="33" y="256"/>
                    <a:pt x="23" y="245"/>
                    <a:pt x="15" y="235"/>
                  </a:cubicBezTo>
                  <a:cubicBezTo>
                    <a:pt x="7" y="225"/>
                    <a:pt x="2" y="216"/>
                    <a:pt x="0" y="210"/>
                  </a:cubicBezTo>
                  <a:lnTo>
                    <a:pt x="50" y="131"/>
                  </a:lnTo>
                  <a:cubicBezTo>
                    <a:pt x="56" y="143"/>
                    <a:pt x="64" y="154"/>
                    <a:pt x="73" y="166"/>
                  </a:cubicBezTo>
                  <a:cubicBezTo>
                    <a:pt x="82" y="178"/>
                    <a:pt x="91" y="189"/>
                    <a:pt x="102" y="199"/>
                  </a:cubicBezTo>
                  <a:cubicBezTo>
                    <a:pt x="113" y="209"/>
                    <a:pt x="124" y="217"/>
                    <a:pt x="135" y="224"/>
                  </a:cubicBezTo>
                  <a:cubicBezTo>
                    <a:pt x="150" y="234"/>
                    <a:pt x="160" y="235"/>
                    <a:pt x="164" y="228"/>
                  </a:cubicBezTo>
                  <a:cubicBezTo>
                    <a:pt x="167" y="225"/>
                    <a:pt x="167" y="221"/>
                    <a:pt x="165" y="216"/>
                  </a:cubicBezTo>
                  <a:cubicBezTo>
                    <a:pt x="164" y="212"/>
                    <a:pt x="160" y="206"/>
                    <a:pt x="154" y="198"/>
                  </a:cubicBezTo>
                  <a:cubicBezTo>
                    <a:pt x="148" y="191"/>
                    <a:pt x="139" y="180"/>
                    <a:pt x="128" y="167"/>
                  </a:cubicBezTo>
                  <a:cubicBezTo>
                    <a:pt x="114" y="151"/>
                    <a:pt x="104" y="138"/>
                    <a:pt x="96" y="124"/>
                  </a:cubicBezTo>
                  <a:cubicBezTo>
                    <a:pt x="88" y="111"/>
                    <a:pt x="84" y="97"/>
                    <a:pt x="83" y="84"/>
                  </a:cubicBezTo>
                  <a:cubicBezTo>
                    <a:pt x="83" y="71"/>
                    <a:pt x="88" y="57"/>
                    <a:pt x="97" y="43"/>
                  </a:cubicBezTo>
                  <a:cubicBezTo>
                    <a:pt x="114" y="17"/>
                    <a:pt x="137" y="3"/>
                    <a:pt x="168" y="0"/>
                  </a:cubicBezTo>
                  <a:cubicBezTo>
                    <a:pt x="199" y="-2"/>
                    <a:pt x="235" y="9"/>
                    <a:pt x="275" y="34"/>
                  </a:cubicBezTo>
                  <a:cubicBezTo>
                    <a:pt x="283" y="39"/>
                    <a:pt x="291" y="45"/>
                    <a:pt x="300" y="52"/>
                  </a:cubicBezTo>
                  <a:cubicBezTo>
                    <a:pt x="309" y="58"/>
                    <a:pt x="315" y="64"/>
                    <a:pt x="320" y="68"/>
                  </a:cubicBezTo>
                  <a:lnTo>
                    <a:pt x="346" y="129"/>
                  </a:lnTo>
                  <a:lnTo>
                    <a:pt x="291" y="174"/>
                  </a:lnTo>
                  <a:lnTo>
                    <a:pt x="211" y="88"/>
                  </a:lnTo>
                  <a:cubicBezTo>
                    <a:pt x="201" y="82"/>
                    <a:pt x="194" y="82"/>
                    <a:pt x="189" y="89"/>
                  </a:cubicBezTo>
                  <a:cubicBezTo>
                    <a:pt x="186" y="94"/>
                    <a:pt x="186" y="101"/>
                    <a:pt x="191" y="108"/>
                  </a:cubicBezTo>
                  <a:cubicBezTo>
                    <a:pt x="195" y="116"/>
                    <a:pt x="204" y="127"/>
                    <a:pt x="217" y="144"/>
                  </a:cubicBezTo>
                  <a:cubicBezTo>
                    <a:pt x="234" y="165"/>
                    <a:pt x="247" y="185"/>
                    <a:pt x="255" y="201"/>
                  </a:cubicBezTo>
                  <a:cubicBezTo>
                    <a:pt x="263" y="218"/>
                    <a:pt x="267" y="232"/>
                    <a:pt x="266" y="245"/>
                  </a:cubicBezTo>
                  <a:cubicBezTo>
                    <a:pt x="265" y="259"/>
                    <a:pt x="261" y="273"/>
                    <a:pt x="252" y="287"/>
                  </a:cubicBezTo>
                  <a:cubicBezTo>
                    <a:pt x="236" y="312"/>
                    <a:pt x="213" y="326"/>
                    <a:pt x="184" y="329"/>
                  </a:cubicBezTo>
                  <a:cubicBezTo>
                    <a:pt x="155" y="332"/>
                    <a:pt x="122" y="321"/>
                    <a:pt x="83" y="297"/>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27" name="Google Shape;4327;p77"/>
            <p:cNvSpPr/>
            <p:nvPr/>
          </p:nvSpPr>
          <p:spPr>
            <a:xfrm>
              <a:off x="6641570" y="3767130"/>
              <a:ext cx="135000" cy="141120"/>
            </a:xfrm>
            <a:custGeom>
              <a:avLst/>
              <a:gdLst/>
              <a:ahLst/>
              <a:cxnLst/>
              <a:rect l="l" t="t" r="r" b="b"/>
              <a:pathLst>
                <a:path w="377" h="394" extrusionOk="0">
                  <a:moveTo>
                    <a:pt x="0" y="298"/>
                  </a:moveTo>
                  <a:lnTo>
                    <a:pt x="80" y="68"/>
                  </a:lnTo>
                  <a:lnTo>
                    <a:pt x="90" y="25"/>
                  </a:lnTo>
                  <a:lnTo>
                    <a:pt x="103" y="0"/>
                  </a:lnTo>
                  <a:lnTo>
                    <a:pt x="196" y="32"/>
                  </a:lnTo>
                  <a:lnTo>
                    <a:pt x="157" y="146"/>
                  </a:lnTo>
                  <a:lnTo>
                    <a:pt x="245" y="177"/>
                  </a:lnTo>
                  <a:lnTo>
                    <a:pt x="284" y="63"/>
                  </a:lnTo>
                  <a:lnTo>
                    <a:pt x="377" y="95"/>
                  </a:lnTo>
                  <a:lnTo>
                    <a:pt x="322" y="253"/>
                  </a:lnTo>
                  <a:lnTo>
                    <a:pt x="316" y="283"/>
                  </a:lnTo>
                  <a:lnTo>
                    <a:pt x="278" y="394"/>
                  </a:lnTo>
                  <a:lnTo>
                    <a:pt x="181" y="361"/>
                  </a:lnTo>
                  <a:lnTo>
                    <a:pt x="218" y="254"/>
                  </a:lnTo>
                  <a:lnTo>
                    <a:pt x="130" y="223"/>
                  </a:lnTo>
                  <a:lnTo>
                    <a:pt x="120" y="253"/>
                  </a:lnTo>
                  <a:lnTo>
                    <a:pt x="97" y="332"/>
                  </a:lnTo>
                  <a:lnTo>
                    <a:pt x="0" y="298"/>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28" name="Google Shape;4328;p77"/>
            <p:cNvSpPr/>
            <p:nvPr/>
          </p:nvSpPr>
          <p:spPr>
            <a:xfrm>
              <a:off x="6778010" y="3802410"/>
              <a:ext cx="51120" cy="116640"/>
            </a:xfrm>
            <a:custGeom>
              <a:avLst/>
              <a:gdLst/>
              <a:ahLst/>
              <a:cxnLst/>
              <a:rect l="l" t="t" r="r" b="b"/>
              <a:pathLst>
                <a:path w="144" h="326" extrusionOk="0">
                  <a:moveTo>
                    <a:pt x="0" y="311"/>
                  </a:moveTo>
                  <a:lnTo>
                    <a:pt x="36" y="70"/>
                  </a:lnTo>
                  <a:lnTo>
                    <a:pt x="38" y="25"/>
                  </a:lnTo>
                  <a:lnTo>
                    <a:pt x="46" y="0"/>
                  </a:lnTo>
                  <a:lnTo>
                    <a:pt x="144" y="14"/>
                  </a:lnTo>
                  <a:lnTo>
                    <a:pt x="97" y="326"/>
                  </a:lnTo>
                  <a:lnTo>
                    <a:pt x="0" y="311"/>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29" name="Google Shape;4329;p77"/>
            <p:cNvSpPr/>
            <p:nvPr/>
          </p:nvSpPr>
          <p:spPr>
            <a:xfrm>
              <a:off x="6843890" y="3807090"/>
              <a:ext cx="115920" cy="117360"/>
            </a:xfrm>
            <a:custGeom>
              <a:avLst/>
              <a:gdLst/>
              <a:ahLst/>
              <a:cxnLst/>
              <a:rect l="l" t="t" r="r" b="b"/>
              <a:pathLst>
                <a:path w="324" h="328" extrusionOk="0">
                  <a:moveTo>
                    <a:pt x="22" y="328"/>
                  </a:moveTo>
                  <a:lnTo>
                    <a:pt x="11" y="84"/>
                  </a:lnTo>
                  <a:lnTo>
                    <a:pt x="0" y="40"/>
                  </a:lnTo>
                  <a:lnTo>
                    <a:pt x="8" y="13"/>
                  </a:lnTo>
                  <a:lnTo>
                    <a:pt x="98" y="9"/>
                  </a:lnTo>
                  <a:lnTo>
                    <a:pt x="191" y="118"/>
                  </a:lnTo>
                  <a:lnTo>
                    <a:pt x="214" y="154"/>
                  </a:lnTo>
                  <a:lnTo>
                    <a:pt x="219" y="154"/>
                  </a:lnTo>
                  <a:lnTo>
                    <a:pt x="212" y="5"/>
                  </a:lnTo>
                  <a:lnTo>
                    <a:pt x="315" y="0"/>
                  </a:lnTo>
                  <a:lnTo>
                    <a:pt x="316" y="27"/>
                  </a:lnTo>
                  <a:lnTo>
                    <a:pt x="313" y="72"/>
                  </a:lnTo>
                  <a:lnTo>
                    <a:pt x="324" y="315"/>
                  </a:lnTo>
                  <a:lnTo>
                    <a:pt x="235" y="319"/>
                  </a:lnTo>
                  <a:lnTo>
                    <a:pt x="118" y="172"/>
                  </a:lnTo>
                  <a:lnTo>
                    <a:pt x="114" y="172"/>
                  </a:lnTo>
                  <a:lnTo>
                    <a:pt x="115" y="199"/>
                  </a:lnTo>
                  <a:lnTo>
                    <a:pt x="125" y="324"/>
                  </a:lnTo>
                  <a:lnTo>
                    <a:pt x="22" y="328"/>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30" name="Google Shape;4330;p77"/>
            <p:cNvSpPr/>
            <p:nvPr/>
          </p:nvSpPr>
          <p:spPr>
            <a:xfrm>
              <a:off x="6972050" y="3779370"/>
              <a:ext cx="123480" cy="131760"/>
            </a:xfrm>
            <a:custGeom>
              <a:avLst/>
              <a:gdLst/>
              <a:ahLst/>
              <a:cxnLst/>
              <a:rect l="l" t="t" r="r" b="b"/>
              <a:pathLst>
                <a:path w="345" h="368" extrusionOk="0">
                  <a:moveTo>
                    <a:pt x="89" y="368"/>
                  </a:moveTo>
                  <a:lnTo>
                    <a:pt x="73" y="345"/>
                  </a:lnTo>
                  <a:lnTo>
                    <a:pt x="69" y="299"/>
                  </a:lnTo>
                  <a:lnTo>
                    <a:pt x="0" y="65"/>
                  </a:lnTo>
                  <a:lnTo>
                    <a:pt x="219" y="0"/>
                  </a:lnTo>
                  <a:lnTo>
                    <a:pt x="245" y="7"/>
                  </a:lnTo>
                  <a:lnTo>
                    <a:pt x="238" y="88"/>
                  </a:lnTo>
                  <a:lnTo>
                    <a:pt x="198" y="95"/>
                  </a:lnTo>
                  <a:lnTo>
                    <a:pt x="118" y="118"/>
                  </a:lnTo>
                  <a:lnTo>
                    <a:pt x="128" y="153"/>
                  </a:lnTo>
                  <a:lnTo>
                    <a:pt x="234" y="121"/>
                  </a:lnTo>
                  <a:lnTo>
                    <a:pt x="255" y="192"/>
                  </a:lnTo>
                  <a:lnTo>
                    <a:pt x="196" y="209"/>
                  </a:lnTo>
                  <a:lnTo>
                    <a:pt x="148" y="219"/>
                  </a:lnTo>
                  <a:lnTo>
                    <a:pt x="160" y="258"/>
                  </a:lnTo>
                  <a:lnTo>
                    <a:pt x="278" y="223"/>
                  </a:lnTo>
                  <a:lnTo>
                    <a:pt x="345" y="262"/>
                  </a:lnTo>
                  <a:lnTo>
                    <a:pt x="327" y="297"/>
                  </a:lnTo>
                  <a:lnTo>
                    <a:pt x="89" y="368"/>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31" name="Google Shape;4331;p77"/>
            <p:cNvSpPr/>
            <p:nvPr/>
          </p:nvSpPr>
          <p:spPr>
            <a:xfrm>
              <a:off x="7105970" y="3712410"/>
              <a:ext cx="149400" cy="135000"/>
            </a:xfrm>
            <a:custGeom>
              <a:avLst/>
              <a:gdLst/>
              <a:ahLst/>
              <a:cxnLst/>
              <a:rect l="l" t="t" r="r" b="b"/>
              <a:pathLst>
                <a:path w="417" h="377" extrusionOk="0">
                  <a:moveTo>
                    <a:pt x="178" y="377"/>
                  </a:moveTo>
                  <a:lnTo>
                    <a:pt x="41" y="176"/>
                  </a:lnTo>
                  <a:lnTo>
                    <a:pt x="8" y="144"/>
                  </a:lnTo>
                  <a:lnTo>
                    <a:pt x="0" y="117"/>
                  </a:lnTo>
                  <a:lnTo>
                    <a:pt x="133" y="26"/>
                  </a:lnTo>
                  <a:cubicBezTo>
                    <a:pt x="152" y="13"/>
                    <a:pt x="172" y="4"/>
                    <a:pt x="190" y="1"/>
                  </a:cubicBezTo>
                  <a:cubicBezTo>
                    <a:pt x="209" y="-2"/>
                    <a:pt x="227" y="0"/>
                    <a:pt x="244" y="9"/>
                  </a:cubicBezTo>
                  <a:cubicBezTo>
                    <a:pt x="261" y="18"/>
                    <a:pt x="278" y="34"/>
                    <a:pt x="293" y="57"/>
                  </a:cubicBezTo>
                  <a:cubicBezTo>
                    <a:pt x="308" y="79"/>
                    <a:pt x="317" y="99"/>
                    <a:pt x="319" y="117"/>
                  </a:cubicBezTo>
                  <a:cubicBezTo>
                    <a:pt x="322" y="136"/>
                    <a:pt x="318" y="153"/>
                    <a:pt x="309" y="170"/>
                  </a:cubicBezTo>
                  <a:lnTo>
                    <a:pt x="319" y="170"/>
                  </a:lnTo>
                  <a:lnTo>
                    <a:pt x="368" y="188"/>
                  </a:lnTo>
                  <a:lnTo>
                    <a:pt x="402" y="192"/>
                  </a:lnTo>
                  <a:lnTo>
                    <a:pt x="417" y="214"/>
                  </a:lnTo>
                  <a:lnTo>
                    <a:pt x="319" y="281"/>
                  </a:lnTo>
                  <a:lnTo>
                    <a:pt x="233" y="241"/>
                  </a:lnTo>
                  <a:lnTo>
                    <a:pt x="213" y="254"/>
                  </a:lnTo>
                  <a:lnTo>
                    <a:pt x="219" y="262"/>
                  </a:lnTo>
                  <a:lnTo>
                    <a:pt x="248" y="297"/>
                  </a:lnTo>
                  <a:lnTo>
                    <a:pt x="259" y="321"/>
                  </a:lnTo>
                  <a:lnTo>
                    <a:pt x="178" y="377"/>
                  </a:lnTo>
                  <a:moveTo>
                    <a:pt x="166" y="185"/>
                  </a:moveTo>
                  <a:lnTo>
                    <a:pt x="188" y="171"/>
                  </a:lnTo>
                  <a:cubicBezTo>
                    <a:pt x="196" y="165"/>
                    <a:pt x="203" y="159"/>
                    <a:pt x="209" y="154"/>
                  </a:cubicBezTo>
                  <a:cubicBezTo>
                    <a:pt x="215" y="149"/>
                    <a:pt x="218" y="144"/>
                    <a:pt x="219" y="138"/>
                  </a:cubicBezTo>
                  <a:cubicBezTo>
                    <a:pt x="220" y="132"/>
                    <a:pt x="217" y="124"/>
                    <a:pt x="211" y="116"/>
                  </a:cubicBezTo>
                  <a:cubicBezTo>
                    <a:pt x="205" y="107"/>
                    <a:pt x="199" y="102"/>
                    <a:pt x="192" y="100"/>
                  </a:cubicBezTo>
                  <a:cubicBezTo>
                    <a:pt x="186" y="99"/>
                    <a:pt x="179" y="100"/>
                    <a:pt x="172" y="103"/>
                  </a:cubicBezTo>
                  <a:cubicBezTo>
                    <a:pt x="165" y="107"/>
                    <a:pt x="157" y="112"/>
                    <a:pt x="149" y="118"/>
                  </a:cubicBezTo>
                  <a:lnTo>
                    <a:pt x="125" y="134"/>
                  </a:lnTo>
                  <a:lnTo>
                    <a:pt x="166" y="185"/>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32" name="Google Shape;4332;p77"/>
            <p:cNvSpPr/>
            <p:nvPr/>
          </p:nvSpPr>
          <p:spPr>
            <a:xfrm>
              <a:off x="7217210" y="3631770"/>
              <a:ext cx="142560" cy="141840"/>
            </a:xfrm>
            <a:custGeom>
              <a:avLst/>
              <a:gdLst/>
              <a:ahLst/>
              <a:cxnLst/>
              <a:rect l="l" t="t" r="r" b="b"/>
              <a:pathLst>
                <a:path w="398" h="396" extrusionOk="0">
                  <a:moveTo>
                    <a:pt x="159" y="396"/>
                  </a:moveTo>
                  <a:lnTo>
                    <a:pt x="116" y="330"/>
                  </a:lnTo>
                  <a:lnTo>
                    <a:pt x="74" y="293"/>
                  </a:lnTo>
                  <a:lnTo>
                    <a:pt x="86" y="259"/>
                  </a:lnTo>
                  <a:lnTo>
                    <a:pt x="0" y="100"/>
                  </a:lnTo>
                  <a:lnTo>
                    <a:pt x="89" y="0"/>
                  </a:lnTo>
                  <a:lnTo>
                    <a:pt x="289" y="74"/>
                  </a:lnTo>
                  <a:lnTo>
                    <a:pt x="359" y="91"/>
                  </a:lnTo>
                  <a:lnTo>
                    <a:pt x="398" y="125"/>
                  </a:lnTo>
                  <a:lnTo>
                    <a:pt x="334" y="198"/>
                  </a:lnTo>
                  <a:lnTo>
                    <a:pt x="269" y="170"/>
                  </a:lnTo>
                  <a:lnTo>
                    <a:pt x="189" y="261"/>
                  </a:lnTo>
                  <a:lnTo>
                    <a:pt x="226" y="319"/>
                  </a:lnTo>
                  <a:lnTo>
                    <a:pt x="159" y="396"/>
                  </a:lnTo>
                  <a:moveTo>
                    <a:pt x="151" y="187"/>
                  </a:moveTo>
                  <a:lnTo>
                    <a:pt x="195" y="137"/>
                  </a:lnTo>
                  <a:lnTo>
                    <a:pt x="109" y="101"/>
                  </a:lnTo>
                  <a:lnTo>
                    <a:pt x="103" y="108"/>
                  </a:lnTo>
                  <a:lnTo>
                    <a:pt x="151" y="187"/>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33" name="Google Shape;4333;p77"/>
            <p:cNvSpPr/>
            <p:nvPr/>
          </p:nvSpPr>
          <p:spPr>
            <a:xfrm>
              <a:off x="7263650" y="3515850"/>
              <a:ext cx="135000" cy="120240"/>
            </a:xfrm>
            <a:custGeom>
              <a:avLst/>
              <a:gdLst/>
              <a:ahLst/>
              <a:cxnLst/>
              <a:rect l="l" t="t" r="r" b="b"/>
              <a:pathLst>
                <a:path w="377" h="336" extrusionOk="0">
                  <a:moveTo>
                    <a:pt x="329" y="336"/>
                  </a:moveTo>
                  <a:lnTo>
                    <a:pt x="216" y="274"/>
                  </a:lnTo>
                  <a:lnTo>
                    <a:pt x="23" y="294"/>
                  </a:lnTo>
                  <a:lnTo>
                    <a:pt x="0" y="281"/>
                  </a:lnTo>
                  <a:lnTo>
                    <a:pt x="54" y="183"/>
                  </a:lnTo>
                  <a:lnTo>
                    <a:pt x="156" y="188"/>
                  </a:lnTo>
                  <a:lnTo>
                    <a:pt x="160" y="180"/>
                  </a:lnTo>
                  <a:lnTo>
                    <a:pt x="101" y="98"/>
                  </a:lnTo>
                  <a:lnTo>
                    <a:pt x="155" y="0"/>
                  </a:lnTo>
                  <a:lnTo>
                    <a:pt x="178" y="13"/>
                  </a:lnTo>
                  <a:lnTo>
                    <a:pt x="265" y="191"/>
                  </a:lnTo>
                  <a:lnTo>
                    <a:pt x="306" y="210"/>
                  </a:lnTo>
                  <a:lnTo>
                    <a:pt x="377" y="250"/>
                  </a:lnTo>
                  <a:lnTo>
                    <a:pt x="329" y="336"/>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34" name="Google Shape;4334;p77"/>
            <p:cNvSpPr/>
            <p:nvPr/>
          </p:nvSpPr>
          <p:spPr>
            <a:xfrm>
              <a:off x="7327370" y="3430170"/>
              <a:ext cx="117000" cy="110520"/>
            </a:xfrm>
            <a:custGeom>
              <a:avLst/>
              <a:gdLst/>
              <a:ahLst/>
              <a:cxnLst/>
              <a:rect l="l" t="t" r="r" b="b"/>
              <a:pathLst>
                <a:path w="327" h="309" extrusionOk="0">
                  <a:moveTo>
                    <a:pt x="317" y="205"/>
                  </a:moveTo>
                  <a:cubicBezTo>
                    <a:pt x="312" y="221"/>
                    <a:pt x="306" y="237"/>
                    <a:pt x="299" y="251"/>
                  </a:cubicBezTo>
                  <a:cubicBezTo>
                    <a:pt x="292" y="266"/>
                    <a:pt x="284" y="278"/>
                    <a:pt x="277" y="288"/>
                  </a:cubicBezTo>
                  <a:cubicBezTo>
                    <a:pt x="269" y="299"/>
                    <a:pt x="263" y="306"/>
                    <a:pt x="257" y="309"/>
                  </a:cubicBezTo>
                  <a:lnTo>
                    <a:pt x="167" y="284"/>
                  </a:lnTo>
                  <a:cubicBezTo>
                    <a:pt x="176" y="275"/>
                    <a:pt x="185" y="264"/>
                    <a:pt x="194" y="252"/>
                  </a:cubicBezTo>
                  <a:cubicBezTo>
                    <a:pt x="203" y="240"/>
                    <a:pt x="210" y="227"/>
                    <a:pt x="217" y="214"/>
                  </a:cubicBezTo>
                  <a:cubicBezTo>
                    <a:pt x="224" y="201"/>
                    <a:pt x="229" y="188"/>
                    <a:pt x="232" y="176"/>
                  </a:cubicBezTo>
                  <a:cubicBezTo>
                    <a:pt x="237" y="159"/>
                    <a:pt x="236" y="149"/>
                    <a:pt x="228" y="146"/>
                  </a:cubicBezTo>
                  <a:cubicBezTo>
                    <a:pt x="224" y="145"/>
                    <a:pt x="220" y="146"/>
                    <a:pt x="216" y="149"/>
                  </a:cubicBezTo>
                  <a:cubicBezTo>
                    <a:pt x="213" y="152"/>
                    <a:pt x="208" y="157"/>
                    <a:pt x="202" y="165"/>
                  </a:cubicBezTo>
                  <a:cubicBezTo>
                    <a:pt x="197" y="173"/>
                    <a:pt x="189" y="184"/>
                    <a:pt x="179" y="199"/>
                  </a:cubicBezTo>
                  <a:cubicBezTo>
                    <a:pt x="168" y="216"/>
                    <a:pt x="158" y="231"/>
                    <a:pt x="147" y="242"/>
                  </a:cubicBezTo>
                  <a:cubicBezTo>
                    <a:pt x="137" y="254"/>
                    <a:pt x="125" y="261"/>
                    <a:pt x="113" y="265"/>
                  </a:cubicBezTo>
                  <a:cubicBezTo>
                    <a:pt x="100" y="269"/>
                    <a:pt x="86" y="268"/>
                    <a:pt x="68" y="263"/>
                  </a:cubicBezTo>
                  <a:cubicBezTo>
                    <a:pt x="39" y="255"/>
                    <a:pt x="18" y="236"/>
                    <a:pt x="7" y="207"/>
                  </a:cubicBezTo>
                  <a:cubicBezTo>
                    <a:pt x="-4" y="178"/>
                    <a:pt x="-3" y="141"/>
                    <a:pt x="10" y="96"/>
                  </a:cubicBezTo>
                  <a:cubicBezTo>
                    <a:pt x="13" y="87"/>
                    <a:pt x="16" y="77"/>
                    <a:pt x="20" y="67"/>
                  </a:cubicBezTo>
                  <a:cubicBezTo>
                    <a:pt x="23" y="56"/>
                    <a:pt x="27" y="48"/>
                    <a:pt x="30" y="42"/>
                  </a:cubicBezTo>
                  <a:lnTo>
                    <a:pt x="81" y="0"/>
                  </a:lnTo>
                  <a:lnTo>
                    <a:pt x="140" y="40"/>
                  </a:lnTo>
                  <a:lnTo>
                    <a:pt x="80" y="142"/>
                  </a:lnTo>
                  <a:cubicBezTo>
                    <a:pt x="77" y="153"/>
                    <a:pt x="79" y="160"/>
                    <a:pt x="87" y="162"/>
                  </a:cubicBezTo>
                  <a:cubicBezTo>
                    <a:pt x="93" y="164"/>
                    <a:pt x="99" y="162"/>
                    <a:pt x="105" y="155"/>
                  </a:cubicBezTo>
                  <a:cubicBezTo>
                    <a:pt x="111" y="149"/>
                    <a:pt x="120" y="137"/>
                    <a:pt x="132" y="120"/>
                  </a:cubicBezTo>
                  <a:cubicBezTo>
                    <a:pt x="148" y="97"/>
                    <a:pt x="162" y="80"/>
                    <a:pt x="175" y="67"/>
                  </a:cubicBezTo>
                  <a:cubicBezTo>
                    <a:pt x="189" y="55"/>
                    <a:pt x="202" y="48"/>
                    <a:pt x="215" y="44"/>
                  </a:cubicBezTo>
                  <a:cubicBezTo>
                    <a:pt x="229" y="41"/>
                    <a:pt x="243" y="41"/>
                    <a:pt x="259" y="46"/>
                  </a:cubicBezTo>
                  <a:cubicBezTo>
                    <a:pt x="287" y="54"/>
                    <a:pt x="307" y="72"/>
                    <a:pt x="318" y="99"/>
                  </a:cubicBezTo>
                  <a:cubicBezTo>
                    <a:pt x="330" y="126"/>
                    <a:pt x="329" y="162"/>
                    <a:pt x="317" y="205"/>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nvGrpSpPr>
          <p:cNvPr id="4335" name="Google Shape;4335;p77"/>
          <p:cNvGrpSpPr/>
          <p:nvPr/>
        </p:nvGrpSpPr>
        <p:grpSpPr>
          <a:xfrm>
            <a:off x="4706689" y="2867888"/>
            <a:ext cx="1304568" cy="1300047"/>
            <a:chOff x="5463000" y="569880"/>
            <a:chExt cx="1765077" cy="1758959"/>
          </a:xfrm>
        </p:grpSpPr>
        <p:sp>
          <p:nvSpPr>
            <p:cNvPr id="4336" name="Google Shape;4336;p77"/>
            <p:cNvSpPr/>
            <p:nvPr/>
          </p:nvSpPr>
          <p:spPr>
            <a:xfrm>
              <a:off x="5463000" y="569880"/>
              <a:ext cx="1765077" cy="1758959"/>
            </a:xfrm>
            <a:custGeom>
              <a:avLst/>
              <a:gdLst/>
              <a:ahLst/>
              <a:cxnLst/>
              <a:rect l="l" t="t" r="r" b="b"/>
              <a:pathLst>
                <a:path w="4905" h="4888" extrusionOk="0">
                  <a:moveTo>
                    <a:pt x="2657" y="4888"/>
                  </a:moveTo>
                  <a:cubicBezTo>
                    <a:pt x="2577" y="4888"/>
                    <a:pt x="2514" y="4847"/>
                    <a:pt x="2468" y="4817"/>
                  </a:cubicBezTo>
                  <a:cubicBezTo>
                    <a:pt x="2463" y="4814"/>
                    <a:pt x="2457" y="4810"/>
                    <a:pt x="2451" y="4806"/>
                  </a:cubicBezTo>
                  <a:cubicBezTo>
                    <a:pt x="2446" y="4810"/>
                    <a:pt x="2441" y="4814"/>
                    <a:pt x="2436" y="4817"/>
                  </a:cubicBezTo>
                  <a:cubicBezTo>
                    <a:pt x="2390" y="4847"/>
                    <a:pt x="2327" y="4888"/>
                    <a:pt x="2247" y="4888"/>
                  </a:cubicBezTo>
                  <a:cubicBezTo>
                    <a:pt x="2240" y="4888"/>
                    <a:pt x="2233" y="4888"/>
                    <a:pt x="2226" y="4887"/>
                  </a:cubicBezTo>
                  <a:cubicBezTo>
                    <a:pt x="2135" y="4879"/>
                    <a:pt x="2073" y="4819"/>
                    <a:pt x="2031" y="4779"/>
                  </a:cubicBezTo>
                  <a:cubicBezTo>
                    <a:pt x="2027" y="4776"/>
                    <a:pt x="2023" y="4771"/>
                    <a:pt x="2018" y="4767"/>
                  </a:cubicBezTo>
                  <a:cubicBezTo>
                    <a:pt x="2012" y="4769"/>
                    <a:pt x="2005" y="4772"/>
                    <a:pt x="2000" y="4774"/>
                  </a:cubicBezTo>
                  <a:cubicBezTo>
                    <a:pt x="1958" y="4791"/>
                    <a:pt x="1906" y="4813"/>
                    <a:pt x="1846" y="4813"/>
                  </a:cubicBezTo>
                  <a:cubicBezTo>
                    <a:pt x="1824" y="4813"/>
                    <a:pt x="1802" y="4810"/>
                    <a:pt x="1781" y="4804"/>
                  </a:cubicBezTo>
                  <a:cubicBezTo>
                    <a:pt x="1693" y="4779"/>
                    <a:pt x="1643" y="4709"/>
                    <a:pt x="1609" y="4662"/>
                  </a:cubicBezTo>
                  <a:cubicBezTo>
                    <a:pt x="1606" y="4658"/>
                    <a:pt x="1602" y="4653"/>
                    <a:pt x="1599" y="4647"/>
                  </a:cubicBezTo>
                  <a:cubicBezTo>
                    <a:pt x="1592" y="4649"/>
                    <a:pt x="1585" y="4650"/>
                    <a:pt x="1580" y="4651"/>
                  </a:cubicBezTo>
                  <a:cubicBezTo>
                    <a:pt x="1548" y="4658"/>
                    <a:pt x="1512" y="4666"/>
                    <a:pt x="1472" y="4666"/>
                  </a:cubicBezTo>
                  <a:cubicBezTo>
                    <a:pt x="1431" y="4666"/>
                    <a:pt x="1392" y="4657"/>
                    <a:pt x="1359" y="4640"/>
                  </a:cubicBezTo>
                  <a:cubicBezTo>
                    <a:pt x="1277" y="4599"/>
                    <a:pt x="1242" y="4525"/>
                    <a:pt x="1216" y="4470"/>
                  </a:cubicBezTo>
                  <a:cubicBezTo>
                    <a:pt x="1214" y="4465"/>
                    <a:pt x="1211" y="4459"/>
                    <a:pt x="1208" y="4453"/>
                  </a:cubicBezTo>
                  <a:cubicBezTo>
                    <a:pt x="1202" y="4453"/>
                    <a:pt x="1196" y="4453"/>
                    <a:pt x="1189" y="4453"/>
                  </a:cubicBezTo>
                  <a:cubicBezTo>
                    <a:pt x="1179" y="4453"/>
                    <a:pt x="1169" y="4454"/>
                    <a:pt x="1159" y="4454"/>
                  </a:cubicBezTo>
                  <a:cubicBezTo>
                    <a:pt x="1105" y="4454"/>
                    <a:pt x="1035" y="4448"/>
                    <a:pt x="974" y="4402"/>
                  </a:cubicBezTo>
                  <a:cubicBezTo>
                    <a:pt x="901" y="4347"/>
                    <a:pt x="881" y="4267"/>
                    <a:pt x="865" y="4208"/>
                  </a:cubicBezTo>
                  <a:cubicBezTo>
                    <a:pt x="864" y="4203"/>
                    <a:pt x="862" y="4196"/>
                    <a:pt x="861" y="4190"/>
                  </a:cubicBezTo>
                  <a:cubicBezTo>
                    <a:pt x="854" y="4189"/>
                    <a:pt x="848" y="4188"/>
                    <a:pt x="842" y="4187"/>
                  </a:cubicBezTo>
                  <a:cubicBezTo>
                    <a:pt x="783" y="4177"/>
                    <a:pt x="701" y="4164"/>
                    <a:pt x="640" y="4097"/>
                  </a:cubicBezTo>
                  <a:cubicBezTo>
                    <a:pt x="578" y="4029"/>
                    <a:pt x="573" y="3947"/>
                    <a:pt x="568" y="3887"/>
                  </a:cubicBezTo>
                  <a:cubicBezTo>
                    <a:pt x="568" y="3881"/>
                    <a:pt x="568" y="3874"/>
                    <a:pt x="567" y="3868"/>
                  </a:cubicBezTo>
                  <a:cubicBezTo>
                    <a:pt x="561" y="3866"/>
                    <a:pt x="555" y="3863"/>
                    <a:pt x="549" y="3862"/>
                  </a:cubicBezTo>
                  <a:cubicBezTo>
                    <a:pt x="492" y="3841"/>
                    <a:pt x="415" y="3813"/>
                    <a:pt x="367" y="3736"/>
                  </a:cubicBezTo>
                  <a:cubicBezTo>
                    <a:pt x="319" y="3658"/>
                    <a:pt x="328" y="3576"/>
                    <a:pt x="335" y="3516"/>
                  </a:cubicBezTo>
                  <a:cubicBezTo>
                    <a:pt x="336" y="3511"/>
                    <a:pt x="336" y="3504"/>
                    <a:pt x="337" y="3497"/>
                  </a:cubicBezTo>
                  <a:cubicBezTo>
                    <a:pt x="332" y="3494"/>
                    <a:pt x="326" y="3491"/>
                    <a:pt x="321" y="3488"/>
                  </a:cubicBezTo>
                  <a:cubicBezTo>
                    <a:pt x="269" y="3457"/>
                    <a:pt x="197" y="3415"/>
                    <a:pt x="164" y="3330"/>
                  </a:cubicBezTo>
                  <a:cubicBezTo>
                    <a:pt x="132" y="3245"/>
                    <a:pt x="156" y="3167"/>
                    <a:pt x="174" y="3109"/>
                  </a:cubicBezTo>
                  <a:cubicBezTo>
                    <a:pt x="175" y="3103"/>
                    <a:pt x="178" y="3097"/>
                    <a:pt x="179" y="3090"/>
                  </a:cubicBezTo>
                  <a:cubicBezTo>
                    <a:pt x="175" y="3086"/>
                    <a:pt x="170" y="3082"/>
                    <a:pt x="166" y="3078"/>
                  </a:cubicBezTo>
                  <a:cubicBezTo>
                    <a:pt x="123" y="3041"/>
                    <a:pt x="58" y="2984"/>
                    <a:pt x="41" y="2894"/>
                  </a:cubicBezTo>
                  <a:cubicBezTo>
                    <a:pt x="24" y="2805"/>
                    <a:pt x="63" y="2732"/>
                    <a:pt x="91" y="2679"/>
                  </a:cubicBezTo>
                  <a:cubicBezTo>
                    <a:pt x="93" y="2674"/>
                    <a:pt x="97" y="2668"/>
                    <a:pt x="100" y="2662"/>
                  </a:cubicBezTo>
                  <a:cubicBezTo>
                    <a:pt x="96" y="2657"/>
                    <a:pt x="92" y="2652"/>
                    <a:pt x="89" y="2648"/>
                  </a:cubicBezTo>
                  <a:cubicBezTo>
                    <a:pt x="53" y="2603"/>
                    <a:pt x="0" y="2535"/>
                    <a:pt x="0" y="2443"/>
                  </a:cubicBezTo>
                  <a:cubicBezTo>
                    <a:pt x="0" y="2352"/>
                    <a:pt x="53" y="2285"/>
                    <a:pt x="89" y="2240"/>
                  </a:cubicBezTo>
                  <a:cubicBezTo>
                    <a:pt x="92" y="2236"/>
                    <a:pt x="96" y="2231"/>
                    <a:pt x="100" y="2226"/>
                  </a:cubicBezTo>
                  <a:cubicBezTo>
                    <a:pt x="97" y="2220"/>
                    <a:pt x="93" y="2214"/>
                    <a:pt x="91" y="2209"/>
                  </a:cubicBezTo>
                  <a:cubicBezTo>
                    <a:pt x="63" y="2156"/>
                    <a:pt x="24" y="2082"/>
                    <a:pt x="41" y="1994"/>
                  </a:cubicBezTo>
                  <a:cubicBezTo>
                    <a:pt x="58" y="1904"/>
                    <a:pt x="123" y="1847"/>
                    <a:pt x="166" y="1809"/>
                  </a:cubicBezTo>
                  <a:cubicBezTo>
                    <a:pt x="170" y="1806"/>
                    <a:pt x="175" y="1802"/>
                    <a:pt x="179" y="1797"/>
                  </a:cubicBezTo>
                  <a:cubicBezTo>
                    <a:pt x="178" y="1791"/>
                    <a:pt x="175" y="1784"/>
                    <a:pt x="174" y="1779"/>
                  </a:cubicBezTo>
                  <a:cubicBezTo>
                    <a:pt x="156" y="1721"/>
                    <a:pt x="132" y="1642"/>
                    <a:pt x="164" y="1558"/>
                  </a:cubicBezTo>
                  <a:cubicBezTo>
                    <a:pt x="197" y="1473"/>
                    <a:pt x="269" y="1431"/>
                    <a:pt x="321" y="1400"/>
                  </a:cubicBezTo>
                  <a:cubicBezTo>
                    <a:pt x="326" y="1397"/>
                    <a:pt x="332" y="1394"/>
                    <a:pt x="337" y="1390"/>
                  </a:cubicBezTo>
                  <a:cubicBezTo>
                    <a:pt x="337" y="1384"/>
                    <a:pt x="336" y="1377"/>
                    <a:pt x="335" y="1371"/>
                  </a:cubicBezTo>
                  <a:cubicBezTo>
                    <a:pt x="328" y="1311"/>
                    <a:pt x="319" y="1229"/>
                    <a:pt x="367" y="1152"/>
                  </a:cubicBezTo>
                  <a:cubicBezTo>
                    <a:pt x="414" y="1075"/>
                    <a:pt x="492" y="1047"/>
                    <a:pt x="549" y="1026"/>
                  </a:cubicBezTo>
                  <a:cubicBezTo>
                    <a:pt x="555" y="1024"/>
                    <a:pt x="561" y="1022"/>
                    <a:pt x="567" y="1020"/>
                  </a:cubicBezTo>
                  <a:cubicBezTo>
                    <a:pt x="568" y="1013"/>
                    <a:pt x="568" y="1007"/>
                    <a:pt x="568" y="1001"/>
                  </a:cubicBezTo>
                  <a:cubicBezTo>
                    <a:pt x="573" y="941"/>
                    <a:pt x="578" y="858"/>
                    <a:pt x="640" y="791"/>
                  </a:cubicBezTo>
                  <a:cubicBezTo>
                    <a:pt x="701" y="724"/>
                    <a:pt x="782" y="711"/>
                    <a:pt x="842" y="701"/>
                  </a:cubicBezTo>
                  <a:cubicBezTo>
                    <a:pt x="848" y="700"/>
                    <a:pt x="854" y="699"/>
                    <a:pt x="861" y="698"/>
                  </a:cubicBezTo>
                  <a:cubicBezTo>
                    <a:pt x="862" y="692"/>
                    <a:pt x="864" y="685"/>
                    <a:pt x="865" y="680"/>
                  </a:cubicBezTo>
                  <a:cubicBezTo>
                    <a:pt x="881" y="621"/>
                    <a:pt x="901" y="541"/>
                    <a:pt x="974" y="486"/>
                  </a:cubicBezTo>
                  <a:cubicBezTo>
                    <a:pt x="1035" y="440"/>
                    <a:pt x="1105" y="434"/>
                    <a:pt x="1159" y="434"/>
                  </a:cubicBezTo>
                  <a:cubicBezTo>
                    <a:pt x="1169" y="434"/>
                    <a:pt x="1179" y="434"/>
                    <a:pt x="1190" y="435"/>
                  </a:cubicBezTo>
                  <a:cubicBezTo>
                    <a:pt x="1196" y="435"/>
                    <a:pt x="1202" y="435"/>
                    <a:pt x="1209" y="435"/>
                  </a:cubicBezTo>
                  <a:cubicBezTo>
                    <a:pt x="1211" y="429"/>
                    <a:pt x="1214" y="423"/>
                    <a:pt x="1216" y="418"/>
                  </a:cubicBezTo>
                  <a:cubicBezTo>
                    <a:pt x="1242" y="363"/>
                    <a:pt x="1277" y="288"/>
                    <a:pt x="1359" y="247"/>
                  </a:cubicBezTo>
                  <a:cubicBezTo>
                    <a:pt x="1393" y="230"/>
                    <a:pt x="1431" y="222"/>
                    <a:pt x="1472" y="222"/>
                  </a:cubicBezTo>
                  <a:cubicBezTo>
                    <a:pt x="1512" y="222"/>
                    <a:pt x="1548" y="230"/>
                    <a:pt x="1580" y="236"/>
                  </a:cubicBezTo>
                  <a:cubicBezTo>
                    <a:pt x="1586" y="237"/>
                    <a:pt x="1592" y="239"/>
                    <a:pt x="1599" y="240"/>
                  </a:cubicBezTo>
                  <a:cubicBezTo>
                    <a:pt x="1602" y="235"/>
                    <a:pt x="1606" y="230"/>
                    <a:pt x="1610" y="225"/>
                  </a:cubicBezTo>
                  <a:cubicBezTo>
                    <a:pt x="1643" y="179"/>
                    <a:pt x="1693" y="108"/>
                    <a:pt x="1781" y="84"/>
                  </a:cubicBezTo>
                  <a:cubicBezTo>
                    <a:pt x="1802" y="78"/>
                    <a:pt x="1824" y="75"/>
                    <a:pt x="1846" y="75"/>
                  </a:cubicBezTo>
                  <a:cubicBezTo>
                    <a:pt x="1907" y="75"/>
                    <a:pt x="1959" y="96"/>
                    <a:pt x="2000" y="113"/>
                  </a:cubicBezTo>
                  <a:cubicBezTo>
                    <a:pt x="2006" y="116"/>
                    <a:pt x="2012" y="118"/>
                    <a:pt x="2018" y="121"/>
                  </a:cubicBezTo>
                  <a:cubicBezTo>
                    <a:pt x="2023" y="117"/>
                    <a:pt x="2028" y="112"/>
                    <a:pt x="2032" y="108"/>
                  </a:cubicBezTo>
                  <a:cubicBezTo>
                    <a:pt x="2073" y="69"/>
                    <a:pt x="2136" y="9"/>
                    <a:pt x="2227" y="1"/>
                  </a:cubicBezTo>
                  <a:cubicBezTo>
                    <a:pt x="2233" y="0"/>
                    <a:pt x="2241" y="0"/>
                    <a:pt x="2247" y="0"/>
                  </a:cubicBezTo>
                  <a:cubicBezTo>
                    <a:pt x="2328" y="0"/>
                    <a:pt x="2390" y="40"/>
                    <a:pt x="2436" y="70"/>
                  </a:cubicBezTo>
                  <a:cubicBezTo>
                    <a:pt x="2441" y="74"/>
                    <a:pt x="2446" y="78"/>
                    <a:pt x="2452" y="81"/>
                  </a:cubicBezTo>
                  <a:cubicBezTo>
                    <a:pt x="2458" y="78"/>
                    <a:pt x="2464" y="74"/>
                    <a:pt x="2469" y="70"/>
                  </a:cubicBezTo>
                  <a:cubicBezTo>
                    <a:pt x="2514" y="41"/>
                    <a:pt x="2577" y="0"/>
                    <a:pt x="2657" y="0"/>
                  </a:cubicBezTo>
                  <a:cubicBezTo>
                    <a:pt x="2664" y="0"/>
                    <a:pt x="2671" y="0"/>
                    <a:pt x="2678" y="1"/>
                  </a:cubicBezTo>
                  <a:cubicBezTo>
                    <a:pt x="2769" y="9"/>
                    <a:pt x="2832" y="69"/>
                    <a:pt x="2873" y="108"/>
                  </a:cubicBezTo>
                  <a:cubicBezTo>
                    <a:pt x="2877" y="112"/>
                    <a:pt x="2882" y="116"/>
                    <a:pt x="2886" y="121"/>
                  </a:cubicBezTo>
                  <a:cubicBezTo>
                    <a:pt x="2892" y="119"/>
                    <a:pt x="2899" y="116"/>
                    <a:pt x="2904" y="113"/>
                  </a:cubicBezTo>
                  <a:cubicBezTo>
                    <a:pt x="2946" y="96"/>
                    <a:pt x="2998" y="75"/>
                    <a:pt x="3058" y="75"/>
                  </a:cubicBezTo>
                  <a:cubicBezTo>
                    <a:pt x="3081" y="75"/>
                    <a:pt x="3103" y="78"/>
                    <a:pt x="3123" y="84"/>
                  </a:cubicBezTo>
                  <a:cubicBezTo>
                    <a:pt x="3211" y="108"/>
                    <a:pt x="3262" y="179"/>
                    <a:pt x="3295" y="225"/>
                  </a:cubicBezTo>
                  <a:cubicBezTo>
                    <a:pt x="3298" y="230"/>
                    <a:pt x="3302" y="235"/>
                    <a:pt x="3306" y="240"/>
                  </a:cubicBezTo>
                  <a:cubicBezTo>
                    <a:pt x="3312" y="239"/>
                    <a:pt x="3319" y="238"/>
                    <a:pt x="3324" y="236"/>
                  </a:cubicBezTo>
                  <a:cubicBezTo>
                    <a:pt x="3356" y="230"/>
                    <a:pt x="3392" y="222"/>
                    <a:pt x="3432" y="222"/>
                  </a:cubicBezTo>
                  <a:cubicBezTo>
                    <a:pt x="3474" y="222"/>
                    <a:pt x="3512" y="230"/>
                    <a:pt x="3546" y="247"/>
                  </a:cubicBezTo>
                  <a:cubicBezTo>
                    <a:pt x="3627" y="288"/>
                    <a:pt x="3662" y="363"/>
                    <a:pt x="3688" y="418"/>
                  </a:cubicBezTo>
                  <a:cubicBezTo>
                    <a:pt x="3690" y="423"/>
                    <a:pt x="3693" y="429"/>
                    <a:pt x="3696" y="435"/>
                  </a:cubicBezTo>
                  <a:cubicBezTo>
                    <a:pt x="3702" y="435"/>
                    <a:pt x="3709" y="434"/>
                    <a:pt x="3715" y="434"/>
                  </a:cubicBezTo>
                  <a:cubicBezTo>
                    <a:pt x="3725" y="434"/>
                    <a:pt x="3736" y="434"/>
                    <a:pt x="3746" y="434"/>
                  </a:cubicBezTo>
                  <a:cubicBezTo>
                    <a:pt x="3800" y="434"/>
                    <a:pt x="3869" y="440"/>
                    <a:pt x="3930" y="486"/>
                  </a:cubicBezTo>
                  <a:cubicBezTo>
                    <a:pt x="4003" y="541"/>
                    <a:pt x="4024" y="621"/>
                    <a:pt x="4039" y="680"/>
                  </a:cubicBezTo>
                  <a:cubicBezTo>
                    <a:pt x="4040" y="685"/>
                    <a:pt x="4042" y="692"/>
                    <a:pt x="4044" y="698"/>
                  </a:cubicBezTo>
                  <a:cubicBezTo>
                    <a:pt x="4050" y="699"/>
                    <a:pt x="4056" y="700"/>
                    <a:pt x="4062" y="701"/>
                  </a:cubicBezTo>
                  <a:cubicBezTo>
                    <a:pt x="4122" y="711"/>
                    <a:pt x="4203" y="724"/>
                    <a:pt x="4265" y="791"/>
                  </a:cubicBezTo>
                  <a:cubicBezTo>
                    <a:pt x="4326" y="858"/>
                    <a:pt x="4332" y="941"/>
                    <a:pt x="4336" y="1001"/>
                  </a:cubicBezTo>
                  <a:cubicBezTo>
                    <a:pt x="4336" y="1007"/>
                    <a:pt x="4337" y="1013"/>
                    <a:pt x="4337" y="1020"/>
                  </a:cubicBezTo>
                  <a:cubicBezTo>
                    <a:pt x="4343" y="1022"/>
                    <a:pt x="4350" y="1024"/>
                    <a:pt x="4355" y="1026"/>
                  </a:cubicBezTo>
                  <a:cubicBezTo>
                    <a:pt x="4412" y="1047"/>
                    <a:pt x="4490" y="1075"/>
                    <a:pt x="4538" y="1152"/>
                  </a:cubicBezTo>
                  <a:cubicBezTo>
                    <a:pt x="4586" y="1229"/>
                    <a:pt x="4576" y="1311"/>
                    <a:pt x="4569" y="1371"/>
                  </a:cubicBezTo>
                  <a:cubicBezTo>
                    <a:pt x="4569" y="1377"/>
                    <a:pt x="4568" y="1384"/>
                    <a:pt x="4567" y="1390"/>
                  </a:cubicBezTo>
                  <a:cubicBezTo>
                    <a:pt x="4573" y="1394"/>
                    <a:pt x="4578" y="1397"/>
                    <a:pt x="4583" y="1400"/>
                  </a:cubicBezTo>
                  <a:cubicBezTo>
                    <a:pt x="4635" y="1431"/>
                    <a:pt x="4707" y="1472"/>
                    <a:pt x="4740" y="1558"/>
                  </a:cubicBezTo>
                  <a:cubicBezTo>
                    <a:pt x="4773" y="1642"/>
                    <a:pt x="4748" y="1721"/>
                    <a:pt x="4730" y="1779"/>
                  </a:cubicBezTo>
                  <a:cubicBezTo>
                    <a:pt x="4729" y="1784"/>
                    <a:pt x="4727" y="1791"/>
                    <a:pt x="4725" y="1797"/>
                  </a:cubicBezTo>
                  <a:cubicBezTo>
                    <a:pt x="4729" y="1802"/>
                    <a:pt x="4735" y="1806"/>
                    <a:pt x="4738" y="1809"/>
                  </a:cubicBezTo>
                  <a:cubicBezTo>
                    <a:pt x="4782" y="1847"/>
                    <a:pt x="4847" y="1904"/>
                    <a:pt x="4863" y="1994"/>
                  </a:cubicBezTo>
                  <a:cubicBezTo>
                    <a:pt x="4880" y="2083"/>
                    <a:pt x="4841" y="2156"/>
                    <a:pt x="4813" y="2209"/>
                  </a:cubicBezTo>
                  <a:cubicBezTo>
                    <a:pt x="4811" y="2214"/>
                    <a:pt x="4808" y="2220"/>
                    <a:pt x="4804" y="2226"/>
                  </a:cubicBezTo>
                  <a:cubicBezTo>
                    <a:pt x="4808" y="2231"/>
                    <a:pt x="4812" y="2236"/>
                    <a:pt x="4815" y="2240"/>
                  </a:cubicBezTo>
                  <a:cubicBezTo>
                    <a:pt x="4851" y="2285"/>
                    <a:pt x="4905" y="2352"/>
                    <a:pt x="4905" y="2443"/>
                  </a:cubicBezTo>
                  <a:cubicBezTo>
                    <a:pt x="4905" y="2535"/>
                    <a:pt x="4851" y="2603"/>
                    <a:pt x="4815" y="2648"/>
                  </a:cubicBezTo>
                  <a:cubicBezTo>
                    <a:pt x="4812" y="2652"/>
                    <a:pt x="4808" y="2657"/>
                    <a:pt x="4804" y="2662"/>
                  </a:cubicBezTo>
                  <a:cubicBezTo>
                    <a:pt x="4808" y="2668"/>
                    <a:pt x="4811" y="2674"/>
                    <a:pt x="4813" y="2679"/>
                  </a:cubicBezTo>
                  <a:cubicBezTo>
                    <a:pt x="4841" y="2732"/>
                    <a:pt x="4880" y="2805"/>
                    <a:pt x="4863" y="2894"/>
                  </a:cubicBezTo>
                  <a:cubicBezTo>
                    <a:pt x="4847" y="2984"/>
                    <a:pt x="4782" y="3041"/>
                    <a:pt x="4738" y="3078"/>
                  </a:cubicBezTo>
                  <a:cubicBezTo>
                    <a:pt x="4734" y="3082"/>
                    <a:pt x="4729" y="3086"/>
                    <a:pt x="4725" y="3090"/>
                  </a:cubicBezTo>
                  <a:cubicBezTo>
                    <a:pt x="4727" y="3097"/>
                    <a:pt x="4729" y="3103"/>
                    <a:pt x="4730" y="3109"/>
                  </a:cubicBezTo>
                  <a:cubicBezTo>
                    <a:pt x="4748" y="3167"/>
                    <a:pt x="4773" y="3245"/>
                    <a:pt x="4740" y="3330"/>
                  </a:cubicBezTo>
                  <a:cubicBezTo>
                    <a:pt x="4707" y="3415"/>
                    <a:pt x="4635" y="3457"/>
                    <a:pt x="4583" y="3488"/>
                  </a:cubicBezTo>
                  <a:cubicBezTo>
                    <a:pt x="4578" y="3491"/>
                    <a:pt x="4573" y="3494"/>
                    <a:pt x="4567" y="3497"/>
                  </a:cubicBezTo>
                  <a:cubicBezTo>
                    <a:pt x="4568" y="3504"/>
                    <a:pt x="4568" y="3511"/>
                    <a:pt x="4569" y="3516"/>
                  </a:cubicBezTo>
                  <a:cubicBezTo>
                    <a:pt x="4576" y="3576"/>
                    <a:pt x="4586" y="3659"/>
                    <a:pt x="4538" y="3736"/>
                  </a:cubicBezTo>
                  <a:cubicBezTo>
                    <a:pt x="4490" y="3814"/>
                    <a:pt x="4412" y="3841"/>
                    <a:pt x="4355" y="3862"/>
                  </a:cubicBezTo>
                  <a:cubicBezTo>
                    <a:pt x="4350" y="3863"/>
                    <a:pt x="4343" y="3866"/>
                    <a:pt x="4337" y="3868"/>
                  </a:cubicBezTo>
                  <a:cubicBezTo>
                    <a:pt x="4337" y="3875"/>
                    <a:pt x="4336" y="3881"/>
                    <a:pt x="4336" y="3887"/>
                  </a:cubicBezTo>
                  <a:cubicBezTo>
                    <a:pt x="4332" y="3947"/>
                    <a:pt x="4326" y="4029"/>
                    <a:pt x="4265" y="4097"/>
                  </a:cubicBezTo>
                  <a:cubicBezTo>
                    <a:pt x="4203" y="4164"/>
                    <a:pt x="4122" y="4177"/>
                    <a:pt x="4062" y="4187"/>
                  </a:cubicBezTo>
                  <a:cubicBezTo>
                    <a:pt x="4056" y="4188"/>
                    <a:pt x="4050" y="4189"/>
                    <a:pt x="4044" y="4190"/>
                  </a:cubicBezTo>
                  <a:cubicBezTo>
                    <a:pt x="4042" y="4196"/>
                    <a:pt x="4040" y="4203"/>
                    <a:pt x="4039" y="4208"/>
                  </a:cubicBezTo>
                  <a:cubicBezTo>
                    <a:pt x="4024" y="4267"/>
                    <a:pt x="4003" y="4347"/>
                    <a:pt x="3930" y="4402"/>
                  </a:cubicBezTo>
                  <a:cubicBezTo>
                    <a:pt x="3869" y="4448"/>
                    <a:pt x="3800" y="4454"/>
                    <a:pt x="3746" y="4454"/>
                  </a:cubicBezTo>
                  <a:cubicBezTo>
                    <a:pt x="3736" y="4454"/>
                    <a:pt x="3725" y="4453"/>
                    <a:pt x="3715" y="4453"/>
                  </a:cubicBezTo>
                  <a:cubicBezTo>
                    <a:pt x="3709" y="4453"/>
                    <a:pt x="3702" y="4453"/>
                    <a:pt x="3696" y="4453"/>
                  </a:cubicBezTo>
                  <a:cubicBezTo>
                    <a:pt x="3693" y="4459"/>
                    <a:pt x="3690" y="4465"/>
                    <a:pt x="3688" y="4470"/>
                  </a:cubicBezTo>
                  <a:cubicBezTo>
                    <a:pt x="3662" y="4525"/>
                    <a:pt x="3627" y="4600"/>
                    <a:pt x="3546" y="4640"/>
                  </a:cubicBezTo>
                  <a:cubicBezTo>
                    <a:pt x="3512" y="4657"/>
                    <a:pt x="3474" y="4666"/>
                    <a:pt x="3432" y="4666"/>
                  </a:cubicBezTo>
                  <a:cubicBezTo>
                    <a:pt x="3392" y="4666"/>
                    <a:pt x="3356" y="4658"/>
                    <a:pt x="3324" y="4652"/>
                  </a:cubicBezTo>
                  <a:cubicBezTo>
                    <a:pt x="3319" y="4650"/>
                    <a:pt x="3312" y="4649"/>
                    <a:pt x="3306" y="4648"/>
                  </a:cubicBezTo>
                  <a:cubicBezTo>
                    <a:pt x="3302" y="4653"/>
                    <a:pt x="3298" y="4658"/>
                    <a:pt x="3295" y="4663"/>
                  </a:cubicBezTo>
                  <a:cubicBezTo>
                    <a:pt x="3262" y="4709"/>
                    <a:pt x="3211" y="4779"/>
                    <a:pt x="3123" y="4804"/>
                  </a:cubicBezTo>
                  <a:cubicBezTo>
                    <a:pt x="3103" y="4810"/>
                    <a:pt x="3081" y="4813"/>
                    <a:pt x="3058" y="4813"/>
                  </a:cubicBezTo>
                  <a:cubicBezTo>
                    <a:pt x="2998" y="4813"/>
                    <a:pt x="2946" y="4792"/>
                    <a:pt x="2904" y="4774"/>
                  </a:cubicBezTo>
                  <a:cubicBezTo>
                    <a:pt x="2899" y="4772"/>
                    <a:pt x="2892" y="4770"/>
                    <a:pt x="2886" y="4767"/>
                  </a:cubicBezTo>
                  <a:cubicBezTo>
                    <a:pt x="2882" y="4771"/>
                    <a:pt x="2877" y="4776"/>
                    <a:pt x="2873" y="4780"/>
                  </a:cubicBezTo>
                  <a:cubicBezTo>
                    <a:pt x="2832" y="4819"/>
                    <a:pt x="2769" y="4879"/>
                    <a:pt x="2678" y="4887"/>
                  </a:cubicBezTo>
                  <a:cubicBezTo>
                    <a:pt x="2671" y="4887"/>
                    <a:pt x="2664" y="4888"/>
                    <a:pt x="2657" y="4888"/>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37" name="Google Shape;4337;p77"/>
            <p:cNvSpPr/>
            <p:nvPr/>
          </p:nvSpPr>
          <p:spPr>
            <a:xfrm>
              <a:off x="5519880" y="627480"/>
              <a:ext cx="1650957" cy="1644120"/>
            </a:xfrm>
            <a:custGeom>
              <a:avLst/>
              <a:gdLst/>
              <a:ahLst/>
              <a:cxnLst/>
              <a:rect l="l" t="t" r="r" b="b"/>
              <a:pathLst>
                <a:path w="4588" h="4569" extrusionOk="0">
                  <a:moveTo>
                    <a:pt x="4588" y="2284"/>
                  </a:moveTo>
                  <a:cubicBezTo>
                    <a:pt x="4588" y="2354"/>
                    <a:pt x="4486" y="2418"/>
                    <a:pt x="4480" y="2486"/>
                  </a:cubicBezTo>
                  <a:cubicBezTo>
                    <a:pt x="4473" y="2556"/>
                    <a:pt x="4562" y="2638"/>
                    <a:pt x="4550" y="2705"/>
                  </a:cubicBezTo>
                  <a:cubicBezTo>
                    <a:pt x="4537" y="2774"/>
                    <a:pt x="4424" y="2819"/>
                    <a:pt x="4406" y="2885"/>
                  </a:cubicBezTo>
                  <a:cubicBezTo>
                    <a:pt x="4387" y="2952"/>
                    <a:pt x="4459" y="3049"/>
                    <a:pt x="4434" y="3113"/>
                  </a:cubicBezTo>
                  <a:cubicBezTo>
                    <a:pt x="4409" y="3178"/>
                    <a:pt x="4290" y="3201"/>
                    <a:pt x="4259" y="3262"/>
                  </a:cubicBezTo>
                  <a:cubicBezTo>
                    <a:pt x="4228" y="3325"/>
                    <a:pt x="4281" y="3433"/>
                    <a:pt x="4245" y="3492"/>
                  </a:cubicBezTo>
                  <a:cubicBezTo>
                    <a:pt x="4208" y="3551"/>
                    <a:pt x="4087" y="3552"/>
                    <a:pt x="4046" y="3607"/>
                  </a:cubicBezTo>
                  <a:cubicBezTo>
                    <a:pt x="4004" y="3662"/>
                    <a:pt x="4036" y="3779"/>
                    <a:pt x="3989" y="3830"/>
                  </a:cubicBezTo>
                  <a:cubicBezTo>
                    <a:pt x="3943" y="3881"/>
                    <a:pt x="3824" y="3860"/>
                    <a:pt x="3773" y="3906"/>
                  </a:cubicBezTo>
                  <a:cubicBezTo>
                    <a:pt x="3721" y="3953"/>
                    <a:pt x="3732" y="4074"/>
                    <a:pt x="3677" y="4115"/>
                  </a:cubicBezTo>
                  <a:cubicBezTo>
                    <a:pt x="3621" y="4157"/>
                    <a:pt x="3508" y="4114"/>
                    <a:pt x="3449" y="4151"/>
                  </a:cubicBezTo>
                  <a:cubicBezTo>
                    <a:pt x="3391" y="4187"/>
                    <a:pt x="3379" y="4308"/>
                    <a:pt x="3317" y="4339"/>
                  </a:cubicBezTo>
                  <a:cubicBezTo>
                    <a:pt x="3255" y="4369"/>
                    <a:pt x="3152" y="4307"/>
                    <a:pt x="3087" y="4331"/>
                  </a:cubicBezTo>
                  <a:cubicBezTo>
                    <a:pt x="3023" y="4356"/>
                    <a:pt x="2989" y="4473"/>
                    <a:pt x="2922" y="4492"/>
                  </a:cubicBezTo>
                  <a:cubicBezTo>
                    <a:pt x="2856" y="4510"/>
                    <a:pt x="2766" y="4429"/>
                    <a:pt x="2697" y="4442"/>
                  </a:cubicBezTo>
                  <a:cubicBezTo>
                    <a:pt x="2630" y="4455"/>
                    <a:pt x="2575" y="4563"/>
                    <a:pt x="2505" y="4569"/>
                  </a:cubicBezTo>
                  <a:cubicBezTo>
                    <a:pt x="2437" y="4575"/>
                    <a:pt x="2364" y="4479"/>
                    <a:pt x="2294" y="4479"/>
                  </a:cubicBezTo>
                  <a:cubicBezTo>
                    <a:pt x="2225" y="4479"/>
                    <a:pt x="2151" y="4575"/>
                    <a:pt x="2083" y="4569"/>
                  </a:cubicBezTo>
                  <a:cubicBezTo>
                    <a:pt x="2014" y="4563"/>
                    <a:pt x="1959" y="4455"/>
                    <a:pt x="1891" y="4442"/>
                  </a:cubicBezTo>
                  <a:cubicBezTo>
                    <a:pt x="1823" y="4429"/>
                    <a:pt x="1733" y="4510"/>
                    <a:pt x="1667" y="4492"/>
                  </a:cubicBezTo>
                  <a:cubicBezTo>
                    <a:pt x="1600" y="4472"/>
                    <a:pt x="1566" y="4356"/>
                    <a:pt x="1502" y="4331"/>
                  </a:cubicBezTo>
                  <a:cubicBezTo>
                    <a:pt x="1437" y="4306"/>
                    <a:pt x="1333" y="4369"/>
                    <a:pt x="1272" y="4339"/>
                  </a:cubicBezTo>
                  <a:cubicBezTo>
                    <a:pt x="1210" y="4308"/>
                    <a:pt x="1198" y="4187"/>
                    <a:pt x="1139" y="4151"/>
                  </a:cubicBezTo>
                  <a:cubicBezTo>
                    <a:pt x="1080" y="4114"/>
                    <a:pt x="967" y="4157"/>
                    <a:pt x="912" y="4115"/>
                  </a:cubicBezTo>
                  <a:cubicBezTo>
                    <a:pt x="857" y="4074"/>
                    <a:pt x="867" y="3953"/>
                    <a:pt x="816" y="3906"/>
                  </a:cubicBezTo>
                  <a:cubicBezTo>
                    <a:pt x="765" y="3860"/>
                    <a:pt x="646" y="3881"/>
                    <a:pt x="599" y="3830"/>
                  </a:cubicBezTo>
                  <a:cubicBezTo>
                    <a:pt x="552" y="3779"/>
                    <a:pt x="585" y="3662"/>
                    <a:pt x="543" y="3607"/>
                  </a:cubicBezTo>
                  <a:cubicBezTo>
                    <a:pt x="501" y="3552"/>
                    <a:pt x="380" y="3551"/>
                    <a:pt x="344" y="3492"/>
                  </a:cubicBezTo>
                  <a:cubicBezTo>
                    <a:pt x="307" y="3433"/>
                    <a:pt x="360" y="3325"/>
                    <a:pt x="329" y="3262"/>
                  </a:cubicBezTo>
                  <a:cubicBezTo>
                    <a:pt x="299" y="3201"/>
                    <a:pt x="180" y="3178"/>
                    <a:pt x="155" y="3113"/>
                  </a:cubicBezTo>
                  <a:cubicBezTo>
                    <a:pt x="130" y="3049"/>
                    <a:pt x="202" y="2952"/>
                    <a:pt x="183" y="2885"/>
                  </a:cubicBezTo>
                  <a:cubicBezTo>
                    <a:pt x="164" y="2819"/>
                    <a:pt x="51" y="2774"/>
                    <a:pt x="39" y="2706"/>
                  </a:cubicBezTo>
                  <a:cubicBezTo>
                    <a:pt x="26" y="2638"/>
                    <a:pt x="115" y="2556"/>
                    <a:pt x="109" y="2487"/>
                  </a:cubicBezTo>
                  <a:cubicBezTo>
                    <a:pt x="102" y="2418"/>
                    <a:pt x="0" y="2354"/>
                    <a:pt x="0" y="2284"/>
                  </a:cubicBezTo>
                  <a:cubicBezTo>
                    <a:pt x="0" y="2215"/>
                    <a:pt x="102" y="2151"/>
                    <a:pt x="109" y="2082"/>
                  </a:cubicBezTo>
                  <a:cubicBezTo>
                    <a:pt x="115" y="2013"/>
                    <a:pt x="26" y="1931"/>
                    <a:pt x="39" y="1863"/>
                  </a:cubicBezTo>
                  <a:cubicBezTo>
                    <a:pt x="51" y="1795"/>
                    <a:pt x="164" y="1750"/>
                    <a:pt x="183" y="1684"/>
                  </a:cubicBezTo>
                  <a:cubicBezTo>
                    <a:pt x="202" y="1617"/>
                    <a:pt x="130" y="1520"/>
                    <a:pt x="155" y="1456"/>
                  </a:cubicBezTo>
                  <a:cubicBezTo>
                    <a:pt x="180" y="1391"/>
                    <a:pt x="298" y="1368"/>
                    <a:pt x="329" y="1306"/>
                  </a:cubicBezTo>
                  <a:cubicBezTo>
                    <a:pt x="360" y="1244"/>
                    <a:pt x="307" y="1135"/>
                    <a:pt x="344" y="1076"/>
                  </a:cubicBezTo>
                  <a:cubicBezTo>
                    <a:pt x="380" y="1017"/>
                    <a:pt x="501" y="1017"/>
                    <a:pt x="543" y="962"/>
                  </a:cubicBezTo>
                  <a:cubicBezTo>
                    <a:pt x="585" y="906"/>
                    <a:pt x="552" y="790"/>
                    <a:pt x="599" y="739"/>
                  </a:cubicBezTo>
                  <a:cubicBezTo>
                    <a:pt x="646" y="688"/>
                    <a:pt x="765" y="709"/>
                    <a:pt x="816" y="662"/>
                  </a:cubicBezTo>
                  <a:cubicBezTo>
                    <a:pt x="867" y="616"/>
                    <a:pt x="857" y="495"/>
                    <a:pt x="912" y="453"/>
                  </a:cubicBezTo>
                  <a:cubicBezTo>
                    <a:pt x="967" y="412"/>
                    <a:pt x="1080" y="454"/>
                    <a:pt x="1139" y="418"/>
                  </a:cubicBezTo>
                  <a:cubicBezTo>
                    <a:pt x="1198" y="382"/>
                    <a:pt x="1210" y="261"/>
                    <a:pt x="1272" y="230"/>
                  </a:cubicBezTo>
                  <a:cubicBezTo>
                    <a:pt x="1333" y="199"/>
                    <a:pt x="1437" y="262"/>
                    <a:pt x="1502" y="237"/>
                  </a:cubicBezTo>
                  <a:cubicBezTo>
                    <a:pt x="1566" y="212"/>
                    <a:pt x="1600" y="96"/>
                    <a:pt x="1667" y="77"/>
                  </a:cubicBezTo>
                  <a:cubicBezTo>
                    <a:pt x="1733" y="58"/>
                    <a:pt x="1823" y="139"/>
                    <a:pt x="1891" y="127"/>
                  </a:cubicBezTo>
                  <a:cubicBezTo>
                    <a:pt x="1959" y="114"/>
                    <a:pt x="2014" y="6"/>
                    <a:pt x="2083" y="0"/>
                  </a:cubicBezTo>
                  <a:cubicBezTo>
                    <a:pt x="2151" y="-7"/>
                    <a:pt x="2225" y="89"/>
                    <a:pt x="2294" y="89"/>
                  </a:cubicBezTo>
                  <a:cubicBezTo>
                    <a:pt x="2364" y="89"/>
                    <a:pt x="2437" y="-7"/>
                    <a:pt x="2505" y="0"/>
                  </a:cubicBezTo>
                  <a:cubicBezTo>
                    <a:pt x="2575" y="6"/>
                    <a:pt x="2630" y="114"/>
                    <a:pt x="2697" y="127"/>
                  </a:cubicBezTo>
                  <a:cubicBezTo>
                    <a:pt x="2766" y="139"/>
                    <a:pt x="2856" y="58"/>
                    <a:pt x="2922" y="77"/>
                  </a:cubicBezTo>
                  <a:cubicBezTo>
                    <a:pt x="2989" y="96"/>
                    <a:pt x="3023" y="212"/>
                    <a:pt x="3087" y="237"/>
                  </a:cubicBezTo>
                  <a:cubicBezTo>
                    <a:pt x="3152" y="262"/>
                    <a:pt x="3255" y="199"/>
                    <a:pt x="3317" y="230"/>
                  </a:cubicBezTo>
                  <a:cubicBezTo>
                    <a:pt x="3379" y="261"/>
                    <a:pt x="3391" y="382"/>
                    <a:pt x="3449" y="418"/>
                  </a:cubicBezTo>
                  <a:cubicBezTo>
                    <a:pt x="3508" y="454"/>
                    <a:pt x="3621" y="411"/>
                    <a:pt x="3677" y="453"/>
                  </a:cubicBezTo>
                  <a:cubicBezTo>
                    <a:pt x="3732" y="495"/>
                    <a:pt x="3722" y="615"/>
                    <a:pt x="3773" y="662"/>
                  </a:cubicBezTo>
                  <a:cubicBezTo>
                    <a:pt x="3825" y="708"/>
                    <a:pt x="3943" y="687"/>
                    <a:pt x="3989" y="739"/>
                  </a:cubicBezTo>
                  <a:cubicBezTo>
                    <a:pt x="4036" y="790"/>
                    <a:pt x="4004" y="906"/>
                    <a:pt x="4046" y="962"/>
                  </a:cubicBezTo>
                  <a:cubicBezTo>
                    <a:pt x="4087" y="1017"/>
                    <a:pt x="4208" y="1017"/>
                    <a:pt x="4245" y="1076"/>
                  </a:cubicBezTo>
                  <a:cubicBezTo>
                    <a:pt x="4281" y="1135"/>
                    <a:pt x="4228" y="1244"/>
                    <a:pt x="4259" y="1306"/>
                  </a:cubicBezTo>
                  <a:cubicBezTo>
                    <a:pt x="4290" y="1368"/>
                    <a:pt x="4409" y="1391"/>
                    <a:pt x="4434" y="1456"/>
                  </a:cubicBezTo>
                  <a:cubicBezTo>
                    <a:pt x="4459" y="1520"/>
                    <a:pt x="4387" y="1617"/>
                    <a:pt x="4406" y="1684"/>
                  </a:cubicBezTo>
                  <a:cubicBezTo>
                    <a:pt x="4424" y="1750"/>
                    <a:pt x="4537" y="1795"/>
                    <a:pt x="4550" y="1863"/>
                  </a:cubicBezTo>
                  <a:cubicBezTo>
                    <a:pt x="4562" y="1931"/>
                    <a:pt x="4473" y="2013"/>
                    <a:pt x="4480" y="2082"/>
                  </a:cubicBezTo>
                  <a:cubicBezTo>
                    <a:pt x="4486" y="2150"/>
                    <a:pt x="4588" y="2215"/>
                    <a:pt x="4588" y="2284"/>
                  </a:cubicBezTo>
                  <a:close/>
                </a:path>
              </a:pathLst>
            </a:custGeom>
            <a:solidFill>
              <a:srgbClr val="487050"/>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38" name="Google Shape;4338;p77"/>
            <p:cNvSpPr/>
            <p:nvPr/>
          </p:nvSpPr>
          <p:spPr>
            <a:xfrm>
              <a:off x="5519880" y="627480"/>
              <a:ext cx="1650957" cy="1644120"/>
            </a:xfrm>
            <a:custGeom>
              <a:avLst/>
              <a:gdLst/>
              <a:ahLst/>
              <a:cxnLst/>
              <a:rect l="l" t="t" r="r" b="b"/>
              <a:pathLst>
                <a:path w="4588" h="4569" extrusionOk="0">
                  <a:moveTo>
                    <a:pt x="4588" y="2284"/>
                  </a:moveTo>
                  <a:cubicBezTo>
                    <a:pt x="4588" y="2354"/>
                    <a:pt x="4486" y="2418"/>
                    <a:pt x="4480" y="2486"/>
                  </a:cubicBezTo>
                  <a:cubicBezTo>
                    <a:pt x="4473" y="2556"/>
                    <a:pt x="4562" y="2638"/>
                    <a:pt x="4550" y="2705"/>
                  </a:cubicBezTo>
                  <a:cubicBezTo>
                    <a:pt x="4537" y="2774"/>
                    <a:pt x="4424" y="2819"/>
                    <a:pt x="4406" y="2885"/>
                  </a:cubicBezTo>
                  <a:cubicBezTo>
                    <a:pt x="4387" y="2952"/>
                    <a:pt x="4459" y="3049"/>
                    <a:pt x="4434" y="3113"/>
                  </a:cubicBezTo>
                  <a:cubicBezTo>
                    <a:pt x="4409" y="3178"/>
                    <a:pt x="4290" y="3201"/>
                    <a:pt x="4259" y="3262"/>
                  </a:cubicBezTo>
                  <a:cubicBezTo>
                    <a:pt x="4228" y="3325"/>
                    <a:pt x="4281" y="3433"/>
                    <a:pt x="4245" y="3492"/>
                  </a:cubicBezTo>
                  <a:cubicBezTo>
                    <a:pt x="4208" y="3551"/>
                    <a:pt x="4087" y="3552"/>
                    <a:pt x="4046" y="3607"/>
                  </a:cubicBezTo>
                  <a:cubicBezTo>
                    <a:pt x="4004" y="3662"/>
                    <a:pt x="4036" y="3779"/>
                    <a:pt x="3989" y="3830"/>
                  </a:cubicBezTo>
                  <a:cubicBezTo>
                    <a:pt x="3943" y="3881"/>
                    <a:pt x="3824" y="3860"/>
                    <a:pt x="3773" y="3906"/>
                  </a:cubicBezTo>
                  <a:cubicBezTo>
                    <a:pt x="3721" y="3953"/>
                    <a:pt x="3732" y="4074"/>
                    <a:pt x="3677" y="4115"/>
                  </a:cubicBezTo>
                  <a:cubicBezTo>
                    <a:pt x="3621" y="4157"/>
                    <a:pt x="3508" y="4114"/>
                    <a:pt x="3449" y="4151"/>
                  </a:cubicBezTo>
                  <a:cubicBezTo>
                    <a:pt x="3391" y="4187"/>
                    <a:pt x="3379" y="4308"/>
                    <a:pt x="3317" y="4339"/>
                  </a:cubicBezTo>
                  <a:cubicBezTo>
                    <a:pt x="3255" y="4369"/>
                    <a:pt x="3152" y="4307"/>
                    <a:pt x="3087" y="4331"/>
                  </a:cubicBezTo>
                  <a:cubicBezTo>
                    <a:pt x="3023" y="4356"/>
                    <a:pt x="2989" y="4473"/>
                    <a:pt x="2922" y="4492"/>
                  </a:cubicBezTo>
                  <a:cubicBezTo>
                    <a:pt x="2856" y="4510"/>
                    <a:pt x="2766" y="4429"/>
                    <a:pt x="2697" y="4442"/>
                  </a:cubicBezTo>
                  <a:cubicBezTo>
                    <a:pt x="2630" y="4455"/>
                    <a:pt x="2575" y="4563"/>
                    <a:pt x="2505" y="4569"/>
                  </a:cubicBezTo>
                  <a:cubicBezTo>
                    <a:pt x="2437" y="4575"/>
                    <a:pt x="2364" y="4479"/>
                    <a:pt x="2294" y="4479"/>
                  </a:cubicBezTo>
                  <a:cubicBezTo>
                    <a:pt x="2225" y="4479"/>
                    <a:pt x="2151" y="4575"/>
                    <a:pt x="2083" y="4569"/>
                  </a:cubicBezTo>
                  <a:cubicBezTo>
                    <a:pt x="2014" y="4563"/>
                    <a:pt x="1959" y="4455"/>
                    <a:pt x="1891" y="4442"/>
                  </a:cubicBezTo>
                  <a:cubicBezTo>
                    <a:pt x="1823" y="4429"/>
                    <a:pt x="1733" y="4510"/>
                    <a:pt x="1667" y="4492"/>
                  </a:cubicBezTo>
                  <a:cubicBezTo>
                    <a:pt x="1600" y="4472"/>
                    <a:pt x="1566" y="4356"/>
                    <a:pt x="1502" y="4331"/>
                  </a:cubicBezTo>
                  <a:cubicBezTo>
                    <a:pt x="1437" y="4306"/>
                    <a:pt x="1333" y="4369"/>
                    <a:pt x="1272" y="4339"/>
                  </a:cubicBezTo>
                  <a:cubicBezTo>
                    <a:pt x="1210" y="4308"/>
                    <a:pt x="1198" y="4187"/>
                    <a:pt x="1139" y="4151"/>
                  </a:cubicBezTo>
                  <a:cubicBezTo>
                    <a:pt x="1080" y="4114"/>
                    <a:pt x="967" y="4157"/>
                    <a:pt x="912" y="4115"/>
                  </a:cubicBezTo>
                  <a:cubicBezTo>
                    <a:pt x="857" y="4074"/>
                    <a:pt x="867" y="3953"/>
                    <a:pt x="816" y="3906"/>
                  </a:cubicBezTo>
                  <a:cubicBezTo>
                    <a:pt x="765" y="3860"/>
                    <a:pt x="646" y="3881"/>
                    <a:pt x="599" y="3830"/>
                  </a:cubicBezTo>
                  <a:cubicBezTo>
                    <a:pt x="552" y="3779"/>
                    <a:pt x="585" y="3662"/>
                    <a:pt x="543" y="3607"/>
                  </a:cubicBezTo>
                  <a:cubicBezTo>
                    <a:pt x="501" y="3552"/>
                    <a:pt x="380" y="3551"/>
                    <a:pt x="344" y="3492"/>
                  </a:cubicBezTo>
                  <a:cubicBezTo>
                    <a:pt x="307" y="3433"/>
                    <a:pt x="360" y="3325"/>
                    <a:pt x="329" y="3262"/>
                  </a:cubicBezTo>
                  <a:cubicBezTo>
                    <a:pt x="299" y="3201"/>
                    <a:pt x="180" y="3178"/>
                    <a:pt x="155" y="3113"/>
                  </a:cubicBezTo>
                  <a:cubicBezTo>
                    <a:pt x="130" y="3049"/>
                    <a:pt x="202" y="2952"/>
                    <a:pt x="183" y="2885"/>
                  </a:cubicBezTo>
                  <a:cubicBezTo>
                    <a:pt x="164" y="2819"/>
                    <a:pt x="51" y="2774"/>
                    <a:pt x="39" y="2706"/>
                  </a:cubicBezTo>
                  <a:cubicBezTo>
                    <a:pt x="26" y="2638"/>
                    <a:pt x="115" y="2556"/>
                    <a:pt x="109" y="2487"/>
                  </a:cubicBezTo>
                  <a:cubicBezTo>
                    <a:pt x="102" y="2418"/>
                    <a:pt x="0" y="2354"/>
                    <a:pt x="0" y="2284"/>
                  </a:cubicBezTo>
                  <a:cubicBezTo>
                    <a:pt x="0" y="2215"/>
                    <a:pt x="102" y="2151"/>
                    <a:pt x="109" y="2082"/>
                  </a:cubicBezTo>
                  <a:cubicBezTo>
                    <a:pt x="115" y="2013"/>
                    <a:pt x="26" y="1931"/>
                    <a:pt x="39" y="1863"/>
                  </a:cubicBezTo>
                  <a:cubicBezTo>
                    <a:pt x="51" y="1795"/>
                    <a:pt x="164" y="1750"/>
                    <a:pt x="183" y="1684"/>
                  </a:cubicBezTo>
                  <a:cubicBezTo>
                    <a:pt x="202" y="1617"/>
                    <a:pt x="130" y="1520"/>
                    <a:pt x="155" y="1456"/>
                  </a:cubicBezTo>
                  <a:cubicBezTo>
                    <a:pt x="180" y="1391"/>
                    <a:pt x="298" y="1368"/>
                    <a:pt x="329" y="1306"/>
                  </a:cubicBezTo>
                  <a:cubicBezTo>
                    <a:pt x="360" y="1244"/>
                    <a:pt x="307" y="1135"/>
                    <a:pt x="344" y="1076"/>
                  </a:cubicBezTo>
                  <a:cubicBezTo>
                    <a:pt x="380" y="1017"/>
                    <a:pt x="501" y="1017"/>
                    <a:pt x="543" y="962"/>
                  </a:cubicBezTo>
                  <a:cubicBezTo>
                    <a:pt x="585" y="906"/>
                    <a:pt x="552" y="790"/>
                    <a:pt x="599" y="739"/>
                  </a:cubicBezTo>
                  <a:cubicBezTo>
                    <a:pt x="646" y="688"/>
                    <a:pt x="765" y="709"/>
                    <a:pt x="816" y="662"/>
                  </a:cubicBezTo>
                  <a:cubicBezTo>
                    <a:pt x="867" y="616"/>
                    <a:pt x="857" y="495"/>
                    <a:pt x="912" y="453"/>
                  </a:cubicBezTo>
                  <a:cubicBezTo>
                    <a:pt x="967" y="412"/>
                    <a:pt x="1080" y="454"/>
                    <a:pt x="1139" y="418"/>
                  </a:cubicBezTo>
                  <a:cubicBezTo>
                    <a:pt x="1198" y="382"/>
                    <a:pt x="1210" y="261"/>
                    <a:pt x="1272" y="230"/>
                  </a:cubicBezTo>
                  <a:cubicBezTo>
                    <a:pt x="1333" y="199"/>
                    <a:pt x="1437" y="262"/>
                    <a:pt x="1502" y="237"/>
                  </a:cubicBezTo>
                  <a:cubicBezTo>
                    <a:pt x="1566" y="212"/>
                    <a:pt x="1600" y="96"/>
                    <a:pt x="1667" y="77"/>
                  </a:cubicBezTo>
                  <a:cubicBezTo>
                    <a:pt x="1733" y="58"/>
                    <a:pt x="1823" y="139"/>
                    <a:pt x="1891" y="127"/>
                  </a:cubicBezTo>
                  <a:cubicBezTo>
                    <a:pt x="1959" y="114"/>
                    <a:pt x="2014" y="6"/>
                    <a:pt x="2083" y="0"/>
                  </a:cubicBezTo>
                  <a:cubicBezTo>
                    <a:pt x="2151" y="-7"/>
                    <a:pt x="2225" y="89"/>
                    <a:pt x="2294" y="89"/>
                  </a:cubicBezTo>
                  <a:cubicBezTo>
                    <a:pt x="2364" y="89"/>
                    <a:pt x="2437" y="-7"/>
                    <a:pt x="2505" y="0"/>
                  </a:cubicBezTo>
                  <a:cubicBezTo>
                    <a:pt x="2575" y="6"/>
                    <a:pt x="2630" y="114"/>
                    <a:pt x="2697" y="127"/>
                  </a:cubicBezTo>
                  <a:cubicBezTo>
                    <a:pt x="2766" y="139"/>
                    <a:pt x="2856" y="58"/>
                    <a:pt x="2922" y="77"/>
                  </a:cubicBezTo>
                  <a:cubicBezTo>
                    <a:pt x="2989" y="96"/>
                    <a:pt x="3023" y="212"/>
                    <a:pt x="3087" y="237"/>
                  </a:cubicBezTo>
                  <a:cubicBezTo>
                    <a:pt x="3152" y="262"/>
                    <a:pt x="3255" y="199"/>
                    <a:pt x="3317" y="230"/>
                  </a:cubicBezTo>
                  <a:cubicBezTo>
                    <a:pt x="3379" y="261"/>
                    <a:pt x="3391" y="382"/>
                    <a:pt x="3449" y="418"/>
                  </a:cubicBezTo>
                  <a:cubicBezTo>
                    <a:pt x="3508" y="454"/>
                    <a:pt x="3621" y="411"/>
                    <a:pt x="3677" y="453"/>
                  </a:cubicBezTo>
                  <a:cubicBezTo>
                    <a:pt x="3732" y="495"/>
                    <a:pt x="3722" y="615"/>
                    <a:pt x="3773" y="662"/>
                  </a:cubicBezTo>
                  <a:cubicBezTo>
                    <a:pt x="3825" y="708"/>
                    <a:pt x="3943" y="687"/>
                    <a:pt x="3989" y="739"/>
                  </a:cubicBezTo>
                  <a:cubicBezTo>
                    <a:pt x="4036" y="790"/>
                    <a:pt x="4004" y="906"/>
                    <a:pt x="4046" y="962"/>
                  </a:cubicBezTo>
                  <a:cubicBezTo>
                    <a:pt x="4087" y="1017"/>
                    <a:pt x="4208" y="1017"/>
                    <a:pt x="4245" y="1076"/>
                  </a:cubicBezTo>
                  <a:cubicBezTo>
                    <a:pt x="4281" y="1135"/>
                    <a:pt x="4228" y="1244"/>
                    <a:pt x="4259" y="1306"/>
                  </a:cubicBezTo>
                  <a:cubicBezTo>
                    <a:pt x="4290" y="1368"/>
                    <a:pt x="4409" y="1391"/>
                    <a:pt x="4434" y="1456"/>
                  </a:cubicBezTo>
                  <a:cubicBezTo>
                    <a:pt x="4459" y="1520"/>
                    <a:pt x="4387" y="1617"/>
                    <a:pt x="4406" y="1684"/>
                  </a:cubicBezTo>
                  <a:cubicBezTo>
                    <a:pt x="4424" y="1750"/>
                    <a:pt x="4537" y="1795"/>
                    <a:pt x="4550" y="1863"/>
                  </a:cubicBezTo>
                  <a:cubicBezTo>
                    <a:pt x="4562" y="1931"/>
                    <a:pt x="4473" y="2013"/>
                    <a:pt x="4480" y="2082"/>
                  </a:cubicBezTo>
                  <a:cubicBezTo>
                    <a:pt x="4486" y="2150"/>
                    <a:pt x="4588" y="2215"/>
                    <a:pt x="4588" y="2284"/>
                  </a:cubicBezTo>
                  <a:close/>
                </a:path>
              </a:pathLst>
            </a:custGeom>
            <a:solidFill>
              <a:schemeClr val="lt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39" name="Google Shape;4339;p77"/>
            <p:cNvSpPr/>
            <p:nvPr/>
          </p:nvSpPr>
          <p:spPr>
            <a:xfrm>
              <a:off x="6900840" y="1400400"/>
              <a:ext cx="98640" cy="98280"/>
            </a:xfrm>
            <a:custGeom>
              <a:avLst/>
              <a:gdLst/>
              <a:ahLst/>
              <a:cxnLst/>
              <a:rect l="l" t="t" r="r" b="b"/>
              <a:pathLst>
                <a:path w="276" h="275" extrusionOk="0">
                  <a:moveTo>
                    <a:pt x="276" y="137"/>
                  </a:moveTo>
                  <a:cubicBezTo>
                    <a:pt x="276" y="213"/>
                    <a:pt x="214" y="275"/>
                    <a:pt x="138" y="275"/>
                  </a:cubicBezTo>
                  <a:cubicBezTo>
                    <a:pt x="62" y="275"/>
                    <a:pt x="0" y="214"/>
                    <a:pt x="0" y="137"/>
                  </a:cubicBezTo>
                  <a:cubicBezTo>
                    <a:pt x="0" y="61"/>
                    <a:pt x="62" y="0"/>
                    <a:pt x="138" y="0"/>
                  </a:cubicBezTo>
                  <a:cubicBezTo>
                    <a:pt x="214" y="-1"/>
                    <a:pt x="276" y="61"/>
                    <a:pt x="276" y="13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40" name="Google Shape;4340;p77"/>
            <p:cNvSpPr/>
            <p:nvPr/>
          </p:nvSpPr>
          <p:spPr>
            <a:xfrm>
              <a:off x="5672880" y="1400400"/>
              <a:ext cx="98640" cy="98280"/>
            </a:xfrm>
            <a:custGeom>
              <a:avLst/>
              <a:gdLst/>
              <a:ahLst/>
              <a:cxnLst/>
              <a:rect l="l" t="t" r="r" b="b"/>
              <a:pathLst>
                <a:path w="276" h="275" extrusionOk="0">
                  <a:moveTo>
                    <a:pt x="276" y="137"/>
                  </a:moveTo>
                  <a:cubicBezTo>
                    <a:pt x="276" y="213"/>
                    <a:pt x="214" y="275"/>
                    <a:pt x="138" y="275"/>
                  </a:cubicBezTo>
                  <a:cubicBezTo>
                    <a:pt x="62" y="275"/>
                    <a:pt x="0" y="214"/>
                    <a:pt x="0" y="137"/>
                  </a:cubicBezTo>
                  <a:cubicBezTo>
                    <a:pt x="0" y="61"/>
                    <a:pt x="62" y="0"/>
                    <a:pt x="138" y="0"/>
                  </a:cubicBezTo>
                  <a:cubicBezTo>
                    <a:pt x="214" y="0"/>
                    <a:pt x="276" y="61"/>
                    <a:pt x="276" y="13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41" name="Google Shape;4341;p77"/>
            <p:cNvSpPr/>
            <p:nvPr/>
          </p:nvSpPr>
          <p:spPr>
            <a:xfrm>
              <a:off x="5976360" y="1043280"/>
              <a:ext cx="738361" cy="812157"/>
            </a:xfrm>
            <a:custGeom>
              <a:avLst/>
              <a:gdLst/>
              <a:ahLst/>
              <a:cxnLst/>
              <a:rect l="l" t="t" r="r" b="b"/>
              <a:pathLst>
                <a:path w="2053" h="2258" extrusionOk="0">
                  <a:moveTo>
                    <a:pt x="1238" y="762"/>
                  </a:moveTo>
                  <a:cubicBezTo>
                    <a:pt x="1824" y="-253"/>
                    <a:pt x="229" y="-253"/>
                    <a:pt x="815" y="762"/>
                  </a:cubicBezTo>
                  <a:cubicBezTo>
                    <a:pt x="229" y="-253"/>
                    <a:pt x="-570" y="1129"/>
                    <a:pt x="602" y="1129"/>
                  </a:cubicBezTo>
                  <a:cubicBezTo>
                    <a:pt x="-570" y="1129"/>
                    <a:pt x="229" y="2511"/>
                    <a:pt x="815" y="1496"/>
                  </a:cubicBezTo>
                  <a:cubicBezTo>
                    <a:pt x="229" y="2511"/>
                    <a:pt x="1824" y="2511"/>
                    <a:pt x="1238" y="1496"/>
                  </a:cubicBezTo>
                  <a:cubicBezTo>
                    <a:pt x="1824" y="2511"/>
                    <a:pt x="2622" y="1129"/>
                    <a:pt x="1450" y="1129"/>
                  </a:cubicBezTo>
                  <a:cubicBezTo>
                    <a:pt x="2622" y="1129"/>
                    <a:pt x="1824" y="-253"/>
                    <a:pt x="1238" y="76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42" name="Google Shape;4342;p77"/>
            <p:cNvSpPr/>
            <p:nvPr/>
          </p:nvSpPr>
          <p:spPr>
            <a:xfrm>
              <a:off x="6223320" y="1425600"/>
              <a:ext cx="239400" cy="75240"/>
            </a:xfrm>
            <a:custGeom>
              <a:avLst/>
              <a:gdLst/>
              <a:ahLst/>
              <a:cxnLst/>
              <a:rect l="l" t="t" r="r" b="b"/>
              <a:pathLst>
                <a:path w="667" h="211" extrusionOk="0">
                  <a:moveTo>
                    <a:pt x="339" y="211"/>
                  </a:moveTo>
                  <a:cubicBezTo>
                    <a:pt x="125" y="211"/>
                    <a:pt x="13" y="70"/>
                    <a:pt x="9" y="64"/>
                  </a:cubicBezTo>
                  <a:cubicBezTo>
                    <a:pt x="-4" y="46"/>
                    <a:pt x="-2" y="22"/>
                    <a:pt x="16" y="9"/>
                  </a:cubicBezTo>
                  <a:cubicBezTo>
                    <a:pt x="33" y="-4"/>
                    <a:pt x="58" y="-1"/>
                    <a:pt x="72" y="16"/>
                  </a:cubicBezTo>
                  <a:cubicBezTo>
                    <a:pt x="76" y="21"/>
                    <a:pt x="166" y="132"/>
                    <a:pt x="339" y="132"/>
                  </a:cubicBezTo>
                  <a:cubicBezTo>
                    <a:pt x="512" y="132"/>
                    <a:pt x="591" y="23"/>
                    <a:pt x="595" y="18"/>
                  </a:cubicBezTo>
                  <a:cubicBezTo>
                    <a:pt x="607" y="0"/>
                    <a:pt x="632" y="-4"/>
                    <a:pt x="650" y="8"/>
                  </a:cubicBezTo>
                  <a:cubicBezTo>
                    <a:pt x="668" y="21"/>
                    <a:pt x="672" y="44"/>
                    <a:pt x="660" y="62"/>
                  </a:cubicBezTo>
                  <a:cubicBezTo>
                    <a:pt x="656" y="68"/>
                    <a:pt x="555" y="211"/>
                    <a:pt x="339" y="211"/>
                  </a:cubicBezTo>
                  <a:close/>
                </a:path>
              </a:pathLst>
            </a:custGeom>
            <a:solidFill>
              <a:schemeClr val="dk1"/>
            </a:solidFill>
            <a:ln>
              <a:noFill/>
            </a:ln>
          </p:spPr>
          <p:txBody>
            <a:bodyPr spcFirstLastPara="1" wrap="square" lIns="90000" tIns="30950" rIns="90000" bIns="3095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343" name="Google Shape;4343;p77"/>
            <p:cNvSpPr/>
            <p:nvPr/>
          </p:nvSpPr>
          <p:spPr>
            <a:xfrm>
              <a:off x="6375933" y="1372680"/>
              <a:ext cx="86760" cy="37080"/>
            </a:xfrm>
            <a:custGeom>
              <a:avLst/>
              <a:gdLst/>
              <a:ahLst/>
              <a:cxnLst/>
              <a:rect l="l" t="t" r="r" b="b"/>
              <a:pathLst>
                <a:path w="243" h="105" extrusionOk="0">
                  <a:moveTo>
                    <a:pt x="119" y="105"/>
                  </a:moveTo>
                  <a:cubicBezTo>
                    <a:pt x="57" y="105"/>
                    <a:pt x="17" y="74"/>
                    <a:pt x="14" y="72"/>
                  </a:cubicBezTo>
                  <a:cubicBezTo>
                    <a:pt x="-3" y="58"/>
                    <a:pt x="-6" y="33"/>
                    <a:pt x="8" y="16"/>
                  </a:cubicBezTo>
                  <a:cubicBezTo>
                    <a:pt x="21" y="-1"/>
                    <a:pt x="46" y="-4"/>
                    <a:pt x="63" y="9"/>
                  </a:cubicBezTo>
                  <a:cubicBezTo>
                    <a:pt x="69" y="13"/>
                    <a:pt x="116" y="46"/>
                    <a:pt x="183" y="6"/>
                  </a:cubicBezTo>
                  <a:cubicBezTo>
                    <a:pt x="201" y="-5"/>
                    <a:pt x="226" y="2"/>
                    <a:pt x="237" y="20"/>
                  </a:cubicBezTo>
                  <a:cubicBezTo>
                    <a:pt x="248" y="39"/>
                    <a:pt x="242" y="64"/>
                    <a:pt x="223" y="75"/>
                  </a:cubicBezTo>
                  <a:cubicBezTo>
                    <a:pt x="185" y="97"/>
                    <a:pt x="149" y="105"/>
                    <a:pt x="119" y="105"/>
                  </a:cubicBez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344" name="Google Shape;4344;p77"/>
            <p:cNvSpPr/>
            <p:nvPr/>
          </p:nvSpPr>
          <p:spPr>
            <a:xfrm>
              <a:off x="6226920" y="1372680"/>
              <a:ext cx="86760" cy="37080"/>
            </a:xfrm>
            <a:custGeom>
              <a:avLst/>
              <a:gdLst/>
              <a:ahLst/>
              <a:cxnLst/>
              <a:rect l="l" t="t" r="r" b="b"/>
              <a:pathLst>
                <a:path w="243" h="105" extrusionOk="0">
                  <a:moveTo>
                    <a:pt x="120" y="105"/>
                  </a:moveTo>
                  <a:cubicBezTo>
                    <a:pt x="58" y="105"/>
                    <a:pt x="18" y="74"/>
                    <a:pt x="15" y="72"/>
                  </a:cubicBezTo>
                  <a:cubicBezTo>
                    <a:pt x="-2" y="58"/>
                    <a:pt x="-5" y="33"/>
                    <a:pt x="9" y="16"/>
                  </a:cubicBezTo>
                  <a:cubicBezTo>
                    <a:pt x="22" y="-1"/>
                    <a:pt x="47" y="-4"/>
                    <a:pt x="64" y="9"/>
                  </a:cubicBezTo>
                  <a:cubicBezTo>
                    <a:pt x="70" y="13"/>
                    <a:pt x="117" y="46"/>
                    <a:pt x="184" y="6"/>
                  </a:cubicBezTo>
                  <a:cubicBezTo>
                    <a:pt x="202" y="-5"/>
                    <a:pt x="227" y="2"/>
                    <a:pt x="238" y="20"/>
                  </a:cubicBezTo>
                  <a:cubicBezTo>
                    <a:pt x="249" y="39"/>
                    <a:pt x="243" y="64"/>
                    <a:pt x="224" y="75"/>
                  </a:cubicBezTo>
                  <a:cubicBezTo>
                    <a:pt x="185" y="97"/>
                    <a:pt x="150" y="105"/>
                    <a:pt x="120" y="105"/>
                  </a:cubicBezTo>
                  <a:close/>
                </a:path>
              </a:pathLst>
            </a:custGeom>
            <a:solidFill>
              <a:schemeClr val="dk1"/>
            </a:solidFill>
            <a:ln>
              <a:noFill/>
            </a:ln>
          </p:spPr>
          <p:txBody>
            <a:bodyPr spcFirstLastPara="1" wrap="square" lIns="90000" tIns="0" rIns="90000" bIns="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345" name="Google Shape;4345;p77"/>
            <p:cNvSpPr/>
            <p:nvPr/>
          </p:nvSpPr>
          <p:spPr>
            <a:xfrm>
              <a:off x="5688000" y="1223280"/>
              <a:ext cx="129600" cy="126000"/>
            </a:xfrm>
            <a:custGeom>
              <a:avLst/>
              <a:gdLst/>
              <a:ahLst/>
              <a:cxnLst/>
              <a:rect l="l" t="t" r="r" b="b"/>
              <a:pathLst>
                <a:path w="362" h="352" extrusionOk="0">
                  <a:moveTo>
                    <a:pt x="347" y="202"/>
                  </a:moveTo>
                  <a:cubicBezTo>
                    <a:pt x="340" y="229"/>
                    <a:pt x="331" y="253"/>
                    <a:pt x="321" y="274"/>
                  </a:cubicBezTo>
                  <a:cubicBezTo>
                    <a:pt x="311" y="295"/>
                    <a:pt x="297" y="313"/>
                    <a:pt x="281" y="326"/>
                  </a:cubicBezTo>
                  <a:cubicBezTo>
                    <a:pt x="265" y="339"/>
                    <a:pt x="244" y="347"/>
                    <a:pt x="220" y="351"/>
                  </a:cubicBezTo>
                  <a:cubicBezTo>
                    <a:pt x="196" y="354"/>
                    <a:pt x="167" y="352"/>
                    <a:pt x="133" y="344"/>
                  </a:cubicBezTo>
                  <a:cubicBezTo>
                    <a:pt x="99" y="335"/>
                    <a:pt x="73" y="323"/>
                    <a:pt x="53" y="309"/>
                  </a:cubicBezTo>
                  <a:cubicBezTo>
                    <a:pt x="34" y="293"/>
                    <a:pt x="20" y="276"/>
                    <a:pt x="12" y="257"/>
                  </a:cubicBezTo>
                  <a:cubicBezTo>
                    <a:pt x="4" y="237"/>
                    <a:pt x="0" y="216"/>
                    <a:pt x="0" y="194"/>
                  </a:cubicBezTo>
                  <a:cubicBezTo>
                    <a:pt x="1" y="172"/>
                    <a:pt x="4" y="150"/>
                    <a:pt x="10" y="127"/>
                  </a:cubicBezTo>
                  <a:cubicBezTo>
                    <a:pt x="13" y="112"/>
                    <a:pt x="18" y="98"/>
                    <a:pt x="22" y="86"/>
                  </a:cubicBezTo>
                  <a:cubicBezTo>
                    <a:pt x="27" y="74"/>
                    <a:pt x="32" y="63"/>
                    <a:pt x="37" y="54"/>
                  </a:cubicBezTo>
                  <a:lnTo>
                    <a:pt x="89" y="0"/>
                  </a:lnTo>
                  <a:lnTo>
                    <a:pt x="162" y="53"/>
                  </a:lnTo>
                  <a:lnTo>
                    <a:pt x="105" y="147"/>
                  </a:lnTo>
                  <a:cubicBezTo>
                    <a:pt x="102" y="160"/>
                    <a:pt x="101" y="173"/>
                    <a:pt x="102" y="185"/>
                  </a:cubicBezTo>
                  <a:cubicBezTo>
                    <a:pt x="104" y="197"/>
                    <a:pt x="109" y="207"/>
                    <a:pt x="118" y="217"/>
                  </a:cubicBezTo>
                  <a:cubicBezTo>
                    <a:pt x="127" y="226"/>
                    <a:pt x="141" y="233"/>
                    <a:pt x="160" y="238"/>
                  </a:cubicBezTo>
                  <a:cubicBezTo>
                    <a:pt x="189" y="245"/>
                    <a:pt x="212" y="244"/>
                    <a:pt x="227" y="234"/>
                  </a:cubicBezTo>
                  <a:cubicBezTo>
                    <a:pt x="242" y="225"/>
                    <a:pt x="252" y="208"/>
                    <a:pt x="258" y="185"/>
                  </a:cubicBezTo>
                  <a:cubicBezTo>
                    <a:pt x="260" y="176"/>
                    <a:pt x="262" y="169"/>
                    <a:pt x="262" y="162"/>
                  </a:cubicBezTo>
                  <a:cubicBezTo>
                    <a:pt x="262" y="156"/>
                    <a:pt x="262" y="151"/>
                    <a:pt x="262" y="147"/>
                  </a:cubicBezTo>
                  <a:lnTo>
                    <a:pt x="236" y="141"/>
                  </a:lnTo>
                  <a:lnTo>
                    <a:pt x="226" y="180"/>
                  </a:lnTo>
                  <a:lnTo>
                    <a:pt x="154" y="162"/>
                  </a:lnTo>
                  <a:lnTo>
                    <a:pt x="191" y="16"/>
                  </a:lnTo>
                  <a:lnTo>
                    <a:pt x="220" y="18"/>
                  </a:lnTo>
                  <a:lnTo>
                    <a:pt x="264" y="40"/>
                  </a:lnTo>
                  <a:lnTo>
                    <a:pt x="361" y="64"/>
                  </a:lnTo>
                  <a:cubicBezTo>
                    <a:pt x="361" y="68"/>
                    <a:pt x="361" y="76"/>
                    <a:pt x="362" y="89"/>
                  </a:cubicBezTo>
                  <a:cubicBezTo>
                    <a:pt x="362" y="101"/>
                    <a:pt x="361" y="117"/>
                    <a:pt x="359" y="137"/>
                  </a:cubicBezTo>
                  <a:cubicBezTo>
                    <a:pt x="357" y="156"/>
                    <a:pt x="353" y="178"/>
                    <a:pt x="347" y="202"/>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46" name="Google Shape;4346;p77"/>
            <p:cNvSpPr/>
            <p:nvPr/>
          </p:nvSpPr>
          <p:spPr>
            <a:xfrm>
              <a:off x="5736240" y="1093320"/>
              <a:ext cx="127800" cy="127440"/>
            </a:xfrm>
            <a:custGeom>
              <a:avLst/>
              <a:gdLst/>
              <a:ahLst/>
              <a:cxnLst/>
              <a:rect l="l" t="t" r="r" b="b"/>
              <a:pathLst>
                <a:path w="357" h="356" extrusionOk="0">
                  <a:moveTo>
                    <a:pt x="332" y="258"/>
                  </a:moveTo>
                  <a:cubicBezTo>
                    <a:pt x="323" y="276"/>
                    <a:pt x="310" y="292"/>
                    <a:pt x="297" y="308"/>
                  </a:cubicBezTo>
                  <a:cubicBezTo>
                    <a:pt x="283" y="323"/>
                    <a:pt x="268" y="336"/>
                    <a:pt x="249" y="345"/>
                  </a:cubicBezTo>
                  <a:cubicBezTo>
                    <a:pt x="230" y="354"/>
                    <a:pt x="207" y="357"/>
                    <a:pt x="183" y="356"/>
                  </a:cubicBezTo>
                  <a:cubicBezTo>
                    <a:pt x="158" y="355"/>
                    <a:pt x="131" y="346"/>
                    <a:pt x="100" y="330"/>
                  </a:cubicBezTo>
                  <a:cubicBezTo>
                    <a:pt x="69" y="314"/>
                    <a:pt x="45" y="296"/>
                    <a:pt x="30" y="277"/>
                  </a:cubicBezTo>
                  <a:cubicBezTo>
                    <a:pt x="15" y="257"/>
                    <a:pt x="6" y="238"/>
                    <a:pt x="2" y="217"/>
                  </a:cubicBezTo>
                  <a:cubicBezTo>
                    <a:pt x="-1" y="196"/>
                    <a:pt x="-1" y="176"/>
                    <a:pt x="4" y="156"/>
                  </a:cubicBezTo>
                  <a:cubicBezTo>
                    <a:pt x="9" y="136"/>
                    <a:pt x="15" y="117"/>
                    <a:pt x="25" y="99"/>
                  </a:cubicBezTo>
                  <a:cubicBezTo>
                    <a:pt x="34" y="81"/>
                    <a:pt x="46" y="63"/>
                    <a:pt x="60" y="48"/>
                  </a:cubicBezTo>
                  <a:cubicBezTo>
                    <a:pt x="74" y="32"/>
                    <a:pt x="90" y="21"/>
                    <a:pt x="109" y="12"/>
                  </a:cubicBezTo>
                  <a:cubicBezTo>
                    <a:pt x="128" y="3"/>
                    <a:pt x="150" y="-1"/>
                    <a:pt x="174" y="0"/>
                  </a:cubicBezTo>
                  <a:cubicBezTo>
                    <a:pt x="199" y="2"/>
                    <a:pt x="226" y="11"/>
                    <a:pt x="257" y="27"/>
                  </a:cubicBezTo>
                  <a:cubicBezTo>
                    <a:pt x="288" y="43"/>
                    <a:pt x="311" y="60"/>
                    <a:pt x="327" y="80"/>
                  </a:cubicBezTo>
                  <a:cubicBezTo>
                    <a:pt x="342" y="99"/>
                    <a:pt x="351" y="119"/>
                    <a:pt x="355" y="139"/>
                  </a:cubicBezTo>
                  <a:cubicBezTo>
                    <a:pt x="359" y="160"/>
                    <a:pt x="358" y="179"/>
                    <a:pt x="353" y="200"/>
                  </a:cubicBezTo>
                  <a:cubicBezTo>
                    <a:pt x="348" y="220"/>
                    <a:pt x="341" y="240"/>
                    <a:pt x="332" y="258"/>
                  </a:cubicBezTo>
                  <a:moveTo>
                    <a:pt x="248" y="214"/>
                  </a:moveTo>
                  <a:cubicBezTo>
                    <a:pt x="257" y="196"/>
                    <a:pt x="259" y="179"/>
                    <a:pt x="252" y="164"/>
                  </a:cubicBezTo>
                  <a:cubicBezTo>
                    <a:pt x="246" y="149"/>
                    <a:pt x="231" y="135"/>
                    <a:pt x="207" y="123"/>
                  </a:cubicBezTo>
                  <a:cubicBezTo>
                    <a:pt x="184" y="111"/>
                    <a:pt x="164" y="106"/>
                    <a:pt x="148" y="110"/>
                  </a:cubicBezTo>
                  <a:cubicBezTo>
                    <a:pt x="132" y="113"/>
                    <a:pt x="118" y="123"/>
                    <a:pt x="109" y="142"/>
                  </a:cubicBezTo>
                  <a:cubicBezTo>
                    <a:pt x="89" y="178"/>
                    <a:pt x="104" y="209"/>
                    <a:pt x="150" y="233"/>
                  </a:cubicBezTo>
                  <a:cubicBezTo>
                    <a:pt x="174" y="245"/>
                    <a:pt x="193" y="249"/>
                    <a:pt x="209" y="246"/>
                  </a:cubicBezTo>
                  <a:cubicBezTo>
                    <a:pt x="225" y="243"/>
                    <a:pt x="238" y="232"/>
                    <a:pt x="248" y="214"/>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47" name="Google Shape;4347;p77"/>
            <p:cNvSpPr/>
            <p:nvPr/>
          </p:nvSpPr>
          <p:spPr>
            <a:xfrm>
              <a:off x="5814720" y="974880"/>
              <a:ext cx="129600" cy="129600"/>
            </a:xfrm>
            <a:custGeom>
              <a:avLst/>
              <a:gdLst/>
              <a:ahLst/>
              <a:cxnLst/>
              <a:rect l="l" t="t" r="r" b="b"/>
              <a:pathLst>
                <a:path w="362" h="362" extrusionOk="0">
                  <a:moveTo>
                    <a:pt x="312" y="293"/>
                  </a:moveTo>
                  <a:cubicBezTo>
                    <a:pt x="298" y="309"/>
                    <a:pt x="284" y="323"/>
                    <a:pt x="267" y="335"/>
                  </a:cubicBezTo>
                  <a:cubicBezTo>
                    <a:pt x="250" y="347"/>
                    <a:pt x="231" y="355"/>
                    <a:pt x="211" y="359"/>
                  </a:cubicBezTo>
                  <a:cubicBezTo>
                    <a:pt x="191" y="364"/>
                    <a:pt x="169" y="363"/>
                    <a:pt x="145" y="355"/>
                  </a:cubicBezTo>
                  <a:cubicBezTo>
                    <a:pt x="121" y="349"/>
                    <a:pt x="95" y="333"/>
                    <a:pt x="69" y="311"/>
                  </a:cubicBezTo>
                  <a:cubicBezTo>
                    <a:pt x="42" y="288"/>
                    <a:pt x="24" y="265"/>
                    <a:pt x="14" y="243"/>
                  </a:cubicBezTo>
                  <a:cubicBezTo>
                    <a:pt x="3" y="221"/>
                    <a:pt x="-1" y="199"/>
                    <a:pt x="0" y="178"/>
                  </a:cubicBezTo>
                  <a:cubicBezTo>
                    <a:pt x="1" y="157"/>
                    <a:pt x="6" y="138"/>
                    <a:pt x="16" y="119"/>
                  </a:cubicBezTo>
                  <a:cubicBezTo>
                    <a:pt x="25" y="101"/>
                    <a:pt x="37" y="83"/>
                    <a:pt x="50" y="68"/>
                  </a:cubicBezTo>
                  <a:cubicBezTo>
                    <a:pt x="63" y="52"/>
                    <a:pt x="78" y="39"/>
                    <a:pt x="95" y="27"/>
                  </a:cubicBezTo>
                  <a:cubicBezTo>
                    <a:pt x="112" y="15"/>
                    <a:pt x="130" y="7"/>
                    <a:pt x="151" y="3"/>
                  </a:cubicBezTo>
                  <a:cubicBezTo>
                    <a:pt x="171" y="-2"/>
                    <a:pt x="193" y="0"/>
                    <a:pt x="217" y="7"/>
                  </a:cubicBezTo>
                  <a:cubicBezTo>
                    <a:pt x="241" y="14"/>
                    <a:pt x="266" y="28"/>
                    <a:pt x="292" y="51"/>
                  </a:cubicBezTo>
                  <a:cubicBezTo>
                    <a:pt x="319" y="74"/>
                    <a:pt x="337" y="96"/>
                    <a:pt x="348" y="119"/>
                  </a:cubicBezTo>
                  <a:cubicBezTo>
                    <a:pt x="358" y="141"/>
                    <a:pt x="363" y="163"/>
                    <a:pt x="362" y="183"/>
                  </a:cubicBezTo>
                  <a:cubicBezTo>
                    <a:pt x="360" y="204"/>
                    <a:pt x="355" y="224"/>
                    <a:pt x="346" y="242"/>
                  </a:cubicBezTo>
                  <a:cubicBezTo>
                    <a:pt x="336" y="261"/>
                    <a:pt x="325" y="278"/>
                    <a:pt x="312" y="293"/>
                  </a:cubicBezTo>
                  <a:moveTo>
                    <a:pt x="240" y="232"/>
                  </a:moveTo>
                  <a:cubicBezTo>
                    <a:pt x="253" y="216"/>
                    <a:pt x="259" y="200"/>
                    <a:pt x="256" y="184"/>
                  </a:cubicBezTo>
                  <a:cubicBezTo>
                    <a:pt x="253" y="168"/>
                    <a:pt x="242" y="151"/>
                    <a:pt x="221" y="134"/>
                  </a:cubicBezTo>
                  <a:cubicBezTo>
                    <a:pt x="201" y="117"/>
                    <a:pt x="183" y="108"/>
                    <a:pt x="166" y="108"/>
                  </a:cubicBezTo>
                  <a:cubicBezTo>
                    <a:pt x="150" y="107"/>
                    <a:pt x="135" y="115"/>
                    <a:pt x="122" y="131"/>
                  </a:cubicBezTo>
                  <a:cubicBezTo>
                    <a:pt x="95" y="162"/>
                    <a:pt x="101" y="194"/>
                    <a:pt x="141" y="228"/>
                  </a:cubicBezTo>
                  <a:cubicBezTo>
                    <a:pt x="161" y="245"/>
                    <a:pt x="179" y="254"/>
                    <a:pt x="195" y="255"/>
                  </a:cubicBezTo>
                  <a:cubicBezTo>
                    <a:pt x="211" y="255"/>
                    <a:pt x="226" y="247"/>
                    <a:pt x="240" y="232"/>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48" name="Google Shape;4348;p77"/>
            <p:cNvSpPr/>
            <p:nvPr/>
          </p:nvSpPr>
          <p:spPr>
            <a:xfrm>
              <a:off x="5905080" y="875520"/>
              <a:ext cx="147240" cy="147960"/>
            </a:xfrm>
            <a:custGeom>
              <a:avLst/>
              <a:gdLst/>
              <a:ahLst/>
              <a:cxnLst/>
              <a:rect l="l" t="t" r="r" b="b"/>
              <a:pathLst>
                <a:path w="411" h="413" extrusionOk="0">
                  <a:moveTo>
                    <a:pt x="196" y="413"/>
                  </a:moveTo>
                  <a:lnTo>
                    <a:pt x="44" y="203"/>
                  </a:lnTo>
                  <a:lnTo>
                    <a:pt x="9" y="170"/>
                  </a:lnTo>
                  <a:lnTo>
                    <a:pt x="0" y="141"/>
                  </a:lnTo>
                  <a:lnTo>
                    <a:pt x="130" y="46"/>
                  </a:lnTo>
                  <a:cubicBezTo>
                    <a:pt x="148" y="33"/>
                    <a:pt x="167" y="22"/>
                    <a:pt x="187" y="13"/>
                  </a:cubicBezTo>
                  <a:cubicBezTo>
                    <a:pt x="206" y="4"/>
                    <a:pt x="226" y="0"/>
                    <a:pt x="246" y="0"/>
                  </a:cubicBezTo>
                  <a:cubicBezTo>
                    <a:pt x="267" y="-1"/>
                    <a:pt x="287" y="5"/>
                    <a:pt x="308" y="17"/>
                  </a:cubicBezTo>
                  <a:cubicBezTo>
                    <a:pt x="329" y="29"/>
                    <a:pt x="349" y="48"/>
                    <a:pt x="370" y="77"/>
                  </a:cubicBezTo>
                  <a:cubicBezTo>
                    <a:pt x="390" y="105"/>
                    <a:pt x="403" y="131"/>
                    <a:pt x="408" y="155"/>
                  </a:cubicBezTo>
                  <a:cubicBezTo>
                    <a:pt x="413" y="178"/>
                    <a:pt x="412" y="201"/>
                    <a:pt x="406" y="221"/>
                  </a:cubicBezTo>
                  <a:cubicBezTo>
                    <a:pt x="399" y="241"/>
                    <a:pt x="389" y="259"/>
                    <a:pt x="375" y="275"/>
                  </a:cubicBezTo>
                  <a:cubicBezTo>
                    <a:pt x="361" y="291"/>
                    <a:pt x="345" y="306"/>
                    <a:pt x="327" y="319"/>
                  </a:cubicBezTo>
                  <a:lnTo>
                    <a:pt x="196" y="413"/>
                  </a:lnTo>
                  <a:moveTo>
                    <a:pt x="229" y="278"/>
                  </a:moveTo>
                  <a:lnTo>
                    <a:pt x="258" y="257"/>
                  </a:lnTo>
                  <a:cubicBezTo>
                    <a:pt x="273" y="246"/>
                    <a:pt x="285" y="235"/>
                    <a:pt x="293" y="224"/>
                  </a:cubicBezTo>
                  <a:cubicBezTo>
                    <a:pt x="301" y="213"/>
                    <a:pt x="304" y="201"/>
                    <a:pt x="303" y="188"/>
                  </a:cubicBezTo>
                  <a:cubicBezTo>
                    <a:pt x="301" y="175"/>
                    <a:pt x="294" y="159"/>
                    <a:pt x="281" y="141"/>
                  </a:cubicBezTo>
                  <a:cubicBezTo>
                    <a:pt x="268" y="123"/>
                    <a:pt x="255" y="111"/>
                    <a:pt x="244" y="107"/>
                  </a:cubicBezTo>
                  <a:cubicBezTo>
                    <a:pt x="232" y="102"/>
                    <a:pt x="220" y="102"/>
                    <a:pt x="208" y="107"/>
                  </a:cubicBezTo>
                  <a:cubicBezTo>
                    <a:pt x="196" y="112"/>
                    <a:pt x="182" y="120"/>
                    <a:pt x="167" y="130"/>
                  </a:cubicBezTo>
                  <a:lnTo>
                    <a:pt x="138" y="152"/>
                  </a:lnTo>
                  <a:lnTo>
                    <a:pt x="229" y="278"/>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49" name="Google Shape;4349;p77"/>
            <p:cNvSpPr/>
            <p:nvPr/>
          </p:nvSpPr>
          <p:spPr>
            <a:xfrm>
              <a:off x="6073560" y="780120"/>
              <a:ext cx="120600" cy="141480"/>
            </a:xfrm>
            <a:custGeom>
              <a:avLst/>
              <a:gdLst/>
              <a:ahLst/>
              <a:cxnLst/>
              <a:rect l="l" t="t" r="r" b="b"/>
              <a:pathLst>
                <a:path w="337" h="395" extrusionOk="0">
                  <a:moveTo>
                    <a:pt x="201" y="395"/>
                  </a:moveTo>
                  <a:lnTo>
                    <a:pt x="38" y="176"/>
                  </a:lnTo>
                  <a:lnTo>
                    <a:pt x="9" y="136"/>
                  </a:lnTo>
                  <a:lnTo>
                    <a:pt x="0" y="109"/>
                  </a:lnTo>
                  <a:lnTo>
                    <a:pt x="105" y="74"/>
                  </a:lnTo>
                  <a:lnTo>
                    <a:pt x="235" y="283"/>
                  </a:lnTo>
                  <a:lnTo>
                    <a:pt x="244" y="280"/>
                  </a:lnTo>
                  <a:lnTo>
                    <a:pt x="221" y="35"/>
                  </a:lnTo>
                  <a:lnTo>
                    <a:pt x="324" y="0"/>
                  </a:lnTo>
                  <a:lnTo>
                    <a:pt x="333" y="27"/>
                  </a:lnTo>
                  <a:lnTo>
                    <a:pt x="335" y="76"/>
                  </a:lnTo>
                  <a:lnTo>
                    <a:pt x="337" y="350"/>
                  </a:lnTo>
                  <a:lnTo>
                    <a:pt x="201" y="395"/>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50" name="Google Shape;4350;p77"/>
            <p:cNvSpPr/>
            <p:nvPr/>
          </p:nvSpPr>
          <p:spPr>
            <a:xfrm>
              <a:off x="6219720" y="770400"/>
              <a:ext cx="56160" cy="124560"/>
            </a:xfrm>
            <a:custGeom>
              <a:avLst/>
              <a:gdLst/>
              <a:ahLst/>
              <a:cxnLst/>
              <a:rect l="l" t="t" r="r" b="b"/>
              <a:pathLst>
                <a:path w="158" h="348" extrusionOk="0">
                  <a:moveTo>
                    <a:pt x="54" y="348"/>
                  </a:moveTo>
                  <a:lnTo>
                    <a:pt x="13" y="92"/>
                  </a:lnTo>
                  <a:lnTo>
                    <a:pt x="0" y="46"/>
                  </a:lnTo>
                  <a:lnTo>
                    <a:pt x="1" y="17"/>
                  </a:lnTo>
                  <a:lnTo>
                    <a:pt x="104" y="0"/>
                  </a:lnTo>
                  <a:lnTo>
                    <a:pt x="158" y="332"/>
                  </a:lnTo>
                  <a:lnTo>
                    <a:pt x="54" y="348"/>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51" name="Google Shape;4351;p77"/>
            <p:cNvSpPr/>
            <p:nvPr/>
          </p:nvSpPr>
          <p:spPr>
            <a:xfrm>
              <a:off x="6293880" y="763920"/>
              <a:ext cx="120600" cy="121320"/>
            </a:xfrm>
            <a:custGeom>
              <a:avLst/>
              <a:gdLst/>
              <a:ahLst/>
              <a:cxnLst/>
              <a:rect l="l" t="t" r="r" b="b"/>
              <a:pathLst>
                <a:path w="337" h="339" extrusionOk="0">
                  <a:moveTo>
                    <a:pt x="5" y="336"/>
                  </a:moveTo>
                  <a:lnTo>
                    <a:pt x="9" y="76"/>
                  </a:lnTo>
                  <a:lnTo>
                    <a:pt x="0" y="28"/>
                  </a:lnTo>
                  <a:lnTo>
                    <a:pt x="10" y="0"/>
                  </a:lnTo>
                  <a:lnTo>
                    <a:pt x="189" y="3"/>
                  </a:lnTo>
                  <a:cubicBezTo>
                    <a:pt x="225" y="4"/>
                    <a:pt x="254" y="11"/>
                    <a:pt x="275" y="25"/>
                  </a:cubicBezTo>
                  <a:cubicBezTo>
                    <a:pt x="296" y="40"/>
                    <a:pt x="307" y="61"/>
                    <a:pt x="306" y="89"/>
                  </a:cubicBezTo>
                  <a:cubicBezTo>
                    <a:pt x="306" y="105"/>
                    <a:pt x="303" y="118"/>
                    <a:pt x="297" y="127"/>
                  </a:cubicBezTo>
                  <a:cubicBezTo>
                    <a:pt x="292" y="137"/>
                    <a:pt x="284" y="146"/>
                    <a:pt x="276" y="153"/>
                  </a:cubicBezTo>
                  <a:cubicBezTo>
                    <a:pt x="287" y="155"/>
                    <a:pt x="296" y="160"/>
                    <a:pt x="306" y="167"/>
                  </a:cubicBezTo>
                  <a:cubicBezTo>
                    <a:pt x="315" y="174"/>
                    <a:pt x="324" y="183"/>
                    <a:pt x="329" y="195"/>
                  </a:cubicBezTo>
                  <a:cubicBezTo>
                    <a:pt x="335" y="206"/>
                    <a:pt x="337" y="220"/>
                    <a:pt x="337" y="236"/>
                  </a:cubicBezTo>
                  <a:cubicBezTo>
                    <a:pt x="337" y="269"/>
                    <a:pt x="327" y="295"/>
                    <a:pt x="307" y="313"/>
                  </a:cubicBezTo>
                  <a:cubicBezTo>
                    <a:pt x="287" y="331"/>
                    <a:pt x="256" y="340"/>
                    <a:pt x="213" y="339"/>
                  </a:cubicBezTo>
                  <a:lnTo>
                    <a:pt x="5" y="336"/>
                  </a:lnTo>
                  <a:moveTo>
                    <a:pt x="110" y="247"/>
                  </a:moveTo>
                  <a:lnTo>
                    <a:pt x="190" y="249"/>
                  </a:lnTo>
                  <a:cubicBezTo>
                    <a:pt x="203" y="249"/>
                    <a:pt x="211" y="247"/>
                    <a:pt x="217" y="243"/>
                  </a:cubicBezTo>
                  <a:cubicBezTo>
                    <a:pt x="222" y="239"/>
                    <a:pt x="224" y="234"/>
                    <a:pt x="225" y="227"/>
                  </a:cubicBezTo>
                  <a:cubicBezTo>
                    <a:pt x="225" y="212"/>
                    <a:pt x="215" y="204"/>
                    <a:pt x="196" y="204"/>
                  </a:cubicBezTo>
                  <a:lnTo>
                    <a:pt x="111" y="203"/>
                  </a:lnTo>
                  <a:lnTo>
                    <a:pt x="110" y="247"/>
                  </a:lnTo>
                  <a:moveTo>
                    <a:pt x="112" y="132"/>
                  </a:moveTo>
                  <a:lnTo>
                    <a:pt x="167" y="133"/>
                  </a:lnTo>
                  <a:cubicBezTo>
                    <a:pt x="178" y="133"/>
                    <a:pt x="186" y="132"/>
                    <a:pt x="191" y="129"/>
                  </a:cubicBezTo>
                  <a:cubicBezTo>
                    <a:pt x="195" y="126"/>
                    <a:pt x="198" y="121"/>
                    <a:pt x="198" y="113"/>
                  </a:cubicBezTo>
                  <a:cubicBezTo>
                    <a:pt x="198" y="106"/>
                    <a:pt x="195" y="101"/>
                    <a:pt x="188" y="98"/>
                  </a:cubicBezTo>
                  <a:cubicBezTo>
                    <a:pt x="181" y="95"/>
                    <a:pt x="173" y="93"/>
                    <a:pt x="163" y="93"/>
                  </a:cubicBezTo>
                  <a:lnTo>
                    <a:pt x="113" y="92"/>
                  </a:lnTo>
                  <a:lnTo>
                    <a:pt x="112" y="132"/>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52" name="Google Shape;4352;p77"/>
            <p:cNvSpPr/>
            <p:nvPr/>
          </p:nvSpPr>
          <p:spPr>
            <a:xfrm>
              <a:off x="6427800" y="772560"/>
              <a:ext cx="120960" cy="138960"/>
            </a:xfrm>
            <a:custGeom>
              <a:avLst/>
              <a:gdLst/>
              <a:ahLst/>
              <a:cxnLst/>
              <a:rect l="l" t="t" r="r" b="b"/>
              <a:pathLst>
                <a:path w="338" h="388" extrusionOk="0">
                  <a:moveTo>
                    <a:pt x="2" y="326"/>
                  </a:moveTo>
                  <a:lnTo>
                    <a:pt x="0" y="297"/>
                  </a:lnTo>
                  <a:lnTo>
                    <a:pt x="20" y="253"/>
                  </a:lnTo>
                  <a:lnTo>
                    <a:pt x="80" y="0"/>
                  </a:lnTo>
                  <a:lnTo>
                    <a:pt x="318" y="56"/>
                  </a:lnTo>
                  <a:lnTo>
                    <a:pt x="338" y="75"/>
                  </a:lnTo>
                  <a:lnTo>
                    <a:pt x="288" y="147"/>
                  </a:lnTo>
                  <a:lnTo>
                    <a:pt x="248" y="132"/>
                  </a:lnTo>
                  <a:lnTo>
                    <a:pt x="162" y="112"/>
                  </a:lnTo>
                  <a:lnTo>
                    <a:pt x="153" y="149"/>
                  </a:lnTo>
                  <a:lnTo>
                    <a:pt x="267" y="176"/>
                  </a:lnTo>
                  <a:lnTo>
                    <a:pt x="249" y="252"/>
                  </a:lnTo>
                  <a:lnTo>
                    <a:pt x="185" y="237"/>
                  </a:lnTo>
                  <a:lnTo>
                    <a:pt x="136" y="220"/>
                  </a:lnTo>
                  <a:lnTo>
                    <a:pt x="126" y="263"/>
                  </a:lnTo>
                  <a:lnTo>
                    <a:pt x="254" y="293"/>
                  </a:lnTo>
                  <a:lnTo>
                    <a:pt x="295" y="364"/>
                  </a:lnTo>
                  <a:lnTo>
                    <a:pt x="261" y="388"/>
                  </a:lnTo>
                  <a:lnTo>
                    <a:pt x="2" y="326"/>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53" name="Google Shape;4353;p77"/>
            <p:cNvSpPr/>
            <p:nvPr/>
          </p:nvSpPr>
          <p:spPr>
            <a:xfrm>
              <a:off x="6539760" y="819360"/>
              <a:ext cx="127080" cy="125640"/>
            </a:xfrm>
            <a:custGeom>
              <a:avLst/>
              <a:gdLst/>
              <a:ahLst/>
              <a:cxnLst/>
              <a:rect l="l" t="t" r="r" b="b"/>
              <a:pathLst>
                <a:path w="355" h="351" extrusionOk="0">
                  <a:moveTo>
                    <a:pt x="100" y="329"/>
                  </a:moveTo>
                  <a:cubicBezTo>
                    <a:pt x="84" y="322"/>
                    <a:pt x="69" y="313"/>
                    <a:pt x="55" y="303"/>
                  </a:cubicBezTo>
                  <a:cubicBezTo>
                    <a:pt x="41" y="293"/>
                    <a:pt x="30" y="284"/>
                    <a:pt x="20" y="274"/>
                  </a:cubicBezTo>
                  <a:cubicBezTo>
                    <a:pt x="10" y="264"/>
                    <a:pt x="4" y="256"/>
                    <a:pt x="0" y="249"/>
                  </a:cubicBezTo>
                  <a:lnTo>
                    <a:pt x="42" y="159"/>
                  </a:lnTo>
                  <a:cubicBezTo>
                    <a:pt x="50" y="170"/>
                    <a:pt x="60" y="182"/>
                    <a:pt x="71" y="193"/>
                  </a:cubicBezTo>
                  <a:cubicBezTo>
                    <a:pt x="82" y="204"/>
                    <a:pt x="94" y="214"/>
                    <a:pt x="107" y="223"/>
                  </a:cubicBezTo>
                  <a:cubicBezTo>
                    <a:pt x="120" y="232"/>
                    <a:pt x="132" y="240"/>
                    <a:pt x="145" y="246"/>
                  </a:cubicBezTo>
                  <a:cubicBezTo>
                    <a:pt x="162" y="254"/>
                    <a:pt x="173" y="254"/>
                    <a:pt x="177" y="246"/>
                  </a:cubicBezTo>
                  <a:cubicBezTo>
                    <a:pt x="179" y="242"/>
                    <a:pt x="178" y="238"/>
                    <a:pt x="176" y="233"/>
                  </a:cubicBezTo>
                  <a:cubicBezTo>
                    <a:pt x="174" y="229"/>
                    <a:pt x="170" y="223"/>
                    <a:pt x="162" y="216"/>
                  </a:cubicBezTo>
                  <a:cubicBezTo>
                    <a:pt x="155" y="209"/>
                    <a:pt x="143" y="199"/>
                    <a:pt x="129" y="186"/>
                  </a:cubicBezTo>
                  <a:cubicBezTo>
                    <a:pt x="113" y="171"/>
                    <a:pt x="100" y="158"/>
                    <a:pt x="90" y="145"/>
                  </a:cubicBezTo>
                  <a:cubicBezTo>
                    <a:pt x="79" y="132"/>
                    <a:pt x="73" y="119"/>
                    <a:pt x="71" y="105"/>
                  </a:cubicBezTo>
                  <a:cubicBezTo>
                    <a:pt x="69" y="91"/>
                    <a:pt x="72" y="76"/>
                    <a:pt x="80" y="59"/>
                  </a:cubicBezTo>
                  <a:cubicBezTo>
                    <a:pt x="94" y="29"/>
                    <a:pt x="117" y="10"/>
                    <a:pt x="149" y="3"/>
                  </a:cubicBezTo>
                  <a:cubicBezTo>
                    <a:pt x="181" y="-4"/>
                    <a:pt x="220" y="4"/>
                    <a:pt x="266" y="25"/>
                  </a:cubicBezTo>
                  <a:cubicBezTo>
                    <a:pt x="275" y="29"/>
                    <a:pt x="285" y="34"/>
                    <a:pt x="295" y="40"/>
                  </a:cubicBezTo>
                  <a:cubicBezTo>
                    <a:pt x="305" y="45"/>
                    <a:pt x="313" y="50"/>
                    <a:pt x="318" y="54"/>
                  </a:cubicBezTo>
                  <a:lnTo>
                    <a:pt x="355" y="115"/>
                  </a:lnTo>
                  <a:lnTo>
                    <a:pt x="303" y="170"/>
                  </a:lnTo>
                  <a:lnTo>
                    <a:pt x="206" y="91"/>
                  </a:lnTo>
                  <a:cubicBezTo>
                    <a:pt x="194" y="85"/>
                    <a:pt x="187" y="86"/>
                    <a:pt x="183" y="94"/>
                  </a:cubicBezTo>
                  <a:cubicBezTo>
                    <a:pt x="180" y="100"/>
                    <a:pt x="182" y="107"/>
                    <a:pt x="187" y="114"/>
                  </a:cubicBezTo>
                  <a:cubicBezTo>
                    <a:pt x="192" y="121"/>
                    <a:pt x="203" y="133"/>
                    <a:pt x="219" y="148"/>
                  </a:cubicBezTo>
                  <a:cubicBezTo>
                    <a:pt x="241" y="169"/>
                    <a:pt x="257" y="187"/>
                    <a:pt x="268" y="203"/>
                  </a:cubicBezTo>
                  <a:cubicBezTo>
                    <a:pt x="279" y="219"/>
                    <a:pt x="285" y="234"/>
                    <a:pt x="286" y="249"/>
                  </a:cubicBezTo>
                  <a:cubicBezTo>
                    <a:pt x="287" y="263"/>
                    <a:pt x="284" y="278"/>
                    <a:pt x="277" y="294"/>
                  </a:cubicBezTo>
                  <a:cubicBezTo>
                    <a:pt x="264" y="323"/>
                    <a:pt x="242" y="341"/>
                    <a:pt x="212" y="348"/>
                  </a:cubicBezTo>
                  <a:cubicBezTo>
                    <a:pt x="182" y="356"/>
                    <a:pt x="144" y="350"/>
                    <a:pt x="100" y="329"/>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54" name="Google Shape;4354;p77"/>
            <p:cNvSpPr/>
            <p:nvPr/>
          </p:nvSpPr>
          <p:spPr>
            <a:xfrm>
              <a:off x="6685200" y="912600"/>
              <a:ext cx="129240" cy="129240"/>
            </a:xfrm>
            <a:custGeom>
              <a:avLst/>
              <a:gdLst/>
              <a:ahLst/>
              <a:cxnLst/>
              <a:rect l="l" t="t" r="r" b="b"/>
              <a:pathLst>
                <a:path w="361" h="361" extrusionOk="0">
                  <a:moveTo>
                    <a:pt x="67" y="311"/>
                  </a:moveTo>
                  <a:cubicBezTo>
                    <a:pt x="51" y="298"/>
                    <a:pt x="38" y="281"/>
                    <a:pt x="26" y="265"/>
                  </a:cubicBezTo>
                  <a:cubicBezTo>
                    <a:pt x="14" y="248"/>
                    <a:pt x="6" y="230"/>
                    <a:pt x="2" y="209"/>
                  </a:cubicBezTo>
                  <a:cubicBezTo>
                    <a:pt x="-3" y="189"/>
                    <a:pt x="-1" y="166"/>
                    <a:pt x="6" y="143"/>
                  </a:cubicBezTo>
                  <a:cubicBezTo>
                    <a:pt x="13" y="119"/>
                    <a:pt x="29" y="95"/>
                    <a:pt x="52" y="68"/>
                  </a:cubicBezTo>
                  <a:cubicBezTo>
                    <a:pt x="75" y="42"/>
                    <a:pt x="98" y="23"/>
                    <a:pt x="120" y="13"/>
                  </a:cubicBezTo>
                  <a:cubicBezTo>
                    <a:pt x="143" y="2"/>
                    <a:pt x="164" y="-1"/>
                    <a:pt x="185" y="0"/>
                  </a:cubicBezTo>
                  <a:cubicBezTo>
                    <a:pt x="206" y="1"/>
                    <a:pt x="226" y="7"/>
                    <a:pt x="244" y="17"/>
                  </a:cubicBezTo>
                  <a:cubicBezTo>
                    <a:pt x="262" y="26"/>
                    <a:pt x="279" y="37"/>
                    <a:pt x="294" y="51"/>
                  </a:cubicBezTo>
                  <a:cubicBezTo>
                    <a:pt x="309" y="64"/>
                    <a:pt x="323" y="79"/>
                    <a:pt x="334" y="96"/>
                  </a:cubicBezTo>
                  <a:cubicBezTo>
                    <a:pt x="346" y="114"/>
                    <a:pt x="354" y="132"/>
                    <a:pt x="358" y="153"/>
                  </a:cubicBezTo>
                  <a:cubicBezTo>
                    <a:pt x="363" y="173"/>
                    <a:pt x="361" y="195"/>
                    <a:pt x="354" y="219"/>
                  </a:cubicBezTo>
                  <a:cubicBezTo>
                    <a:pt x="347" y="242"/>
                    <a:pt x="332" y="266"/>
                    <a:pt x="309" y="293"/>
                  </a:cubicBezTo>
                  <a:cubicBezTo>
                    <a:pt x="286" y="319"/>
                    <a:pt x="264" y="338"/>
                    <a:pt x="241" y="348"/>
                  </a:cubicBezTo>
                  <a:cubicBezTo>
                    <a:pt x="219" y="358"/>
                    <a:pt x="197" y="362"/>
                    <a:pt x="176" y="361"/>
                  </a:cubicBezTo>
                  <a:cubicBezTo>
                    <a:pt x="156" y="359"/>
                    <a:pt x="135" y="354"/>
                    <a:pt x="117" y="345"/>
                  </a:cubicBezTo>
                  <a:cubicBezTo>
                    <a:pt x="99" y="336"/>
                    <a:pt x="82" y="324"/>
                    <a:pt x="67" y="311"/>
                  </a:cubicBezTo>
                  <a:moveTo>
                    <a:pt x="129" y="240"/>
                  </a:moveTo>
                  <a:cubicBezTo>
                    <a:pt x="145" y="253"/>
                    <a:pt x="161" y="258"/>
                    <a:pt x="177" y="256"/>
                  </a:cubicBezTo>
                  <a:cubicBezTo>
                    <a:pt x="194" y="253"/>
                    <a:pt x="210" y="242"/>
                    <a:pt x="227" y="222"/>
                  </a:cubicBezTo>
                  <a:cubicBezTo>
                    <a:pt x="245" y="202"/>
                    <a:pt x="254" y="184"/>
                    <a:pt x="254" y="168"/>
                  </a:cubicBezTo>
                  <a:cubicBezTo>
                    <a:pt x="255" y="151"/>
                    <a:pt x="247" y="136"/>
                    <a:pt x="232" y="123"/>
                  </a:cubicBezTo>
                  <a:cubicBezTo>
                    <a:pt x="201" y="95"/>
                    <a:pt x="168" y="101"/>
                    <a:pt x="134" y="140"/>
                  </a:cubicBezTo>
                  <a:cubicBezTo>
                    <a:pt x="117" y="160"/>
                    <a:pt x="108" y="178"/>
                    <a:pt x="107" y="195"/>
                  </a:cubicBezTo>
                  <a:cubicBezTo>
                    <a:pt x="106" y="211"/>
                    <a:pt x="114" y="226"/>
                    <a:pt x="129" y="240"/>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55" name="Google Shape;4355;p77"/>
            <p:cNvSpPr/>
            <p:nvPr/>
          </p:nvSpPr>
          <p:spPr>
            <a:xfrm>
              <a:off x="6765120" y="1004040"/>
              <a:ext cx="165960" cy="164521"/>
            </a:xfrm>
            <a:custGeom>
              <a:avLst/>
              <a:gdLst/>
              <a:ahLst/>
              <a:cxnLst/>
              <a:rect l="l" t="t" r="r" b="b"/>
              <a:pathLst>
                <a:path w="463" h="459" extrusionOk="0">
                  <a:moveTo>
                    <a:pt x="0" y="194"/>
                  </a:moveTo>
                  <a:lnTo>
                    <a:pt x="212" y="44"/>
                  </a:lnTo>
                  <a:lnTo>
                    <a:pt x="245" y="9"/>
                  </a:lnTo>
                  <a:lnTo>
                    <a:pt x="274" y="0"/>
                  </a:lnTo>
                  <a:lnTo>
                    <a:pt x="329" y="78"/>
                  </a:lnTo>
                  <a:lnTo>
                    <a:pt x="287" y="226"/>
                  </a:lnTo>
                  <a:lnTo>
                    <a:pt x="268" y="267"/>
                  </a:lnTo>
                  <a:lnTo>
                    <a:pt x="270" y="271"/>
                  </a:lnTo>
                  <a:lnTo>
                    <a:pt x="400" y="179"/>
                  </a:lnTo>
                  <a:lnTo>
                    <a:pt x="463" y="269"/>
                  </a:lnTo>
                  <a:lnTo>
                    <a:pt x="440" y="285"/>
                  </a:lnTo>
                  <a:lnTo>
                    <a:pt x="398" y="309"/>
                  </a:lnTo>
                  <a:lnTo>
                    <a:pt x="186" y="459"/>
                  </a:lnTo>
                  <a:lnTo>
                    <a:pt x="132" y="381"/>
                  </a:lnTo>
                  <a:lnTo>
                    <a:pt x="196" y="190"/>
                  </a:lnTo>
                  <a:lnTo>
                    <a:pt x="193" y="186"/>
                  </a:lnTo>
                  <a:lnTo>
                    <a:pt x="170" y="203"/>
                  </a:lnTo>
                  <a:lnTo>
                    <a:pt x="63" y="284"/>
                  </a:lnTo>
                  <a:lnTo>
                    <a:pt x="0" y="194"/>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56" name="Google Shape;4356;p77"/>
            <p:cNvSpPr/>
            <p:nvPr/>
          </p:nvSpPr>
          <p:spPr>
            <a:xfrm>
              <a:off x="6840000" y="1140480"/>
              <a:ext cx="125280" cy="131400"/>
            </a:xfrm>
            <a:custGeom>
              <a:avLst/>
              <a:gdLst/>
              <a:ahLst/>
              <a:cxnLst/>
              <a:rect l="l" t="t" r="r" b="b"/>
              <a:pathLst>
                <a:path w="350" h="367" extrusionOk="0">
                  <a:moveTo>
                    <a:pt x="0" y="130"/>
                  </a:moveTo>
                  <a:lnTo>
                    <a:pt x="23" y="110"/>
                  </a:lnTo>
                  <a:lnTo>
                    <a:pt x="70" y="101"/>
                  </a:lnTo>
                  <a:lnTo>
                    <a:pt x="310" y="0"/>
                  </a:lnTo>
                  <a:lnTo>
                    <a:pt x="350" y="97"/>
                  </a:lnTo>
                  <a:lnTo>
                    <a:pt x="184" y="167"/>
                  </a:lnTo>
                  <a:lnTo>
                    <a:pt x="122" y="187"/>
                  </a:lnTo>
                  <a:lnTo>
                    <a:pt x="126" y="196"/>
                  </a:lnTo>
                  <a:lnTo>
                    <a:pt x="163" y="273"/>
                  </a:lnTo>
                  <a:lnTo>
                    <a:pt x="180" y="302"/>
                  </a:lnTo>
                  <a:lnTo>
                    <a:pt x="133" y="367"/>
                  </a:lnTo>
                  <a:lnTo>
                    <a:pt x="96" y="357"/>
                  </a:lnTo>
                  <a:lnTo>
                    <a:pt x="0" y="13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57" name="Google Shape;4357;p77"/>
            <p:cNvSpPr/>
            <p:nvPr/>
          </p:nvSpPr>
          <p:spPr>
            <a:xfrm>
              <a:off x="6880680" y="1228320"/>
              <a:ext cx="135360" cy="121320"/>
            </a:xfrm>
            <a:custGeom>
              <a:avLst/>
              <a:gdLst/>
              <a:ahLst/>
              <a:cxnLst/>
              <a:rect l="l" t="t" r="r" b="b"/>
              <a:pathLst>
                <a:path w="378" h="339" extrusionOk="0">
                  <a:moveTo>
                    <a:pt x="0" y="190"/>
                  </a:moveTo>
                  <a:lnTo>
                    <a:pt x="135" y="159"/>
                  </a:lnTo>
                  <a:lnTo>
                    <a:pt x="274" y="6"/>
                  </a:lnTo>
                  <a:lnTo>
                    <a:pt x="302" y="0"/>
                  </a:lnTo>
                  <a:lnTo>
                    <a:pt x="328" y="116"/>
                  </a:lnTo>
                  <a:lnTo>
                    <a:pt x="244" y="184"/>
                  </a:lnTo>
                  <a:lnTo>
                    <a:pt x="246" y="194"/>
                  </a:lnTo>
                  <a:lnTo>
                    <a:pt x="352" y="218"/>
                  </a:lnTo>
                  <a:lnTo>
                    <a:pt x="378" y="333"/>
                  </a:lnTo>
                  <a:lnTo>
                    <a:pt x="350" y="339"/>
                  </a:lnTo>
                  <a:lnTo>
                    <a:pt x="155" y="260"/>
                  </a:lnTo>
                  <a:lnTo>
                    <a:pt x="109" y="274"/>
                  </a:lnTo>
                  <a:lnTo>
                    <a:pt x="24" y="293"/>
                  </a:lnTo>
                  <a:lnTo>
                    <a:pt x="0" y="19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58" name="Google Shape;4358;p77"/>
            <p:cNvSpPr/>
            <p:nvPr/>
          </p:nvSpPr>
          <p:spPr>
            <a:xfrm>
              <a:off x="5694120" y="1557000"/>
              <a:ext cx="127800" cy="131760"/>
            </a:xfrm>
            <a:custGeom>
              <a:avLst/>
              <a:gdLst/>
              <a:ahLst/>
              <a:cxnLst/>
              <a:rect l="l" t="t" r="r" b="b"/>
              <a:pathLst>
                <a:path w="357" h="368" extrusionOk="0">
                  <a:moveTo>
                    <a:pt x="15" y="241"/>
                  </a:moveTo>
                  <a:cubicBezTo>
                    <a:pt x="7" y="214"/>
                    <a:pt x="3" y="189"/>
                    <a:pt x="1" y="166"/>
                  </a:cubicBezTo>
                  <a:cubicBezTo>
                    <a:pt x="-1" y="142"/>
                    <a:pt x="1" y="121"/>
                    <a:pt x="9" y="101"/>
                  </a:cubicBezTo>
                  <a:cubicBezTo>
                    <a:pt x="16" y="81"/>
                    <a:pt x="30" y="63"/>
                    <a:pt x="49" y="48"/>
                  </a:cubicBezTo>
                  <a:cubicBezTo>
                    <a:pt x="68" y="33"/>
                    <a:pt x="95" y="21"/>
                    <a:pt x="128" y="11"/>
                  </a:cubicBezTo>
                  <a:cubicBezTo>
                    <a:pt x="162" y="1"/>
                    <a:pt x="191" y="-2"/>
                    <a:pt x="215" y="1"/>
                  </a:cubicBezTo>
                  <a:cubicBezTo>
                    <a:pt x="239" y="5"/>
                    <a:pt x="260" y="13"/>
                    <a:pt x="276" y="25"/>
                  </a:cubicBezTo>
                  <a:cubicBezTo>
                    <a:pt x="293" y="38"/>
                    <a:pt x="307" y="54"/>
                    <a:pt x="318" y="74"/>
                  </a:cubicBezTo>
                  <a:cubicBezTo>
                    <a:pt x="329" y="93"/>
                    <a:pt x="337" y="114"/>
                    <a:pt x="344" y="136"/>
                  </a:cubicBezTo>
                  <a:cubicBezTo>
                    <a:pt x="348" y="151"/>
                    <a:pt x="351" y="165"/>
                    <a:pt x="353" y="178"/>
                  </a:cubicBezTo>
                  <a:cubicBezTo>
                    <a:pt x="355" y="191"/>
                    <a:pt x="357" y="203"/>
                    <a:pt x="357" y="214"/>
                  </a:cubicBezTo>
                  <a:lnTo>
                    <a:pt x="339" y="286"/>
                  </a:lnTo>
                  <a:lnTo>
                    <a:pt x="249" y="277"/>
                  </a:lnTo>
                  <a:lnTo>
                    <a:pt x="251" y="168"/>
                  </a:lnTo>
                  <a:cubicBezTo>
                    <a:pt x="247" y="155"/>
                    <a:pt x="242" y="143"/>
                    <a:pt x="235" y="134"/>
                  </a:cubicBezTo>
                  <a:cubicBezTo>
                    <a:pt x="227" y="124"/>
                    <a:pt x="217" y="118"/>
                    <a:pt x="205" y="114"/>
                  </a:cubicBezTo>
                  <a:cubicBezTo>
                    <a:pt x="192" y="111"/>
                    <a:pt x="177" y="111"/>
                    <a:pt x="158" y="117"/>
                  </a:cubicBezTo>
                  <a:cubicBezTo>
                    <a:pt x="129" y="125"/>
                    <a:pt x="110" y="137"/>
                    <a:pt x="102" y="153"/>
                  </a:cubicBezTo>
                  <a:cubicBezTo>
                    <a:pt x="94" y="169"/>
                    <a:pt x="93" y="189"/>
                    <a:pt x="100" y="212"/>
                  </a:cubicBezTo>
                  <a:cubicBezTo>
                    <a:pt x="103" y="221"/>
                    <a:pt x="105" y="228"/>
                    <a:pt x="108" y="233"/>
                  </a:cubicBezTo>
                  <a:cubicBezTo>
                    <a:pt x="110" y="239"/>
                    <a:pt x="113" y="243"/>
                    <a:pt x="116" y="247"/>
                  </a:cubicBezTo>
                  <a:lnTo>
                    <a:pt x="141" y="240"/>
                  </a:lnTo>
                  <a:lnTo>
                    <a:pt x="130" y="200"/>
                  </a:lnTo>
                  <a:lnTo>
                    <a:pt x="202" y="179"/>
                  </a:lnTo>
                  <a:lnTo>
                    <a:pt x="244" y="324"/>
                  </a:lnTo>
                  <a:lnTo>
                    <a:pt x="218" y="337"/>
                  </a:lnTo>
                  <a:lnTo>
                    <a:pt x="168" y="341"/>
                  </a:lnTo>
                  <a:lnTo>
                    <a:pt x="72" y="368"/>
                  </a:lnTo>
                  <a:cubicBezTo>
                    <a:pt x="70" y="365"/>
                    <a:pt x="66" y="359"/>
                    <a:pt x="59" y="348"/>
                  </a:cubicBezTo>
                  <a:cubicBezTo>
                    <a:pt x="53" y="337"/>
                    <a:pt x="45" y="323"/>
                    <a:pt x="37" y="305"/>
                  </a:cubicBezTo>
                  <a:cubicBezTo>
                    <a:pt x="29" y="286"/>
                    <a:pt x="22" y="265"/>
                    <a:pt x="15" y="241"/>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59" name="Google Shape;4359;p77"/>
            <p:cNvSpPr/>
            <p:nvPr/>
          </p:nvSpPr>
          <p:spPr>
            <a:xfrm>
              <a:off x="5744160" y="1680120"/>
              <a:ext cx="128520" cy="127800"/>
            </a:xfrm>
            <a:custGeom>
              <a:avLst/>
              <a:gdLst/>
              <a:ahLst/>
              <a:cxnLst/>
              <a:rect l="l" t="t" r="r" b="b"/>
              <a:pathLst>
                <a:path w="359" h="357" extrusionOk="0">
                  <a:moveTo>
                    <a:pt x="28" y="261"/>
                  </a:moveTo>
                  <a:cubicBezTo>
                    <a:pt x="19" y="244"/>
                    <a:pt x="11" y="225"/>
                    <a:pt x="6" y="205"/>
                  </a:cubicBezTo>
                  <a:cubicBezTo>
                    <a:pt x="0" y="185"/>
                    <a:pt x="-1" y="165"/>
                    <a:pt x="2" y="144"/>
                  </a:cubicBezTo>
                  <a:cubicBezTo>
                    <a:pt x="5" y="124"/>
                    <a:pt x="14" y="103"/>
                    <a:pt x="29" y="83"/>
                  </a:cubicBezTo>
                  <a:cubicBezTo>
                    <a:pt x="44" y="64"/>
                    <a:pt x="66" y="45"/>
                    <a:pt x="97" y="28"/>
                  </a:cubicBezTo>
                  <a:cubicBezTo>
                    <a:pt x="128" y="11"/>
                    <a:pt x="155" y="2"/>
                    <a:pt x="180" y="0"/>
                  </a:cubicBezTo>
                  <a:cubicBezTo>
                    <a:pt x="204" y="-2"/>
                    <a:pt x="227" y="1"/>
                    <a:pt x="246" y="10"/>
                  </a:cubicBezTo>
                  <a:cubicBezTo>
                    <a:pt x="265" y="18"/>
                    <a:pt x="282" y="30"/>
                    <a:pt x="296" y="45"/>
                  </a:cubicBezTo>
                  <a:cubicBezTo>
                    <a:pt x="310" y="60"/>
                    <a:pt x="321" y="77"/>
                    <a:pt x="331" y="95"/>
                  </a:cubicBezTo>
                  <a:cubicBezTo>
                    <a:pt x="341" y="112"/>
                    <a:pt x="348" y="131"/>
                    <a:pt x="354" y="151"/>
                  </a:cubicBezTo>
                  <a:cubicBezTo>
                    <a:pt x="359" y="171"/>
                    <a:pt x="360" y="192"/>
                    <a:pt x="357" y="212"/>
                  </a:cubicBezTo>
                  <a:cubicBezTo>
                    <a:pt x="354" y="233"/>
                    <a:pt x="345" y="253"/>
                    <a:pt x="330" y="273"/>
                  </a:cubicBezTo>
                  <a:cubicBezTo>
                    <a:pt x="315" y="293"/>
                    <a:pt x="292" y="312"/>
                    <a:pt x="262" y="328"/>
                  </a:cubicBezTo>
                  <a:cubicBezTo>
                    <a:pt x="231" y="345"/>
                    <a:pt x="204" y="354"/>
                    <a:pt x="180" y="356"/>
                  </a:cubicBezTo>
                  <a:cubicBezTo>
                    <a:pt x="155" y="358"/>
                    <a:pt x="133" y="354"/>
                    <a:pt x="114" y="346"/>
                  </a:cubicBezTo>
                  <a:cubicBezTo>
                    <a:pt x="95" y="337"/>
                    <a:pt x="78" y="326"/>
                    <a:pt x="64" y="310"/>
                  </a:cubicBezTo>
                  <a:cubicBezTo>
                    <a:pt x="50" y="295"/>
                    <a:pt x="38" y="279"/>
                    <a:pt x="28" y="261"/>
                  </a:cubicBezTo>
                  <a:moveTo>
                    <a:pt x="111" y="215"/>
                  </a:moveTo>
                  <a:cubicBezTo>
                    <a:pt x="121" y="233"/>
                    <a:pt x="134" y="244"/>
                    <a:pt x="150" y="247"/>
                  </a:cubicBezTo>
                  <a:cubicBezTo>
                    <a:pt x="166" y="250"/>
                    <a:pt x="186" y="245"/>
                    <a:pt x="210" y="232"/>
                  </a:cubicBezTo>
                  <a:cubicBezTo>
                    <a:pt x="233" y="220"/>
                    <a:pt x="247" y="205"/>
                    <a:pt x="253" y="190"/>
                  </a:cubicBezTo>
                  <a:cubicBezTo>
                    <a:pt x="260" y="175"/>
                    <a:pt x="258" y="158"/>
                    <a:pt x="248" y="140"/>
                  </a:cubicBezTo>
                  <a:cubicBezTo>
                    <a:pt x="228" y="104"/>
                    <a:pt x="195" y="99"/>
                    <a:pt x="150" y="124"/>
                  </a:cubicBezTo>
                  <a:cubicBezTo>
                    <a:pt x="127" y="137"/>
                    <a:pt x="112" y="151"/>
                    <a:pt x="106" y="166"/>
                  </a:cubicBezTo>
                  <a:cubicBezTo>
                    <a:pt x="100" y="181"/>
                    <a:pt x="101" y="197"/>
                    <a:pt x="111" y="215"/>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60" name="Google Shape;4360;p77"/>
            <p:cNvSpPr/>
            <p:nvPr/>
          </p:nvSpPr>
          <p:spPr>
            <a:xfrm>
              <a:off x="5822640" y="1791000"/>
              <a:ext cx="129600" cy="129240"/>
            </a:xfrm>
            <a:custGeom>
              <a:avLst/>
              <a:gdLst/>
              <a:ahLst/>
              <a:cxnLst/>
              <a:rect l="l" t="t" r="r" b="b"/>
              <a:pathLst>
                <a:path w="362" h="361" extrusionOk="0">
                  <a:moveTo>
                    <a:pt x="52" y="296"/>
                  </a:moveTo>
                  <a:cubicBezTo>
                    <a:pt x="39" y="281"/>
                    <a:pt x="27" y="264"/>
                    <a:pt x="18" y="246"/>
                  </a:cubicBezTo>
                  <a:cubicBezTo>
                    <a:pt x="8" y="228"/>
                    <a:pt x="2" y="208"/>
                    <a:pt x="1" y="187"/>
                  </a:cubicBezTo>
                  <a:cubicBezTo>
                    <a:pt x="-1" y="166"/>
                    <a:pt x="3" y="144"/>
                    <a:pt x="14" y="122"/>
                  </a:cubicBezTo>
                  <a:cubicBezTo>
                    <a:pt x="24" y="100"/>
                    <a:pt x="42" y="77"/>
                    <a:pt x="68" y="53"/>
                  </a:cubicBezTo>
                  <a:cubicBezTo>
                    <a:pt x="94" y="30"/>
                    <a:pt x="119" y="15"/>
                    <a:pt x="143" y="7"/>
                  </a:cubicBezTo>
                  <a:cubicBezTo>
                    <a:pt x="166" y="0"/>
                    <a:pt x="188" y="-2"/>
                    <a:pt x="209" y="2"/>
                  </a:cubicBezTo>
                  <a:cubicBezTo>
                    <a:pt x="229" y="6"/>
                    <a:pt x="248" y="15"/>
                    <a:pt x="265" y="26"/>
                  </a:cubicBezTo>
                  <a:cubicBezTo>
                    <a:pt x="282" y="38"/>
                    <a:pt x="297" y="51"/>
                    <a:pt x="311" y="66"/>
                  </a:cubicBezTo>
                  <a:cubicBezTo>
                    <a:pt x="324" y="81"/>
                    <a:pt x="335" y="98"/>
                    <a:pt x="345" y="116"/>
                  </a:cubicBezTo>
                  <a:cubicBezTo>
                    <a:pt x="355" y="134"/>
                    <a:pt x="360" y="154"/>
                    <a:pt x="362" y="175"/>
                  </a:cubicBezTo>
                  <a:cubicBezTo>
                    <a:pt x="363" y="196"/>
                    <a:pt x="359" y="218"/>
                    <a:pt x="349" y="240"/>
                  </a:cubicBezTo>
                  <a:cubicBezTo>
                    <a:pt x="339" y="262"/>
                    <a:pt x="321" y="286"/>
                    <a:pt x="295" y="309"/>
                  </a:cubicBezTo>
                  <a:cubicBezTo>
                    <a:pt x="269" y="333"/>
                    <a:pt x="244" y="347"/>
                    <a:pt x="221" y="354"/>
                  </a:cubicBezTo>
                  <a:cubicBezTo>
                    <a:pt x="197" y="362"/>
                    <a:pt x="175" y="363"/>
                    <a:pt x="155" y="359"/>
                  </a:cubicBezTo>
                  <a:cubicBezTo>
                    <a:pt x="134" y="355"/>
                    <a:pt x="115" y="347"/>
                    <a:pt x="98" y="336"/>
                  </a:cubicBezTo>
                  <a:cubicBezTo>
                    <a:pt x="81" y="324"/>
                    <a:pt x="66" y="311"/>
                    <a:pt x="52" y="296"/>
                  </a:cubicBezTo>
                  <a:moveTo>
                    <a:pt x="123" y="233"/>
                  </a:moveTo>
                  <a:cubicBezTo>
                    <a:pt x="137" y="248"/>
                    <a:pt x="151" y="256"/>
                    <a:pt x="168" y="255"/>
                  </a:cubicBezTo>
                  <a:cubicBezTo>
                    <a:pt x="184" y="255"/>
                    <a:pt x="203" y="245"/>
                    <a:pt x="223" y="227"/>
                  </a:cubicBezTo>
                  <a:cubicBezTo>
                    <a:pt x="243" y="210"/>
                    <a:pt x="253" y="194"/>
                    <a:pt x="256" y="177"/>
                  </a:cubicBezTo>
                  <a:cubicBezTo>
                    <a:pt x="258" y="161"/>
                    <a:pt x="253" y="144"/>
                    <a:pt x="240" y="129"/>
                  </a:cubicBezTo>
                  <a:cubicBezTo>
                    <a:pt x="212" y="98"/>
                    <a:pt x="179" y="100"/>
                    <a:pt x="141" y="135"/>
                  </a:cubicBezTo>
                  <a:cubicBezTo>
                    <a:pt x="121" y="152"/>
                    <a:pt x="109" y="169"/>
                    <a:pt x="107" y="185"/>
                  </a:cubicBezTo>
                  <a:cubicBezTo>
                    <a:pt x="104" y="202"/>
                    <a:pt x="110" y="217"/>
                    <a:pt x="123" y="233"/>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61" name="Google Shape;4361;p77"/>
            <p:cNvSpPr/>
            <p:nvPr/>
          </p:nvSpPr>
          <p:spPr>
            <a:xfrm>
              <a:off x="5911200" y="1867680"/>
              <a:ext cx="147960" cy="146880"/>
            </a:xfrm>
            <a:custGeom>
              <a:avLst/>
              <a:gdLst/>
              <a:ahLst/>
              <a:cxnLst/>
              <a:rect l="l" t="t" r="r" b="b"/>
              <a:pathLst>
                <a:path w="413" h="410" extrusionOk="0">
                  <a:moveTo>
                    <a:pt x="0" y="274"/>
                  </a:moveTo>
                  <a:lnTo>
                    <a:pt x="150" y="62"/>
                  </a:lnTo>
                  <a:lnTo>
                    <a:pt x="170" y="18"/>
                  </a:lnTo>
                  <a:lnTo>
                    <a:pt x="194" y="0"/>
                  </a:lnTo>
                  <a:lnTo>
                    <a:pt x="325" y="93"/>
                  </a:lnTo>
                  <a:cubicBezTo>
                    <a:pt x="343" y="106"/>
                    <a:pt x="360" y="120"/>
                    <a:pt x="375" y="135"/>
                  </a:cubicBezTo>
                  <a:cubicBezTo>
                    <a:pt x="389" y="151"/>
                    <a:pt x="400" y="169"/>
                    <a:pt x="407" y="188"/>
                  </a:cubicBezTo>
                  <a:cubicBezTo>
                    <a:pt x="414" y="207"/>
                    <a:pt x="415" y="228"/>
                    <a:pt x="410" y="252"/>
                  </a:cubicBezTo>
                  <a:cubicBezTo>
                    <a:pt x="406" y="275"/>
                    <a:pt x="393" y="301"/>
                    <a:pt x="373" y="329"/>
                  </a:cubicBezTo>
                  <a:cubicBezTo>
                    <a:pt x="353" y="358"/>
                    <a:pt x="332" y="378"/>
                    <a:pt x="311" y="391"/>
                  </a:cubicBezTo>
                  <a:cubicBezTo>
                    <a:pt x="291" y="403"/>
                    <a:pt x="270" y="410"/>
                    <a:pt x="249" y="410"/>
                  </a:cubicBezTo>
                  <a:cubicBezTo>
                    <a:pt x="228" y="410"/>
                    <a:pt x="208" y="407"/>
                    <a:pt x="188" y="398"/>
                  </a:cubicBezTo>
                  <a:cubicBezTo>
                    <a:pt x="168" y="390"/>
                    <a:pt x="149" y="380"/>
                    <a:pt x="131" y="367"/>
                  </a:cubicBezTo>
                  <a:lnTo>
                    <a:pt x="0" y="274"/>
                  </a:lnTo>
                  <a:moveTo>
                    <a:pt x="138" y="261"/>
                  </a:moveTo>
                  <a:lnTo>
                    <a:pt x="168" y="282"/>
                  </a:lnTo>
                  <a:cubicBezTo>
                    <a:pt x="183" y="293"/>
                    <a:pt x="197" y="301"/>
                    <a:pt x="210" y="304"/>
                  </a:cubicBezTo>
                  <a:cubicBezTo>
                    <a:pt x="222" y="308"/>
                    <a:pt x="235" y="308"/>
                    <a:pt x="247" y="302"/>
                  </a:cubicBezTo>
                  <a:cubicBezTo>
                    <a:pt x="259" y="297"/>
                    <a:pt x="271" y="285"/>
                    <a:pt x="284" y="267"/>
                  </a:cubicBezTo>
                  <a:cubicBezTo>
                    <a:pt x="297" y="248"/>
                    <a:pt x="304" y="233"/>
                    <a:pt x="305" y="220"/>
                  </a:cubicBezTo>
                  <a:cubicBezTo>
                    <a:pt x="305" y="208"/>
                    <a:pt x="301" y="197"/>
                    <a:pt x="293" y="186"/>
                  </a:cubicBezTo>
                  <a:cubicBezTo>
                    <a:pt x="284" y="176"/>
                    <a:pt x="272" y="166"/>
                    <a:pt x="257" y="155"/>
                  </a:cubicBezTo>
                  <a:lnTo>
                    <a:pt x="228" y="134"/>
                  </a:lnTo>
                  <a:lnTo>
                    <a:pt x="138" y="261"/>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62" name="Google Shape;4362;p77"/>
            <p:cNvSpPr/>
            <p:nvPr/>
          </p:nvSpPr>
          <p:spPr>
            <a:xfrm>
              <a:off x="6108840" y="1954080"/>
              <a:ext cx="120240" cy="141480"/>
            </a:xfrm>
            <a:custGeom>
              <a:avLst/>
              <a:gdLst/>
              <a:ahLst/>
              <a:cxnLst/>
              <a:rect l="l" t="t" r="r" b="b"/>
              <a:pathLst>
                <a:path w="336" h="395" extrusionOk="0">
                  <a:moveTo>
                    <a:pt x="0" y="350"/>
                  </a:moveTo>
                  <a:lnTo>
                    <a:pt x="2" y="76"/>
                  </a:lnTo>
                  <a:lnTo>
                    <a:pt x="3" y="27"/>
                  </a:lnTo>
                  <a:lnTo>
                    <a:pt x="12" y="0"/>
                  </a:lnTo>
                  <a:lnTo>
                    <a:pt x="116" y="35"/>
                  </a:lnTo>
                  <a:lnTo>
                    <a:pt x="94" y="281"/>
                  </a:lnTo>
                  <a:lnTo>
                    <a:pt x="103" y="284"/>
                  </a:lnTo>
                  <a:lnTo>
                    <a:pt x="233" y="74"/>
                  </a:lnTo>
                  <a:lnTo>
                    <a:pt x="336" y="108"/>
                  </a:lnTo>
                  <a:lnTo>
                    <a:pt x="327" y="135"/>
                  </a:lnTo>
                  <a:lnTo>
                    <a:pt x="299" y="175"/>
                  </a:lnTo>
                  <a:lnTo>
                    <a:pt x="136" y="395"/>
                  </a:lnTo>
                  <a:lnTo>
                    <a:pt x="0" y="35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63" name="Google Shape;4363;p77"/>
            <p:cNvSpPr/>
            <p:nvPr/>
          </p:nvSpPr>
          <p:spPr>
            <a:xfrm>
              <a:off x="6217560" y="1991520"/>
              <a:ext cx="56520" cy="124560"/>
            </a:xfrm>
            <a:custGeom>
              <a:avLst/>
              <a:gdLst/>
              <a:ahLst/>
              <a:cxnLst/>
              <a:rect l="l" t="t" r="r" b="b"/>
              <a:pathLst>
                <a:path w="159" h="348" extrusionOk="0">
                  <a:moveTo>
                    <a:pt x="0" y="331"/>
                  </a:moveTo>
                  <a:lnTo>
                    <a:pt x="43" y="75"/>
                  </a:lnTo>
                  <a:lnTo>
                    <a:pt x="46" y="27"/>
                  </a:lnTo>
                  <a:lnTo>
                    <a:pt x="55" y="0"/>
                  </a:lnTo>
                  <a:lnTo>
                    <a:pt x="159" y="17"/>
                  </a:lnTo>
                  <a:lnTo>
                    <a:pt x="104" y="348"/>
                  </a:lnTo>
                  <a:lnTo>
                    <a:pt x="0" y="331"/>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64" name="Google Shape;4364;p77"/>
            <p:cNvSpPr/>
            <p:nvPr/>
          </p:nvSpPr>
          <p:spPr>
            <a:xfrm>
              <a:off x="6286680" y="2001600"/>
              <a:ext cx="123120" cy="121320"/>
            </a:xfrm>
            <a:custGeom>
              <a:avLst/>
              <a:gdLst/>
              <a:ahLst/>
              <a:cxnLst/>
              <a:rect l="l" t="t" r="r" b="b"/>
              <a:pathLst>
                <a:path w="344" h="339" extrusionOk="0">
                  <a:moveTo>
                    <a:pt x="14" y="339"/>
                  </a:moveTo>
                  <a:lnTo>
                    <a:pt x="10" y="79"/>
                  </a:lnTo>
                  <a:lnTo>
                    <a:pt x="0" y="32"/>
                  </a:lnTo>
                  <a:lnTo>
                    <a:pt x="9" y="3"/>
                  </a:lnTo>
                  <a:lnTo>
                    <a:pt x="188" y="0"/>
                  </a:lnTo>
                  <a:cubicBezTo>
                    <a:pt x="224" y="0"/>
                    <a:pt x="253" y="6"/>
                    <a:pt x="274" y="20"/>
                  </a:cubicBezTo>
                  <a:cubicBezTo>
                    <a:pt x="296" y="33"/>
                    <a:pt x="307" y="54"/>
                    <a:pt x="308" y="83"/>
                  </a:cubicBezTo>
                  <a:cubicBezTo>
                    <a:pt x="308" y="98"/>
                    <a:pt x="305" y="111"/>
                    <a:pt x="300" y="121"/>
                  </a:cubicBezTo>
                  <a:cubicBezTo>
                    <a:pt x="295" y="131"/>
                    <a:pt x="288" y="140"/>
                    <a:pt x="279" y="147"/>
                  </a:cubicBezTo>
                  <a:cubicBezTo>
                    <a:pt x="290" y="149"/>
                    <a:pt x="300" y="154"/>
                    <a:pt x="310" y="160"/>
                  </a:cubicBezTo>
                  <a:cubicBezTo>
                    <a:pt x="320" y="167"/>
                    <a:pt x="327" y="176"/>
                    <a:pt x="334" y="187"/>
                  </a:cubicBezTo>
                  <a:cubicBezTo>
                    <a:pt x="340" y="198"/>
                    <a:pt x="343" y="212"/>
                    <a:pt x="344" y="228"/>
                  </a:cubicBezTo>
                  <a:cubicBezTo>
                    <a:pt x="344" y="262"/>
                    <a:pt x="335" y="288"/>
                    <a:pt x="316" y="306"/>
                  </a:cubicBezTo>
                  <a:cubicBezTo>
                    <a:pt x="297" y="325"/>
                    <a:pt x="266" y="335"/>
                    <a:pt x="222" y="336"/>
                  </a:cubicBezTo>
                  <a:lnTo>
                    <a:pt x="14" y="339"/>
                  </a:lnTo>
                  <a:moveTo>
                    <a:pt x="115" y="132"/>
                  </a:moveTo>
                  <a:lnTo>
                    <a:pt x="170" y="131"/>
                  </a:lnTo>
                  <a:cubicBezTo>
                    <a:pt x="181" y="131"/>
                    <a:pt x="190" y="130"/>
                    <a:pt x="194" y="126"/>
                  </a:cubicBezTo>
                  <a:cubicBezTo>
                    <a:pt x="199" y="123"/>
                    <a:pt x="201" y="117"/>
                    <a:pt x="201" y="110"/>
                  </a:cubicBezTo>
                  <a:cubicBezTo>
                    <a:pt x="201" y="103"/>
                    <a:pt x="197" y="98"/>
                    <a:pt x="190" y="95"/>
                  </a:cubicBezTo>
                  <a:cubicBezTo>
                    <a:pt x="183" y="92"/>
                    <a:pt x="175" y="91"/>
                    <a:pt x="165" y="91"/>
                  </a:cubicBezTo>
                  <a:lnTo>
                    <a:pt x="115" y="91"/>
                  </a:lnTo>
                  <a:lnTo>
                    <a:pt x="115" y="132"/>
                  </a:lnTo>
                  <a:moveTo>
                    <a:pt x="117" y="247"/>
                  </a:moveTo>
                  <a:lnTo>
                    <a:pt x="197" y="246"/>
                  </a:lnTo>
                  <a:cubicBezTo>
                    <a:pt x="209" y="246"/>
                    <a:pt x="218" y="244"/>
                    <a:pt x="223" y="240"/>
                  </a:cubicBezTo>
                  <a:cubicBezTo>
                    <a:pt x="228" y="236"/>
                    <a:pt x="231" y="230"/>
                    <a:pt x="231" y="223"/>
                  </a:cubicBezTo>
                  <a:cubicBezTo>
                    <a:pt x="230" y="208"/>
                    <a:pt x="221" y="201"/>
                    <a:pt x="201" y="201"/>
                  </a:cubicBezTo>
                  <a:lnTo>
                    <a:pt x="116" y="203"/>
                  </a:lnTo>
                  <a:lnTo>
                    <a:pt x="117" y="247"/>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65" name="Google Shape;4365;p77"/>
            <p:cNvSpPr/>
            <p:nvPr/>
          </p:nvSpPr>
          <p:spPr>
            <a:xfrm>
              <a:off x="6419520" y="1980000"/>
              <a:ext cx="126000" cy="136080"/>
            </a:xfrm>
            <a:custGeom>
              <a:avLst/>
              <a:gdLst/>
              <a:ahLst/>
              <a:cxnLst/>
              <a:rect l="l" t="t" r="r" b="b"/>
              <a:pathLst>
                <a:path w="352" h="380" extrusionOk="0">
                  <a:moveTo>
                    <a:pt x="72" y="380"/>
                  </a:moveTo>
                  <a:lnTo>
                    <a:pt x="57" y="355"/>
                  </a:lnTo>
                  <a:lnTo>
                    <a:pt x="56" y="306"/>
                  </a:lnTo>
                  <a:lnTo>
                    <a:pt x="0" y="52"/>
                  </a:lnTo>
                  <a:lnTo>
                    <a:pt x="239" y="0"/>
                  </a:lnTo>
                  <a:lnTo>
                    <a:pt x="265" y="9"/>
                  </a:lnTo>
                  <a:lnTo>
                    <a:pt x="252" y="94"/>
                  </a:lnTo>
                  <a:lnTo>
                    <a:pt x="209" y="99"/>
                  </a:lnTo>
                  <a:lnTo>
                    <a:pt x="122" y="118"/>
                  </a:lnTo>
                  <a:lnTo>
                    <a:pt x="130" y="155"/>
                  </a:lnTo>
                  <a:lnTo>
                    <a:pt x="245" y="130"/>
                  </a:lnTo>
                  <a:lnTo>
                    <a:pt x="262" y="206"/>
                  </a:lnTo>
                  <a:lnTo>
                    <a:pt x="198" y="220"/>
                  </a:lnTo>
                  <a:lnTo>
                    <a:pt x="146" y="226"/>
                  </a:lnTo>
                  <a:lnTo>
                    <a:pt x="156" y="269"/>
                  </a:lnTo>
                  <a:lnTo>
                    <a:pt x="284" y="241"/>
                  </a:lnTo>
                  <a:lnTo>
                    <a:pt x="352" y="287"/>
                  </a:lnTo>
                  <a:lnTo>
                    <a:pt x="331" y="323"/>
                  </a:lnTo>
                  <a:lnTo>
                    <a:pt x="72" y="38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66" name="Google Shape;4366;p77"/>
            <p:cNvSpPr/>
            <p:nvPr/>
          </p:nvSpPr>
          <p:spPr>
            <a:xfrm>
              <a:off x="6532920" y="1944360"/>
              <a:ext cx="116640" cy="132480"/>
            </a:xfrm>
            <a:custGeom>
              <a:avLst/>
              <a:gdLst/>
              <a:ahLst/>
              <a:cxnLst/>
              <a:rect l="l" t="t" r="r" b="b"/>
              <a:pathLst>
                <a:path w="326" h="370" extrusionOk="0">
                  <a:moveTo>
                    <a:pt x="225" y="345"/>
                  </a:moveTo>
                  <a:cubicBezTo>
                    <a:pt x="210" y="352"/>
                    <a:pt x="193" y="358"/>
                    <a:pt x="177" y="362"/>
                  </a:cubicBezTo>
                  <a:cubicBezTo>
                    <a:pt x="160" y="366"/>
                    <a:pt x="145" y="369"/>
                    <a:pt x="131" y="370"/>
                  </a:cubicBezTo>
                  <a:cubicBezTo>
                    <a:pt x="117" y="370"/>
                    <a:pt x="106" y="370"/>
                    <a:pt x="99" y="368"/>
                  </a:cubicBezTo>
                  <a:lnTo>
                    <a:pt x="59" y="277"/>
                  </a:lnTo>
                  <a:cubicBezTo>
                    <a:pt x="73" y="278"/>
                    <a:pt x="88" y="278"/>
                    <a:pt x="104" y="277"/>
                  </a:cubicBezTo>
                  <a:cubicBezTo>
                    <a:pt x="119" y="276"/>
                    <a:pt x="135" y="274"/>
                    <a:pt x="150" y="271"/>
                  </a:cubicBezTo>
                  <a:cubicBezTo>
                    <a:pt x="165" y="267"/>
                    <a:pt x="179" y="263"/>
                    <a:pt x="192" y="257"/>
                  </a:cubicBezTo>
                  <a:cubicBezTo>
                    <a:pt x="210" y="249"/>
                    <a:pt x="217" y="241"/>
                    <a:pt x="213" y="233"/>
                  </a:cubicBezTo>
                  <a:cubicBezTo>
                    <a:pt x="211" y="229"/>
                    <a:pt x="208" y="227"/>
                    <a:pt x="203" y="225"/>
                  </a:cubicBezTo>
                  <a:cubicBezTo>
                    <a:pt x="199" y="224"/>
                    <a:pt x="191" y="224"/>
                    <a:pt x="181" y="225"/>
                  </a:cubicBezTo>
                  <a:cubicBezTo>
                    <a:pt x="170" y="226"/>
                    <a:pt x="156" y="227"/>
                    <a:pt x="137" y="229"/>
                  </a:cubicBezTo>
                  <a:cubicBezTo>
                    <a:pt x="115" y="232"/>
                    <a:pt x="96" y="233"/>
                    <a:pt x="79" y="232"/>
                  </a:cubicBezTo>
                  <a:cubicBezTo>
                    <a:pt x="63" y="231"/>
                    <a:pt x="49" y="228"/>
                    <a:pt x="37" y="220"/>
                  </a:cubicBezTo>
                  <a:cubicBezTo>
                    <a:pt x="26" y="213"/>
                    <a:pt x="16" y="200"/>
                    <a:pt x="9" y="183"/>
                  </a:cubicBezTo>
                  <a:cubicBezTo>
                    <a:pt x="-5" y="152"/>
                    <a:pt x="-3" y="123"/>
                    <a:pt x="13" y="94"/>
                  </a:cubicBezTo>
                  <a:cubicBezTo>
                    <a:pt x="29" y="65"/>
                    <a:pt x="60" y="41"/>
                    <a:pt x="106" y="20"/>
                  </a:cubicBezTo>
                  <a:cubicBezTo>
                    <a:pt x="116" y="16"/>
                    <a:pt x="126" y="12"/>
                    <a:pt x="137" y="8"/>
                  </a:cubicBezTo>
                  <a:cubicBezTo>
                    <a:pt x="147" y="4"/>
                    <a:pt x="156" y="2"/>
                    <a:pt x="163" y="0"/>
                  </a:cubicBezTo>
                  <a:lnTo>
                    <a:pt x="233" y="13"/>
                  </a:lnTo>
                  <a:lnTo>
                    <a:pt x="240" y="89"/>
                  </a:lnTo>
                  <a:lnTo>
                    <a:pt x="116" y="109"/>
                  </a:lnTo>
                  <a:cubicBezTo>
                    <a:pt x="105" y="114"/>
                    <a:pt x="101" y="121"/>
                    <a:pt x="104" y="129"/>
                  </a:cubicBezTo>
                  <a:cubicBezTo>
                    <a:pt x="107" y="135"/>
                    <a:pt x="113" y="138"/>
                    <a:pt x="122" y="139"/>
                  </a:cubicBezTo>
                  <a:cubicBezTo>
                    <a:pt x="131" y="139"/>
                    <a:pt x="147" y="139"/>
                    <a:pt x="169" y="137"/>
                  </a:cubicBezTo>
                  <a:cubicBezTo>
                    <a:pt x="199" y="134"/>
                    <a:pt x="223" y="134"/>
                    <a:pt x="242" y="136"/>
                  </a:cubicBezTo>
                  <a:cubicBezTo>
                    <a:pt x="262" y="139"/>
                    <a:pt x="277" y="144"/>
                    <a:pt x="289" y="153"/>
                  </a:cubicBezTo>
                  <a:cubicBezTo>
                    <a:pt x="301" y="162"/>
                    <a:pt x="310" y="174"/>
                    <a:pt x="317" y="190"/>
                  </a:cubicBezTo>
                  <a:cubicBezTo>
                    <a:pt x="330" y="219"/>
                    <a:pt x="329" y="247"/>
                    <a:pt x="314" y="275"/>
                  </a:cubicBezTo>
                  <a:cubicBezTo>
                    <a:pt x="300" y="302"/>
                    <a:pt x="270" y="326"/>
                    <a:pt x="225" y="345"/>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67" name="Google Shape;4367;p77"/>
            <p:cNvSpPr/>
            <p:nvPr/>
          </p:nvSpPr>
          <p:spPr>
            <a:xfrm>
              <a:off x="6669720" y="1857600"/>
              <a:ext cx="129240" cy="129240"/>
            </a:xfrm>
            <a:custGeom>
              <a:avLst/>
              <a:gdLst/>
              <a:ahLst/>
              <a:cxnLst/>
              <a:rect l="l" t="t" r="r" b="b"/>
              <a:pathLst>
                <a:path w="361" h="361" extrusionOk="0">
                  <a:moveTo>
                    <a:pt x="290" y="313"/>
                  </a:moveTo>
                  <a:cubicBezTo>
                    <a:pt x="275" y="326"/>
                    <a:pt x="258" y="337"/>
                    <a:pt x="239" y="346"/>
                  </a:cubicBezTo>
                  <a:cubicBezTo>
                    <a:pt x="221" y="355"/>
                    <a:pt x="201" y="360"/>
                    <a:pt x="180" y="361"/>
                  </a:cubicBezTo>
                  <a:cubicBezTo>
                    <a:pt x="159" y="362"/>
                    <a:pt x="137" y="357"/>
                    <a:pt x="115" y="346"/>
                  </a:cubicBezTo>
                  <a:cubicBezTo>
                    <a:pt x="93" y="335"/>
                    <a:pt x="71" y="316"/>
                    <a:pt x="48" y="289"/>
                  </a:cubicBezTo>
                  <a:cubicBezTo>
                    <a:pt x="26" y="262"/>
                    <a:pt x="12" y="236"/>
                    <a:pt x="5" y="213"/>
                  </a:cubicBezTo>
                  <a:cubicBezTo>
                    <a:pt x="-1" y="189"/>
                    <a:pt x="-1" y="168"/>
                    <a:pt x="3" y="147"/>
                  </a:cubicBezTo>
                  <a:cubicBezTo>
                    <a:pt x="8" y="127"/>
                    <a:pt x="16" y="108"/>
                    <a:pt x="28" y="92"/>
                  </a:cubicBezTo>
                  <a:cubicBezTo>
                    <a:pt x="41" y="75"/>
                    <a:pt x="55" y="60"/>
                    <a:pt x="70" y="47"/>
                  </a:cubicBezTo>
                  <a:cubicBezTo>
                    <a:pt x="86" y="34"/>
                    <a:pt x="103" y="24"/>
                    <a:pt x="122" y="15"/>
                  </a:cubicBezTo>
                  <a:cubicBezTo>
                    <a:pt x="141" y="6"/>
                    <a:pt x="161" y="1"/>
                    <a:pt x="181" y="0"/>
                  </a:cubicBezTo>
                  <a:cubicBezTo>
                    <a:pt x="202" y="-1"/>
                    <a:pt x="224" y="4"/>
                    <a:pt x="246" y="15"/>
                  </a:cubicBezTo>
                  <a:cubicBezTo>
                    <a:pt x="268" y="26"/>
                    <a:pt x="290" y="45"/>
                    <a:pt x="312" y="72"/>
                  </a:cubicBezTo>
                  <a:cubicBezTo>
                    <a:pt x="334" y="99"/>
                    <a:pt x="349" y="124"/>
                    <a:pt x="355" y="148"/>
                  </a:cubicBezTo>
                  <a:cubicBezTo>
                    <a:pt x="362" y="172"/>
                    <a:pt x="363" y="194"/>
                    <a:pt x="358" y="214"/>
                  </a:cubicBezTo>
                  <a:cubicBezTo>
                    <a:pt x="354" y="234"/>
                    <a:pt x="344" y="253"/>
                    <a:pt x="332" y="270"/>
                  </a:cubicBezTo>
                  <a:cubicBezTo>
                    <a:pt x="320" y="286"/>
                    <a:pt x="306" y="301"/>
                    <a:pt x="290" y="313"/>
                  </a:cubicBezTo>
                  <a:moveTo>
                    <a:pt x="230" y="240"/>
                  </a:moveTo>
                  <a:cubicBezTo>
                    <a:pt x="246" y="227"/>
                    <a:pt x="254" y="212"/>
                    <a:pt x="254" y="196"/>
                  </a:cubicBezTo>
                  <a:cubicBezTo>
                    <a:pt x="254" y="180"/>
                    <a:pt x="245" y="161"/>
                    <a:pt x="228" y="140"/>
                  </a:cubicBezTo>
                  <a:cubicBezTo>
                    <a:pt x="211" y="120"/>
                    <a:pt x="195" y="108"/>
                    <a:pt x="179" y="105"/>
                  </a:cubicBezTo>
                  <a:cubicBezTo>
                    <a:pt x="163" y="102"/>
                    <a:pt x="147" y="107"/>
                    <a:pt x="131" y="120"/>
                  </a:cubicBezTo>
                  <a:cubicBezTo>
                    <a:pt x="99" y="146"/>
                    <a:pt x="100" y="179"/>
                    <a:pt x="133" y="219"/>
                  </a:cubicBezTo>
                  <a:cubicBezTo>
                    <a:pt x="150" y="240"/>
                    <a:pt x="166" y="252"/>
                    <a:pt x="182" y="255"/>
                  </a:cubicBezTo>
                  <a:cubicBezTo>
                    <a:pt x="198" y="259"/>
                    <a:pt x="214" y="253"/>
                    <a:pt x="230" y="240"/>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68" name="Google Shape;4368;p77"/>
            <p:cNvSpPr/>
            <p:nvPr/>
          </p:nvSpPr>
          <p:spPr>
            <a:xfrm>
              <a:off x="6749640" y="1736280"/>
              <a:ext cx="166320" cy="166320"/>
            </a:xfrm>
            <a:custGeom>
              <a:avLst/>
              <a:gdLst/>
              <a:ahLst/>
              <a:cxnLst/>
              <a:rect l="l" t="t" r="r" b="b"/>
              <a:pathLst>
                <a:path w="464" h="464" extrusionOk="0">
                  <a:moveTo>
                    <a:pt x="267" y="464"/>
                  </a:moveTo>
                  <a:lnTo>
                    <a:pt x="61" y="306"/>
                  </a:lnTo>
                  <a:lnTo>
                    <a:pt x="17" y="285"/>
                  </a:lnTo>
                  <a:lnTo>
                    <a:pt x="0" y="260"/>
                  </a:lnTo>
                  <a:lnTo>
                    <a:pt x="58" y="185"/>
                  </a:lnTo>
                  <a:lnTo>
                    <a:pt x="212" y="181"/>
                  </a:lnTo>
                  <a:lnTo>
                    <a:pt x="257" y="187"/>
                  </a:lnTo>
                  <a:lnTo>
                    <a:pt x="260" y="183"/>
                  </a:lnTo>
                  <a:lnTo>
                    <a:pt x="134" y="87"/>
                  </a:lnTo>
                  <a:lnTo>
                    <a:pt x="200" y="0"/>
                  </a:lnTo>
                  <a:lnTo>
                    <a:pt x="223" y="17"/>
                  </a:lnTo>
                  <a:lnTo>
                    <a:pt x="258" y="49"/>
                  </a:lnTo>
                  <a:lnTo>
                    <a:pt x="464" y="207"/>
                  </a:lnTo>
                  <a:lnTo>
                    <a:pt x="407" y="282"/>
                  </a:lnTo>
                  <a:lnTo>
                    <a:pt x="205" y="278"/>
                  </a:lnTo>
                  <a:lnTo>
                    <a:pt x="202" y="282"/>
                  </a:lnTo>
                  <a:lnTo>
                    <a:pt x="225" y="299"/>
                  </a:lnTo>
                  <a:lnTo>
                    <a:pt x="334" y="377"/>
                  </a:lnTo>
                  <a:lnTo>
                    <a:pt x="267" y="464"/>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69" name="Google Shape;4369;p77"/>
            <p:cNvSpPr/>
            <p:nvPr/>
          </p:nvSpPr>
          <p:spPr>
            <a:xfrm>
              <a:off x="6827040" y="1682280"/>
              <a:ext cx="146520" cy="91800"/>
            </a:xfrm>
            <a:custGeom>
              <a:avLst/>
              <a:gdLst/>
              <a:ahLst/>
              <a:cxnLst/>
              <a:rect l="l" t="t" r="r" b="b"/>
              <a:pathLst>
                <a:path w="409" h="257" extrusionOk="0">
                  <a:moveTo>
                    <a:pt x="304" y="257"/>
                  </a:moveTo>
                  <a:lnTo>
                    <a:pt x="274" y="253"/>
                  </a:lnTo>
                  <a:lnTo>
                    <a:pt x="235" y="224"/>
                  </a:lnTo>
                  <a:lnTo>
                    <a:pt x="0" y="113"/>
                  </a:lnTo>
                  <a:lnTo>
                    <a:pt x="45" y="18"/>
                  </a:lnTo>
                  <a:lnTo>
                    <a:pt x="208" y="96"/>
                  </a:lnTo>
                  <a:lnTo>
                    <a:pt x="265" y="128"/>
                  </a:lnTo>
                  <a:lnTo>
                    <a:pt x="269" y="119"/>
                  </a:lnTo>
                  <a:lnTo>
                    <a:pt x="301" y="40"/>
                  </a:lnTo>
                  <a:lnTo>
                    <a:pt x="311" y="8"/>
                  </a:lnTo>
                  <a:lnTo>
                    <a:pt x="391" y="0"/>
                  </a:lnTo>
                  <a:lnTo>
                    <a:pt x="409" y="34"/>
                  </a:lnTo>
                  <a:lnTo>
                    <a:pt x="304" y="257"/>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70" name="Google Shape;4370;p77"/>
            <p:cNvSpPr/>
            <p:nvPr/>
          </p:nvSpPr>
          <p:spPr>
            <a:xfrm>
              <a:off x="6860160" y="1541160"/>
              <a:ext cx="137520" cy="120240"/>
            </a:xfrm>
            <a:custGeom>
              <a:avLst/>
              <a:gdLst/>
              <a:ahLst/>
              <a:cxnLst/>
              <a:rect l="l" t="t" r="r" b="b"/>
              <a:pathLst>
                <a:path w="384" h="336" extrusionOk="0">
                  <a:moveTo>
                    <a:pt x="355" y="307"/>
                  </a:moveTo>
                  <a:lnTo>
                    <a:pt x="223" y="269"/>
                  </a:lnTo>
                  <a:lnTo>
                    <a:pt x="28" y="336"/>
                  </a:lnTo>
                  <a:lnTo>
                    <a:pt x="0" y="328"/>
                  </a:lnTo>
                  <a:lnTo>
                    <a:pt x="33" y="214"/>
                  </a:lnTo>
                  <a:lnTo>
                    <a:pt x="140" y="195"/>
                  </a:lnTo>
                  <a:lnTo>
                    <a:pt x="142" y="186"/>
                  </a:lnTo>
                  <a:lnTo>
                    <a:pt x="61" y="114"/>
                  </a:lnTo>
                  <a:lnTo>
                    <a:pt x="93" y="0"/>
                  </a:lnTo>
                  <a:lnTo>
                    <a:pt x="121" y="7"/>
                  </a:lnTo>
                  <a:lnTo>
                    <a:pt x="254" y="171"/>
                  </a:lnTo>
                  <a:lnTo>
                    <a:pt x="301" y="181"/>
                  </a:lnTo>
                  <a:lnTo>
                    <a:pt x="384" y="205"/>
                  </a:lnTo>
                  <a:lnTo>
                    <a:pt x="355" y="307"/>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nvGrpSpPr>
          <p:cNvPr id="4371" name="Google Shape;4371;p77"/>
          <p:cNvGrpSpPr/>
          <p:nvPr/>
        </p:nvGrpSpPr>
        <p:grpSpPr>
          <a:xfrm>
            <a:off x="6528578" y="2950376"/>
            <a:ext cx="1379080" cy="1135068"/>
            <a:chOff x="4500130" y="2645260"/>
            <a:chExt cx="1857597" cy="1528918"/>
          </a:xfrm>
        </p:grpSpPr>
        <p:sp>
          <p:nvSpPr>
            <p:cNvPr id="4372" name="Google Shape;4372;p77"/>
            <p:cNvSpPr/>
            <p:nvPr/>
          </p:nvSpPr>
          <p:spPr>
            <a:xfrm>
              <a:off x="4500130" y="2645260"/>
              <a:ext cx="1857597" cy="1528918"/>
            </a:xfrm>
            <a:custGeom>
              <a:avLst/>
              <a:gdLst/>
              <a:ahLst/>
              <a:cxnLst/>
              <a:rect l="l" t="t" r="r" b="b"/>
              <a:pathLst>
                <a:path w="5162" h="4249" extrusionOk="0">
                  <a:moveTo>
                    <a:pt x="0" y="4249"/>
                  </a:moveTo>
                  <a:lnTo>
                    <a:pt x="0" y="2581"/>
                  </a:lnTo>
                  <a:cubicBezTo>
                    <a:pt x="0" y="1158"/>
                    <a:pt x="1157" y="0"/>
                    <a:pt x="2580" y="0"/>
                  </a:cubicBezTo>
                  <a:cubicBezTo>
                    <a:pt x="4004" y="0"/>
                    <a:pt x="5162" y="1158"/>
                    <a:pt x="5162" y="2581"/>
                  </a:cubicBezTo>
                  <a:lnTo>
                    <a:pt x="5162" y="4249"/>
                  </a:lnTo>
                  <a:lnTo>
                    <a:pt x="0" y="4249"/>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73" name="Google Shape;4373;p77"/>
            <p:cNvSpPr/>
            <p:nvPr/>
          </p:nvSpPr>
          <p:spPr>
            <a:xfrm>
              <a:off x="4557010" y="2702500"/>
              <a:ext cx="1743845" cy="1414443"/>
            </a:xfrm>
            <a:custGeom>
              <a:avLst/>
              <a:gdLst/>
              <a:ahLst/>
              <a:cxnLst/>
              <a:rect l="l" t="t" r="r" b="b"/>
              <a:pathLst>
                <a:path w="4846" h="3931" extrusionOk="0">
                  <a:moveTo>
                    <a:pt x="4846" y="3931"/>
                  </a:moveTo>
                  <a:lnTo>
                    <a:pt x="0" y="3931"/>
                  </a:lnTo>
                  <a:lnTo>
                    <a:pt x="0" y="2422"/>
                  </a:lnTo>
                  <a:cubicBezTo>
                    <a:pt x="0" y="1085"/>
                    <a:pt x="1085" y="0"/>
                    <a:pt x="2422" y="0"/>
                  </a:cubicBezTo>
                  <a:lnTo>
                    <a:pt x="2422" y="0"/>
                  </a:lnTo>
                  <a:cubicBezTo>
                    <a:pt x="3761" y="0"/>
                    <a:pt x="4846" y="1085"/>
                    <a:pt x="4846" y="2422"/>
                  </a:cubicBezTo>
                  <a:lnTo>
                    <a:pt x="4846" y="3931"/>
                  </a:ln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74" name="Google Shape;4374;p77"/>
            <p:cNvSpPr/>
            <p:nvPr/>
          </p:nvSpPr>
          <p:spPr>
            <a:xfrm>
              <a:off x="4618913" y="2775937"/>
              <a:ext cx="1620000" cy="809280"/>
            </a:xfrm>
            <a:custGeom>
              <a:avLst/>
              <a:gdLst/>
              <a:ahLst/>
              <a:cxnLst/>
              <a:rect l="l" t="t" r="r" b="b"/>
              <a:pathLst>
                <a:path w="4502" h="2250" extrusionOk="0">
                  <a:moveTo>
                    <a:pt x="4502" y="2250"/>
                  </a:moveTo>
                  <a:lnTo>
                    <a:pt x="3840" y="2250"/>
                  </a:lnTo>
                  <a:cubicBezTo>
                    <a:pt x="3840" y="1374"/>
                    <a:pt x="3127" y="661"/>
                    <a:pt x="2250" y="661"/>
                  </a:cubicBezTo>
                  <a:cubicBezTo>
                    <a:pt x="1374" y="661"/>
                    <a:pt x="662" y="1374"/>
                    <a:pt x="662" y="2250"/>
                  </a:cubicBezTo>
                  <a:lnTo>
                    <a:pt x="0" y="2250"/>
                  </a:lnTo>
                  <a:cubicBezTo>
                    <a:pt x="0" y="1010"/>
                    <a:pt x="1009" y="0"/>
                    <a:pt x="2250" y="0"/>
                  </a:cubicBezTo>
                  <a:cubicBezTo>
                    <a:pt x="3492" y="0"/>
                    <a:pt x="4502" y="1010"/>
                    <a:pt x="4502" y="2250"/>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75" name="Google Shape;4375;p77"/>
            <p:cNvSpPr/>
            <p:nvPr/>
          </p:nvSpPr>
          <p:spPr>
            <a:xfrm>
              <a:off x="4702810" y="3631300"/>
              <a:ext cx="124920" cy="124920"/>
            </a:xfrm>
            <a:custGeom>
              <a:avLst/>
              <a:gdLst/>
              <a:ahLst/>
              <a:cxnLst/>
              <a:rect l="l" t="t" r="r" b="b"/>
              <a:pathLst>
                <a:path w="349" h="349" extrusionOk="0">
                  <a:moveTo>
                    <a:pt x="320" y="114"/>
                  </a:moveTo>
                  <a:cubicBezTo>
                    <a:pt x="322" y="92"/>
                    <a:pt x="315" y="69"/>
                    <a:pt x="298" y="51"/>
                  </a:cubicBezTo>
                  <a:lnTo>
                    <a:pt x="298" y="51"/>
                  </a:lnTo>
                  <a:cubicBezTo>
                    <a:pt x="280" y="34"/>
                    <a:pt x="257" y="27"/>
                    <a:pt x="235" y="29"/>
                  </a:cubicBezTo>
                  <a:cubicBezTo>
                    <a:pt x="221" y="11"/>
                    <a:pt x="199" y="0"/>
                    <a:pt x="174" y="0"/>
                  </a:cubicBezTo>
                  <a:lnTo>
                    <a:pt x="174" y="0"/>
                  </a:lnTo>
                  <a:cubicBezTo>
                    <a:pt x="150" y="0"/>
                    <a:pt x="128" y="12"/>
                    <a:pt x="114" y="29"/>
                  </a:cubicBezTo>
                  <a:cubicBezTo>
                    <a:pt x="91" y="27"/>
                    <a:pt x="68" y="34"/>
                    <a:pt x="51" y="51"/>
                  </a:cubicBezTo>
                  <a:lnTo>
                    <a:pt x="51" y="51"/>
                  </a:lnTo>
                  <a:cubicBezTo>
                    <a:pt x="34" y="69"/>
                    <a:pt x="26" y="92"/>
                    <a:pt x="29" y="114"/>
                  </a:cubicBezTo>
                  <a:cubicBezTo>
                    <a:pt x="11" y="128"/>
                    <a:pt x="0" y="150"/>
                    <a:pt x="0" y="175"/>
                  </a:cubicBezTo>
                  <a:lnTo>
                    <a:pt x="0" y="175"/>
                  </a:lnTo>
                  <a:cubicBezTo>
                    <a:pt x="0" y="199"/>
                    <a:pt x="11" y="221"/>
                    <a:pt x="29" y="235"/>
                  </a:cubicBezTo>
                  <a:cubicBezTo>
                    <a:pt x="26" y="257"/>
                    <a:pt x="34" y="281"/>
                    <a:pt x="51" y="298"/>
                  </a:cubicBezTo>
                  <a:lnTo>
                    <a:pt x="51" y="298"/>
                  </a:lnTo>
                  <a:cubicBezTo>
                    <a:pt x="68" y="315"/>
                    <a:pt x="91" y="323"/>
                    <a:pt x="114" y="320"/>
                  </a:cubicBezTo>
                  <a:cubicBezTo>
                    <a:pt x="128" y="338"/>
                    <a:pt x="150" y="349"/>
                    <a:pt x="174" y="349"/>
                  </a:cubicBezTo>
                  <a:lnTo>
                    <a:pt x="174" y="349"/>
                  </a:lnTo>
                  <a:cubicBezTo>
                    <a:pt x="199" y="349"/>
                    <a:pt x="220" y="338"/>
                    <a:pt x="235" y="320"/>
                  </a:cubicBezTo>
                  <a:cubicBezTo>
                    <a:pt x="257" y="323"/>
                    <a:pt x="280" y="315"/>
                    <a:pt x="298" y="298"/>
                  </a:cubicBezTo>
                  <a:lnTo>
                    <a:pt x="298" y="298"/>
                  </a:lnTo>
                  <a:cubicBezTo>
                    <a:pt x="315" y="281"/>
                    <a:pt x="322" y="257"/>
                    <a:pt x="320" y="235"/>
                  </a:cubicBezTo>
                  <a:cubicBezTo>
                    <a:pt x="337" y="221"/>
                    <a:pt x="349" y="199"/>
                    <a:pt x="349" y="175"/>
                  </a:cubicBezTo>
                  <a:lnTo>
                    <a:pt x="349" y="175"/>
                  </a:lnTo>
                  <a:cubicBezTo>
                    <a:pt x="349" y="150"/>
                    <a:pt x="337" y="129"/>
                    <a:pt x="320" y="11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76" name="Google Shape;4376;p77"/>
            <p:cNvSpPr/>
            <p:nvPr/>
          </p:nvSpPr>
          <p:spPr>
            <a:xfrm>
              <a:off x="6030130" y="3631300"/>
              <a:ext cx="124920" cy="124920"/>
            </a:xfrm>
            <a:custGeom>
              <a:avLst/>
              <a:gdLst/>
              <a:ahLst/>
              <a:cxnLst/>
              <a:rect l="l" t="t" r="r" b="b"/>
              <a:pathLst>
                <a:path w="349" h="349" extrusionOk="0">
                  <a:moveTo>
                    <a:pt x="320" y="114"/>
                  </a:moveTo>
                  <a:cubicBezTo>
                    <a:pt x="322" y="92"/>
                    <a:pt x="315" y="69"/>
                    <a:pt x="298" y="51"/>
                  </a:cubicBezTo>
                  <a:lnTo>
                    <a:pt x="298" y="51"/>
                  </a:lnTo>
                  <a:cubicBezTo>
                    <a:pt x="281" y="34"/>
                    <a:pt x="257" y="27"/>
                    <a:pt x="235" y="29"/>
                  </a:cubicBezTo>
                  <a:cubicBezTo>
                    <a:pt x="221" y="11"/>
                    <a:pt x="199" y="0"/>
                    <a:pt x="174" y="0"/>
                  </a:cubicBezTo>
                  <a:lnTo>
                    <a:pt x="174" y="0"/>
                  </a:lnTo>
                  <a:cubicBezTo>
                    <a:pt x="150" y="0"/>
                    <a:pt x="128" y="12"/>
                    <a:pt x="114" y="29"/>
                  </a:cubicBezTo>
                  <a:cubicBezTo>
                    <a:pt x="92" y="27"/>
                    <a:pt x="68" y="34"/>
                    <a:pt x="51" y="51"/>
                  </a:cubicBezTo>
                  <a:lnTo>
                    <a:pt x="51" y="51"/>
                  </a:lnTo>
                  <a:cubicBezTo>
                    <a:pt x="34" y="69"/>
                    <a:pt x="27" y="92"/>
                    <a:pt x="29" y="114"/>
                  </a:cubicBezTo>
                  <a:cubicBezTo>
                    <a:pt x="11" y="128"/>
                    <a:pt x="0" y="150"/>
                    <a:pt x="0" y="175"/>
                  </a:cubicBezTo>
                  <a:lnTo>
                    <a:pt x="0" y="175"/>
                  </a:lnTo>
                  <a:cubicBezTo>
                    <a:pt x="0" y="199"/>
                    <a:pt x="12" y="221"/>
                    <a:pt x="29" y="235"/>
                  </a:cubicBezTo>
                  <a:cubicBezTo>
                    <a:pt x="27" y="257"/>
                    <a:pt x="34" y="281"/>
                    <a:pt x="51" y="298"/>
                  </a:cubicBezTo>
                  <a:lnTo>
                    <a:pt x="51" y="298"/>
                  </a:lnTo>
                  <a:cubicBezTo>
                    <a:pt x="68" y="315"/>
                    <a:pt x="92" y="323"/>
                    <a:pt x="114" y="320"/>
                  </a:cubicBezTo>
                  <a:cubicBezTo>
                    <a:pt x="128" y="338"/>
                    <a:pt x="150" y="349"/>
                    <a:pt x="174" y="349"/>
                  </a:cubicBezTo>
                  <a:lnTo>
                    <a:pt x="174" y="349"/>
                  </a:lnTo>
                  <a:cubicBezTo>
                    <a:pt x="199" y="349"/>
                    <a:pt x="221" y="338"/>
                    <a:pt x="235" y="320"/>
                  </a:cubicBezTo>
                  <a:cubicBezTo>
                    <a:pt x="257" y="323"/>
                    <a:pt x="281" y="315"/>
                    <a:pt x="298" y="298"/>
                  </a:cubicBezTo>
                  <a:lnTo>
                    <a:pt x="298" y="298"/>
                  </a:lnTo>
                  <a:cubicBezTo>
                    <a:pt x="315" y="281"/>
                    <a:pt x="322" y="257"/>
                    <a:pt x="320" y="235"/>
                  </a:cubicBezTo>
                  <a:cubicBezTo>
                    <a:pt x="338" y="221"/>
                    <a:pt x="349" y="199"/>
                    <a:pt x="349" y="175"/>
                  </a:cubicBezTo>
                  <a:lnTo>
                    <a:pt x="349" y="175"/>
                  </a:lnTo>
                  <a:cubicBezTo>
                    <a:pt x="349" y="150"/>
                    <a:pt x="337" y="129"/>
                    <a:pt x="320" y="11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77" name="Google Shape;4377;p77"/>
            <p:cNvSpPr/>
            <p:nvPr/>
          </p:nvSpPr>
          <p:spPr>
            <a:xfrm>
              <a:off x="4981090" y="3118660"/>
              <a:ext cx="873717" cy="873717"/>
            </a:xfrm>
            <a:custGeom>
              <a:avLst/>
              <a:gdLst/>
              <a:ahLst/>
              <a:cxnLst/>
              <a:rect l="l" t="t" r="r" b="b"/>
              <a:pathLst>
                <a:path w="2429" h="2429" extrusionOk="0">
                  <a:moveTo>
                    <a:pt x="2227" y="794"/>
                  </a:moveTo>
                  <a:cubicBezTo>
                    <a:pt x="2244" y="639"/>
                    <a:pt x="2193" y="476"/>
                    <a:pt x="2073" y="356"/>
                  </a:cubicBezTo>
                  <a:lnTo>
                    <a:pt x="2073" y="356"/>
                  </a:lnTo>
                  <a:cubicBezTo>
                    <a:pt x="1953" y="236"/>
                    <a:pt x="1790" y="184"/>
                    <a:pt x="1634" y="202"/>
                  </a:cubicBezTo>
                  <a:cubicBezTo>
                    <a:pt x="1535" y="79"/>
                    <a:pt x="1384" y="0"/>
                    <a:pt x="1214" y="0"/>
                  </a:cubicBezTo>
                  <a:lnTo>
                    <a:pt x="1214" y="0"/>
                  </a:lnTo>
                  <a:cubicBezTo>
                    <a:pt x="1045" y="0"/>
                    <a:pt x="894" y="79"/>
                    <a:pt x="796" y="202"/>
                  </a:cubicBezTo>
                  <a:cubicBezTo>
                    <a:pt x="639" y="184"/>
                    <a:pt x="476" y="236"/>
                    <a:pt x="356" y="356"/>
                  </a:cubicBezTo>
                  <a:lnTo>
                    <a:pt x="356" y="356"/>
                  </a:lnTo>
                  <a:cubicBezTo>
                    <a:pt x="236" y="476"/>
                    <a:pt x="185" y="639"/>
                    <a:pt x="202" y="794"/>
                  </a:cubicBezTo>
                  <a:cubicBezTo>
                    <a:pt x="79" y="893"/>
                    <a:pt x="0" y="1044"/>
                    <a:pt x="0" y="1214"/>
                  </a:cubicBezTo>
                  <a:lnTo>
                    <a:pt x="0" y="1214"/>
                  </a:lnTo>
                  <a:cubicBezTo>
                    <a:pt x="0" y="1384"/>
                    <a:pt x="79" y="1535"/>
                    <a:pt x="202" y="1633"/>
                  </a:cubicBezTo>
                  <a:cubicBezTo>
                    <a:pt x="185" y="1790"/>
                    <a:pt x="236" y="1953"/>
                    <a:pt x="356" y="2073"/>
                  </a:cubicBezTo>
                  <a:lnTo>
                    <a:pt x="356" y="2073"/>
                  </a:lnTo>
                  <a:cubicBezTo>
                    <a:pt x="476" y="2193"/>
                    <a:pt x="639" y="2244"/>
                    <a:pt x="796" y="2227"/>
                  </a:cubicBezTo>
                  <a:cubicBezTo>
                    <a:pt x="894" y="2350"/>
                    <a:pt x="1045" y="2429"/>
                    <a:pt x="1214" y="2429"/>
                  </a:cubicBezTo>
                  <a:lnTo>
                    <a:pt x="1214" y="2429"/>
                  </a:lnTo>
                  <a:cubicBezTo>
                    <a:pt x="1384" y="2429"/>
                    <a:pt x="1535" y="2350"/>
                    <a:pt x="1634" y="2227"/>
                  </a:cubicBezTo>
                  <a:cubicBezTo>
                    <a:pt x="1790" y="2244"/>
                    <a:pt x="1953" y="2193"/>
                    <a:pt x="2073" y="2073"/>
                  </a:cubicBezTo>
                  <a:lnTo>
                    <a:pt x="2073" y="2073"/>
                  </a:lnTo>
                  <a:cubicBezTo>
                    <a:pt x="2193" y="1953"/>
                    <a:pt x="2244" y="1790"/>
                    <a:pt x="2227" y="1633"/>
                  </a:cubicBezTo>
                  <a:cubicBezTo>
                    <a:pt x="2350" y="1535"/>
                    <a:pt x="2429" y="1384"/>
                    <a:pt x="2429" y="1214"/>
                  </a:cubicBezTo>
                  <a:lnTo>
                    <a:pt x="2429" y="1214"/>
                  </a:lnTo>
                  <a:cubicBezTo>
                    <a:pt x="2429" y="1044"/>
                    <a:pt x="2350" y="893"/>
                    <a:pt x="2227" y="79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78" name="Google Shape;4378;p77"/>
            <p:cNvSpPr/>
            <p:nvPr/>
          </p:nvSpPr>
          <p:spPr>
            <a:xfrm>
              <a:off x="5214010" y="3390460"/>
              <a:ext cx="62280" cy="61920"/>
            </a:xfrm>
            <a:custGeom>
              <a:avLst/>
              <a:gdLst/>
              <a:ahLst/>
              <a:cxnLst/>
              <a:rect l="l" t="t" r="r" b="b"/>
              <a:pathLst>
                <a:path w="175" h="174" extrusionOk="0">
                  <a:moveTo>
                    <a:pt x="175" y="86"/>
                  </a:moveTo>
                  <a:cubicBezTo>
                    <a:pt x="175" y="135"/>
                    <a:pt x="136" y="174"/>
                    <a:pt x="88" y="174"/>
                  </a:cubicBezTo>
                  <a:cubicBezTo>
                    <a:pt x="39" y="174"/>
                    <a:pt x="0" y="135"/>
                    <a:pt x="0" y="86"/>
                  </a:cubicBezTo>
                  <a:cubicBezTo>
                    <a:pt x="0" y="38"/>
                    <a:pt x="39" y="0"/>
                    <a:pt x="88" y="0"/>
                  </a:cubicBezTo>
                  <a:cubicBezTo>
                    <a:pt x="136" y="0"/>
                    <a:pt x="175" y="38"/>
                    <a:pt x="175" y="86"/>
                  </a:cubicBezTo>
                  <a:close/>
                </a:path>
              </a:pathLst>
            </a:custGeom>
            <a:solidFill>
              <a:schemeClr val="dk1"/>
            </a:solidFill>
            <a:ln>
              <a:noFill/>
            </a:ln>
          </p:spPr>
          <p:txBody>
            <a:bodyPr spcFirstLastPara="1" wrap="square" lIns="90000" tIns="17625" rIns="90000" bIns="17625"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379" name="Google Shape;4379;p77"/>
            <p:cNvSpPr/>
            <p:nvPr/>
          </p:nvSpPr>
          <p:spPr>
            <a:xfrm>
              <a:off x="5116090" y="3527980"/>
              <a:ext cx="54360" cy="54360"/>
            </a:xfrm>
            <a:custGeom>
              <a:avLst/>
              <a:gdLst/>
              <a:ahLst/>
              <a:cxnLst/>
              <a:rect l="l" t="t" r="r" b="b"/>
              <a:pathLst>
                <a:path w="153" h="153" extrusionOk="0">
                  <a:moveTo>
                    <a:pt x="153" y="77"/>
                  </a:moveTo>
                  <a:cubicBezTo>
                    <a:pt x="153" y="119"/>
                    <a:pt x="118" y="153"/>
                    <a:pt x="76" y="153"/>
                  </a:cubicBezTo>
                  <a:cubicBezTo>
                    <a:pt x="34" y="153"/>
                    <a:pt x="0" y="120"/>
                    <a:pt x="0" y="77"/>
                  </a:cubicBezTo>
                  <a:cubicBezTo>
                    <a:pt x="0" y="35"/>
                    <a:pt x="34" y="0"/>
                    <a:pt x="76" y="0"/>
                  </a:cubicBezTo>
                  <a:cubicBezTo>
                    <a:pt x="118" y="0"/>
                    <a:pt x="153" y="35"/>
                    <a:pt x="153" y="77"/>
                  </a:cubicBezTo>
                  <a:close/>
                </a:path>
              </a:pathLst>
            </a:custGeom>
            <a:solidFill>
              <a:schemeClr val="lt2"/>
            </a:solidFill>
            <a:ln>
              <a:noFill/>
            </a:ln>
          </p:spPr>
          <p:txBody>
            <a:bodyPr spcFirstLastPara="1" wrap="square" lIns="90000" tIns="10075" rIns="90000" bIns="100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80" name="Google Shape;4380;p77"/>
            <p:cNvSpPr/>
            <p:nvPr/>
          </p:nvSpPr>
          <p:spPr>
            <a:xfrm>
              <a:off x="5662570" y="3527980"/>
              <a:ext cx="54000" cy="54360"/>
            </a:xfrm>
            <a:custGeom>
              <a:avLst/>
              <a:gdLst/>
              <a:ahLst/>
              <a:cxnLst/>
              <a:rect l="l" t="t" r="r" b="b"/>
              <a:pathLst>
                <a:path w="152" h="153" extrusionOk="0">
                  <a:moveTo>
                    <a:pt x="152" y="77"/>
                  </a:moveTo>
                  <a:cubicBezTo>
                    <a:pt x="152" y="119"/>
                    <a:pt x="118" y="153"/>
                    <a:pt x="76" y="153"/>
                  </a:cubicBezTo>
                  <a:cubicBezTo>
                    <a:pt x="34" y="153"/>
                    <a:pt x="0" y="120"/>
                    <a:pt x="0" y="77"/>
                  </a:cubicBezTo>
                  <a:cubicBezTo>
                    <a:pt x="0" y="35"/>
                    <a:pt x="34" y="0"/>
                    <a:pt x="76" y="0"/>
                  </a:cubicBezTo>
                  <a:cubicBezTo>
                    <a:pt x="118" y="1"/>
                    <a:pt x="152" y="35"/>
                    <a:pt x="152" y="77"/>
                  </a:cubicBezTo>
                  <a:close/>
                </a:path>
              </a:pathLst>
            </a:custGeom>
            <a:solidFill>
              <a:schemeClr val="lt2"/>
            </a:solidFill>
            <a:ln>
              <a:noFill/>
            </a:ln>
          </p:spPr>
          <p:txBody>
            <a:bodyPr spcFirstLastPara="1" wrap="square" lIns="90000" tIns="10075" rIns="90000" bIns="10075"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81" name="Google Shape;4381;p77"/>
            <p:cNvSpPr/>
            <p:nvPr/>
          </p:nvSpPr>
          <p:spPr>
            <a:xfrm>
              <a:off x="5504530" y="3390460"/>
              <a:ext cx="62280" cy="61920"/>
            </a:xfrm>
            <a:custGeom>
              <a:avLst/>
              <a:gdLst/>
              <a:ahLst/>
              <a:cxnLst/>
              <a:rect l="l" t="t" r="r" b="b"/>
              <a:pathLst>
                <a:path w="175" h="174" extrusionOk="0">
                  <a:moveTo>
                    <a:pt x="175" y="86"/>
                  </a:moveTo>
                  <a:cubicBezTo>
                    <a:pt x="175" y="135"/>
                    <a:pt x="137" y="174"/>
                    <a:pt x="88" y="174"/>
                  </a:cubicBezTo>
                  <a:cubicBezTo>
                    <a:pt x="40" y="174"/>
                    <a:pt x="0" y="135"/>
                    <a:pt x="0" y="86"/>
                  </a:cubicBezTo>
                  <a:cubicBezTo>
                    <a:pt x="0" y="38"/>
                    <a:pt x="39" y="0"/>
                    <a:pt x="88" y="0"/>
                  </a:cubicBezTo>
                  <a:cubicBezTo>
                    <a:pt x="136" y="0"/>
                    <a:pt x="175" y="38"/>
                    <a:pt x="175" y="86"/>
                  </a:cubicBezTo>
                  <a:close/>
                </a:path>
              </a:pathLst>
            </a:custGeom>
            <a:solidFill>
              <a:schemeClr val="dk1"/>
            </a:solidFill>
            <a:ln>
              <a:noFill/>
            </a:ln>
          </p:spPr>
          <p:txBody>
            <a:bodyPr spcFirstLastPara="1" wrap="square" lIns="90000" tIns="17625" rIns="90000" bIns="17625"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382" name="Google Shape;4382;p77"/>
            <p:cNvSpPr/>
            <p:nvPr/>
          </p:nvSpPr>
          <p:spPr>
            <a:xfrm>
              <a:off x="5301490" y="3407380"/>
              <a:ext cx="163800" cy="256321"/>
            </a:xfrm>
            <a:custGeom>
              <a:avLst/>
              <a:gdLst/>
              <a:ahLst/>
              <a:cxnLst/>
              <a:rect l="l" t="t" r="r" b="b"/>
              <a:pathLst>
                <a:path w="457" h="714" extrusionOk="0">
                  <a:moveTo>
                    <a:pt x="417" y="714"/>
                  </a:moveTo>
                  <a:lnTo>
                    <a:pt x="41" y="714"/>
                  </a:lnTo>
                  <a:cubicBezTo>
                    <a:pt x="28" y="714"/>
                    <a:pt x="16" y="708"/>
                    <a:pt x="8" y="698"/>
                  </a:cubicBezTo>
                  <a:cubicBezTo>
                    <a:pt x="1" y="687"/>
                    <a:pt x="-1" y="674"/>
                    <a:pt x="3" y="662"/>
                  </a:cubicBezTo>
                  <a:lnTo>
                    <a:pt x="225" y="27"/>
                  </a:lnTo>
                  <a:cubicBezTo>
                    <a:pt x="232" y="6"/>
                    <a:pt x="255" y="-5"/>
                    <a:pt x="275" y="2"/>
                  </a:cubicBezTo>
                  <a:cubicBezTo>
                    <a:pt x="296" y="9"/>
                    <a:pt x="307" y="32"/>
                    <a:pt x="300" y="53"/>
                  </a:cubicBezTo>
                  <a:lnTo>
                    <a:pt x="97" y="635"/>
                  </a:lnTo>
                  <a:lnTo>
                    <a:pt x="417" y="635"/>
                  </a:lnTo>
                  <a:cubicBezTo>
                    <a:pt x="439" y="635"/>
                    <a:pt x="457" y="653"/>
                    <a:pt x="457" y="675"/>
                  </a:cubicBezTo>
                  <a:cubicBezTo>
                    <a:pt x="456" y="696"/>
                    <a:pt x="439" y="714"/>
                    <a:pt x="417" y="714"/>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383" name="Google Shape;4383;p77"/>
            <p:cNvSpPr/>
            <p:nvPr/>
          </p:nvSpPr>
          <p:spPr>
            <a:xfrm>
              <a:off x="5199610" y="3674140"/>
              <a:ext cx="436680" cy="88920"/>
            </a:xfrm>
            <a:custGeom>
              <a:avLst/>
              <a:gdLst/>
              <a:ahLst/>
              <a:cxnLst/>
              <a:rect l="l" t="t" r="r" b="b"/>
              <a:pathLst>
                <a:path w="1215" h="249" extrusionOk="0">
                  <a:moveTo>
                    <a:pt x="524" y="249"/>
                  </a:moveTo>
                  <a:cubicBezTo>
                    <a:pt x="179" y="249"/>
                    <a:pt x="20" y="77"/>
                    <a:pt x="11" y="67"/>
                  </a:cubicBezTo>
                  <a:cubicBezTo>
                    <a:pt x="-4" y="50"/>
                    <a:pt x="-3" y="25"/>
                    <a:pt x="14" y="10"/>
                  </a:cubicBezTo>
                  <a:cubicBezTo>
                    <a:pt x="30" y="-4"/>
                    <a:pt x="55" y="-3"/>
                    <a:pt x="70" y="14"/>
                  </a:cubicBezTo>
                  <a:cubicBezTo>
                    <a:pt x="83" y="28"/>
                    <a:pt x="401" y="364"/>
                    <a:pt x="1158" y="4"/>
                  </a:cubicBezTo>
                  <a:cubicBezTo>
                    <a:pt x="1178" y="-5"/>
                    <a:pt x="1202" y="3"/>
                    <a:pt x="1211" y="23"/>
                  </a:cubicBezTo>
                  <a:cubicBezTo>
                    <a:pt x="1221" y="43"/>
                    <a:pt x="1212" y="67"/>
                    <a:pt x="1192" y="76"/>
                  </a:cubicBezTo>
                  <a:cubicBezTo>
                    <a:pt x="919" y="206"/>
                    <a:pt x="698" y="249"/>
                    <a:pt x="524" y="249"/>
                  </a:cubicBezTo>
                  <a:close/>
                </a:path>
              </a:pathLst>
            </a:custGeom>
            <a:solidFill>
              <a:schemeClr val="dk1"/>
            </a:solidFill>
            <a:ln>
              <a:noFill/>
            </a:ln>
          </p:spPr>
          <p:txBody>
            <a:bodyPr spcFirstLastPara="1" wrap="square" lIns="90000" tIns="44625" rIns="90000" bIns="44625"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384" name="Google Shape;4384;p77"/>
            <p:cNvSpPr/>
            <p:nvPr/>
          </p:nvSpPr>
          <p:spPr>
            <a:xfrm>
              <a:off x="4710370" y="3279580"/>
              <a:ext cx="166320" cy="158040"/>
            </a:xfrm>
            <a:custGeom>
              <a:avLst/>
              <a:gdLst/>
              <a:ahLst/>
              <a:cxnLst/>
              <a:rect l="l" t="t" r="r" b="b"/>
              <a:pathLst>
                <a:path w="464" h="441" extrusionOk="0">
                  <a:moveTo>
                    <a:pt x="356" y="441"/>
                  </a:moveTo>
                  <a:lnTo>
                    <a:pt x="81" y="351"/>
                  </a:lnTo>
                  <a:lnTo>
                    <a:pt x="29" y="340"/>
                  </a:lnTo>
                  <a:lnTo>
                    <a:pt x="0" y="326"/>
                  </a:lnTo>
                  <a:lnTo>
                    <a:pt x="36" y="215"/>
                  </a:lnTo>
                  <a:lnTo>
                    <a:pt x="173" y="260"/>
                  </a:lnTo>
                  <a:lnTo>
                    <a:pt x="207" y="155"/>
                  </a:lnTo>
                  <a:lnTo>
                    <a:pt x="71" y="110"/>
                  </a:lnTo>
                  <a:lnTo>
                    <a:pt x="107" y="0"/>
                  </a:lnTo>
                  <a:lnTo>
                    <a:pt x="296" y="61"/>
                  </a:lnTo>
                  <a:lnTo>
                    <a:pt x="332" y="68"/>
                  </a:lnTo>
                  <a:lnTo>
                    <a:pt x="464" y="111"/>
                  </a:lnTo>
                  <a:lnTo>
                    <a:pt x="426" y="227"/>
                  </a:lnTo>
                  <a:lnTo>
                    <a:pt x="299" y="185"/>
                  </a:lnTo>
                  <a:lnTo>
                    <a:pt x="264" y="290"/>
                  </a:lnTo>
                  <a:lnTo>
                    <a:pt x="300" y="301"/>
                  </a:lnTo>
                  <a:lnTo>
                    <a:pt x="394" y="326"/>
                  </a:lnTo>
                  <a:lnTo>
                    <a:pt x="356" y="441"/>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85" name="Google Shape;4385;p77"/>
            <p:cNvSpPr/>
            <p:nvPr/>
          </p:nvSpPr>
          <p:spPr>
            <a:xfrm>
              <a:off x="4800370" y="3136300"/>
              <a:ext cx="169200" cy="162720"/>
            </a:xfrm>
            <a:custGeom>
              <a:avLst/>
              <a:gdLst/>
              <a:ahLst/>
              <a:cxnLst/>
              <a:rect l="l" t="t" r="r" b="b"/>
              <a:pathLst>
                <a:path w="472" h="454" extrusionOk="0">
                  <a:moveTo>
                    <a:pt x="235" y="454"/>
                  </a:moveTo>
                  <a:lnTo>
                    <a:pt x="175" y="384"/>
                  </a:lnTo>
                  <a:lnTo>
                    <a:pt x="119" y="347"/>
                  </a:lnTo>
                  <a:lnTo>
                    <a:pt x="127" y="305"/>
                  </a:lnTo>
                  <a:lnTo>
                    <a:pt x="0" y="132"/>
                  </a:lnTo>
                  <a:lnTo>
                    <a:pt x="88" y="0"/>
                  </a:lnTo>
                  <a:lnTo>
                    <a:pt x="335" y="55"/>
                  </a:lnTo>
                  <a:lnTo>
                    <a:pt x="420" y="62"/>
                  </a:lnTo>
                  <a:lnTo>
                    <a:pt x="472" y="96"/>
                  </a:lnTo>
                  <a:lnTo>
                    <a:pt x="409" y="192"/>
                  </a:lnTo>
                  <a:lnTo>
                    <a:pt x="328" y="171"/>
                  </a:lnTo>
                  <a:lnTo>
                    <a:pt x="249" y="290"/>
                  </a:lnTo>
                  <a:lnTo>
                    <a:pt x="302" y="353"/>
                  </a:lnTo>
                  <a:lnTo>
                    <a:pt x="235" y="454"/>
                  </a:lnTo>
                  <a:moveTo>
                    <a:pt x="191" y="210"/>
                  </a:moveTo>
                  <a:lnTo>
                    <a:pt x="235" y="144"/>
                  </a:lnTo>
                  <a:lnTo>
                    <a:pt x="128" y="115"/>
                  </a:lnTo>
                  <a:lnTo>
                    <a:pt x="121" y="125"/>
                  </a:lnTo>
                  <a:lnTo>
                    <a:pt x="191" y="21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86" name="Google Shape;4386;p77"/>
            <p:cNvSpPr/>
            <p:nvPr/>
          </p:nvSpPr>
          <p:spPr>
            <a:xfrm>
              <a:off x="4898290" y="2992300"/>
              <a:ext cx="135720" cy="161280"/>
            </a:xfrm>
            <a:custGeom>
              <a:avLst/>
              <a:gdLst/>
              <a:ahLst/>
              <a:cxnLst/>
              <a:rect l="l" t="t" r="r" b="b"/>
              <a:pathLst>
                <a:path w="379" h="450" extrusionOk="0">
                  <a:moveTo>
                    <a:pt x="251" y="450"/>
                  </a:moveTo>
                  <a:lnTo>
                    <a:pt x="57" y="235"/>
                  </a:lnTo>
                  <a:lnTo>
                    <a:pt x="14" y="203"/>
                  </a:lnTo>
                  <a:lnTo>
                    <a:pt x="0" y="172"/>
                  </a:lnTo>
                  <a:lnTo>
                    <a:pt x="142" y="44"/>
                  </a:lnTo>
                  <a:cubicBezTo>
                    <a:pt x="163" y="25"/>
                    <a:pt x="184" y="12"/>
                    <a:pt x="206" y="5"/>
                  </a:cubicBezTo>
                  <a:cubicBezTo>
                    <a:pt x="227" y="-1"/>
                    <a:pt x="248" y="-1"/>
                    <a:pt x="270" y="7"/>
                  </a:cubicBezTo>
                  <a:cubicBezTo>
                    <a:pt x="292" y="14"/>
                    <a:pt x="314" y="31"/>
                    <a:pt x="336" y="55"/>
                  </a:cubicBezTo>
                  <a:cubicBezTo>
                    <a:pt x="369" y="93"/>
                    <a:pt x="383" y="128"/>
                    <a:pt x="378" y="162"/>
                  </a:cubicBezTo>
                  <a:cubicBezTo>
                    <a:pt x="373" y="196"/>
                    <a:pt x="352" y="229"/>
                    <a:pt x="316" y="262"/>
                  </a:cubicBezTo>
                  <a:lnTo>
                    <a:pt x="273" y="300"/>
                  </a:lnTo>
                  <a:lnTo>
                    <a:pt x="280" y="309"/>
                  </a:lnTo>
                  <a:lnTo>
                    <a:pt x="320" y="345"/>
                  </a:lnTo>
                  <a:lnTo>
                    <a:pt x="338" y="372"/>
                  </a:lnTo>
                  <a:lnTo>
                    <a:pt x="251" y="450"/>
                  </a:lnTo>
                  <a:moveTo>
                    <a:pt x="207" y="227"/>
                  </a:moveTo>
                  <a:lnTo>
                    <a:pt x="229" y="206"/>
                  </a:lnTo>
                  <a:cubicBezTo>
                    <a:pt x="239" y="198"/>
                    <a:pt x="246" y="190"/>
                    <a:pt x="252" y="184"/>
                  </a:cubicBezTo>
                  <a:cubicBezTo>
                    <a:pt x="258" y="177"/>
                    <a:pt x="261" y="170"/>
                    <a:pt x="261" y="163"/>
                  </a:cubicBezTo>
                  <a:cubicBezTo>
                    <a:pt x="261" y="155"/>
                    <a:pt x="257" y="147"/>
                    <a:pt x="249" y="138"/>
                  </a:cubicBezTo>
                  <a:cubicBezTo>
                    <a:pt x="240" y="128"/>
                    <a:pt x="232" y="123"/>
                    <a:pt x="224" y="122"/>
                  </a:cubicBezTo>
                  <a:cubicBezTo>
                    <a:pt x="216" y="121"/>
                    <a:pt x="209" y="123"/>
                    <a:pt x="201" y="129"/>
                  </a:cubicBezTo>
                  <a:cubicBezTo>
                    <a:pt x="193" y="134"/>
                    <a:pt x="185" y="141"/>
                    <a:pt x="175" y="150"/>
                  </a:cubicBezTo>
                  <a:lnTo>
                    <a:pt x="150" y="172"/>
                  </a:lnTo>
                  <a:lnTo>
                    <a:pt x="207" y="227"/>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87" name="Google Shape;4387;p77"/>
            <p:cNvSpPr/>
            <p:nvPr/>
          </p:nvSpPr>
          <p:spPr>
            <a:xfrm>
              <a:off x="5033290" y="2902300"/>
              <a:ext cx="135000" cy="159120"/>
            </a:xfrm>
            <a:custGeom>
              <a:avLst/>
              <a:gdLst/>
              <a:ahLst/>
              <a:cxnLst/>
              <a:rect l="l" t="t" r="r" b="b"/>
              <a:pathLst>
                <a:path w="377" h="444" extrusionOk="0">
                  <a:moveTo>
                    <a:pt x="179" y="444"/>
                  </a:moveTo>
                  <a:lnTo>
                    <a:pt x="41" y="190"/>
                  </a:lnTo>
                  <a:lnTo>
                    <a:pt x="6" y="148"/>
                  </a:lnTo>
                  <a:lnTo>
                    <a:pt x="0" y="115"/>
                  </a:lnTo>
                  <a:lnTo>
                    <a:pt x="168" y="24"/>
                  </a:lnTo>
                  <a:cubicBezTo>
                    <a:pt x="193" y="11"/>
                    <a:pt x="217" y="3"/>
                    <a:pt x="239" y="1"/>
                  </a:cubicBezTo>
                  <a:cubicBezTo>
                    <a:pt x="261" y="-1"/>
                    <a:pt x="281" y="4"/>
                    <a:pt x="301" y="17"/>
                  </a:cubicBezTo>
                  <a:cubicBezTo>
                    <a:pt x="320" y="29"/>
                    <a:pt x="338" y="51"/>
                    <a:pt x="354" y="80"/>
                  </a:cubicBezTo>
                  <a:cubicBezTo>
                    <a:pt x="378" y="124"/>
                    <a:pt x="383" y="162"/>
                    <a:pt x="370" y="193"/>
                  </a:cubicBezTo>
                  <a:cubicBezTo>
                    <a:pt x="357" y="225"/>
                    <a:pt x="329" y="253"/>
                    <a:pt x="286" y="276"/>
                  </a:cubicBezTo>
                  <a:lnTo>
                    <a:pt x="235" y="304"/>
                  </a:lnTo>
                  <a:lnTo>
                    <a:pt x="241" y="314"/>
                  </a:lnTo>
                  <a:lnTo>
                    <a:pt x="270" y="358"/>
                  </a:lnTo>
                  <a:lnTo>
                    <a:pt x="281" y="389"/>
                  </a:lnTo>
                  <a:lnTo>
                    <a:pt x="179" y="444"/>
                  </a:lnTo>
                  <a:moveTo>
                    <a:pt x="188" y="216"/>
                  </a:moveTo>
                  <a:lnTo>
                    <a:pt x="215" y="202"/>
                  </a:lnTo>
                  <a:cubicBezTo>
                    <a:pt x="226" y="196"/>
                    <a:pt x="235" y="190"/>
                    <a:pt x="243" y="185"/>
                  </a:cubicBezTo>
                  <a:cubicBezTo>
                    <a:pt x="250" y="180"/>
                    <a:pt x="254" y="174"/>
                    <a:pt x="256" y="167"/>
                  </a:cubicBezTo>
                  <a:cubicBezTo>
                    <a:pt x="257" y="159"/>
                    <a:pt x="256" y="150"/>
                    <a:pt x="250" y="140"/>
                  </a:cubicBezTo>
                  <a:cubicBezTo>
                    <a:pt x="244" y="128"/>
                    <a:pt x="237" y="121"/>
                    <a:pt x="230" y="119"/>
                  </a:cubicBezTo>
                  <a:cubicBezTo>
                    <a:pt x="222" y="116"/>
                    <a:pt x="214" y="117"/>
                    <a:pt x="205" y="120"/>
                  </a:cubicBezTo>
                  <a:cubicBezTo>
                    <a:pt x="197" y="123"/>
                    <a:pt x="187" y="128"/>
                    <a:pt x="176" y="134"/>
                  </a:cubicBezTo>
                  <a:lnTo>
                    <a:pt x="146" y="150"/>
                  </a:lnTo>
                  <a:lnTo>
                    <a:pt x="188" y="216"/>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88" name="Google Shape;4388;p77"/>
            <p:cNvSpPr/>
            <p:nvPr/>
          </p:nvSpPr>
          <p:spPr>
            <a:xfrm>
              <a:off x="5179450" y="2836060"/>
              <a:ext cx="135000" cy="152280"/>
            </a:xfrm>
            <a:custGeom>
              <a:avLst/>
              <a:gdLst/>
              <a:ahLst/>
              <a:cxnLst/>
              <a:rect l="l" t="t" r="r" b="b"/>
              <a:pathLst>
                <a:path w="377" h="425" extrusionOk="0">
                  <a:moveTo>
                    <a:pt x="220" y="425"/>
                  </a:moveTo>
                  <a:lnTo>
                    <a:pt x="182" y="277"/>
                  </a:lnTo>
                  <a:lnTo>
                    <a:pt x="8" y="126"/>
                  </a:lnTo>
                  <a:lnTo>
                    <a:pt x="0" y="95"/>
                  </a:lnTo>
                  <a:lnTo>
                    <a:pt x="128" y="62"/>
                  </a:lnTo>
                  <a:lnTo>
                    <a:pt x="207" y="155"/>
                  </a:lnTo>
                  <a:lnTo>
                    <a:pt x="217" y="152"/>
                  </a:lnTo>
                  <a:lnTo>
                    <a:pt x="241" y="33"/>
                  </a:lnTo>
                  <a:lnTo>
                    <a:pt x="369" y="0"/>
                  </a:lnTo>
                  <a:lnTo>
                    <a:pt x="377" y="31"/>
                  </a:lnTo>
                  <a:lnTo>
                    <a:pt x="294" y="251"/>
                  </a:lnTo>
                  <a:lnTo>
                    <a:pt x="310" y="302"/>
                  </a:lnTo>
                  <a:lnTo>
                    <a:pt x="334" y="396"/>
                  </a:lnTo>
                  <a:lnTo>
                    <a:pt x="220" y="425"/>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89" name="Google Shape;4389;p77"/>
            <p:cNvSpPr/>
            <p:nvPr/>
          </p:nvSpPr>
          <p:spPr>
            <a:xfrm>
              <a:off x="5426410" y="2831380"/>
              <a:ext cx="134640" cy="139320"/>
            </a:xfrm>
            <a:custGeom>
              <a:avLst/>
              <a:gdLst/>
              <a:ahLst/>
              <a:cxnLst/>
              <a:rect l="l" t="t" r="r" b="b"/>
              <a:pathLst>
                <a:path w="376" h="389" extrusionOk="0">
                  <a:moveTo>
                    <a:pt x="194" y="386"/>
                  </a:moveTo>
                  <a:cubicBezTo>
                    <a:pt x="163" y="383"/>
                    <a:pt x="136" y="378"/>
                    <a:pt x="110" y="370"/>
                  </a:cubicBezTo>
                  <a:cubicBezTo>
                    <a:pt x="85" y="362"/>
                    <a:pt x="64" y="350"/>
                    <a:pt x="46" y="334"/>
                  </a:cubicBezTo>
                  <a:cubicBezTo>
                    <a:pt x="29" y="318"/>
                    <a:pt x="16" y="297"/>
                    <a:pt x="8" y="272"/>
                  </a:cubicBezTo>
                  <a:cubicBezTo>
                    <a:pt x="0" y="246"/>
                    <a:pt x="-2" y="213"/>
                    <a:pt x="2" y="174"/>
                  </a:cubicBezTo>
                  <a:cubicBezTo>
                    <a:pt x="5" y="136"/>
                    <a:pt x="14" y="104"/>
                    <a:pt x="27" y="81"/>
                  </a:cubicBezTo>
                  <a:cubicBezTo>
                    <a:pt x="41" y="57"/>
                    <a:pt x="57" y="39"/>
                    <a:pt x="78" y="26"/>
                  </a:cubicBezTo>
                  <a:cubicBezTo>
                    <a:pt x="98" y="14"/>
                    <a:pt x="121" y="6"/>
                    <a:pt x="145" y="3"/>
                  </a:cubicBezTo>
                  <a:cubicBezTo>
                    <a:pt x="170" y="0"/>
                    <a:pt x="194" y="-1"/>
                    <a:pt x="220" y="2"/>
                  </a:cubicBezTo>
                  <a:cubicBezTo>
                    <a:pt x="237" y="3"/>
                    <a:pt x="253" y="6"/>
                    <a:pt x="267" y="9"/>
                  </a:cubicBezTo>
                  <a:cubicBezTo>
                    <a:pt x="282" y="12"/>
                    <a:pt x="294" y="15"/>
                    <a:pt x="306" y="19"/>
                  </a:cubicBezTo>
                  <a:lnTo>
                    <a:pt x="373" y="68"/>
                  </a:lnTo>
                  <a:lnTo>
                    <a:pt x="328" y="157"/>
                  </a:lnTo>
                  <a:lnTo>
                    <a:pt x="215" y="110"/>
                  </a:lnTo>
                  <a:cubicBezTo>
                    <a:pt x="200" y="109"/>
                    <a:pt x="186" y="110"/>
                    <a:pt x="172" y="114"/>
                  </a:cubicBezTo>
                  <a:cubicBezTo>
                    <a:pt x="159" y="117"/>
                    <a:pt x="148" y="125"/>
                    <a:pt x="139" y="136"/>
                  </a:cubicBezTo>
                  <a:cubicBezTo>
                    <a:pt x="131" y="147"/>
                    <a:pt x="125" y="164"/>
                    <a:pt x="123" y="186"/>
                  </a:cubicBezTo>
                  <a:cubicBezTo>
                    <a:pt x="120" y="220"/>
                    <a:pt x="125" y="244"/>
                    <a:pt x="138" y="259"/>
                  </a:cubicBezTo>
                  <a:cubicBezTo>
                    <a:pt x="151" y="274"/>
                    <a:pt x="172" y="283"/>
                    <a:pt x="198" y="285"/>
                  </a:cubicBezTo>
                  <a:cubicBezTo>
                    <a:pt x="208" y="286"/>
                    <a:pt x="217" y="286"/>
                    <a:pt x="224" y="286"/>
                  </a:cubicBezTo>
                  <a:cubicBezTo>
                    <a:pt x="230" y="285"/>
                    <a:pt x="236" y="284"/>
                    <a:pt x="241" y="283"/>
                  </a:cubicBezTo>
                  <a:lnTo>
                    <a:pt x="244" y="254"/>
                  </a:lnTo>
                  <a:lnTo>
                    <a:pt x="198" y="250"/>
                  </a:lnTo>
                  <a:lnTo>
                    <a:pt x="206" y="166"/>
                  </a:lnTo>
                  <a:lnTo>
                    <a:pt x="373" y="182"/>
                  </a:lnTo>
                  <a:lnTo>
                    <a:pt x="376" y="214"/>
                  </a:lnTo>
                  <a:lnTo>
                    <a:pt x="359" y="268"/>
                  </a:lnTo>
                  <a:lnTo>
                    <a:pt x="348" y="378"/>
                  </a:lnTo>
                  <a:cubicBezTo>
                    <a:pt x="344" y="379"/>
                    <a:pt x="336" y="381"/>
                    <a:pt x="322" y="383"/>
                  </a:cubicBezTo>
                  <a:cubicBezTo>
                    <a:pt x="308" y="385"/>
                    <a:pt x="290" y="387"/>
                    <a:pt x="268" y="388"/>
                  </a:cubicBezTo>
                  <a:cubicBezTo>
                    <a:pt x="246" y="390"/>
                    <a:pt x="222" y="389"/>
                    <a:pt x="194" y="386"/>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90" name="Google Shape;4390;p77"/>
            <p:cNvSpPr/>
            <p:nvPr/>
          </p:nvSpPr>
          <p:spPr>
            <a:xfrm>
              <a:off x="5590570" y="2853340"/>
              <a:ext cx="150120" cy="156240"/>
            </a:xfrm>
            <a:custGeom>
              <a:avLst/>
              <a:gdLst/>
              <a:ahLst/>
              <a:cxnLst/>
              <a:rect l="l" t="t" r="r" b="b"/>
              <a:pathLst>
                <a:path w="419" h="436" extrusionOk="0">
                  <a:moveTo>
                    <a:pt x="124" y="417"/>
                  </a:moveTo>
                  <a:cubicBezTo>
                    <a:pt x="67" y="395"/>
                    <a:pt x="29" y="368"/>
                    <a:pt x="12" y="336"/>
                  </a:cubicBezTo>
                  <a:cubicBezTo>
                    <a:pt x="-5" y="303"/>
                    <a:pt x="-4" y="261"/>
                    <a:pt x="15" y="209"/>
                  </a:cubicBezTo>
                  <a:lnTo>
                    <a:pt x="63" y="80"/>
                  </a:lnTo>
                  <a:lnTo>
                    <a:pt x="82" y="30"/>
                  </a:lnTo>
                  <a:lnTo>
                    <a:pt x="92" y="0"/>
                  </a:lnTo>
                  <a:lnTo>
                    <a:pt x="204" y="41"/>
                  </a:lnTo>
                  <a:lnTo>
                    <a:pt x="136" y="225"/>
                  </a:lnTo>
                  <a:cubicBezTo>
                    <a:pt x="130" y="241"/>
                    <a:pt x="126" y="254"/>
                    <a:pt x="124" y="267"/>
                  </a:cubicBezTo>
                  <a:cubicBezTo>
                    <a:pt x="122" y="280"/>
                    <a:pt x="124" y="291"/>
                    <a:pt x="129" y="300"/>
                  </a:cubicBezTo>
                  <a:cubicBezTo>
                    <a:pt x="135" y="310"/>
                    <a:pt x="145" y="317"/>
                    <a:pt x="160" y="323"/>
                  </a:cubicBezTo>
                  <a:cubicBezTo>
                    <a:pt x="176" y="329"/>
                    <a:pt x="189" y="330"/>
                    <a:pt x="199" y="327"/>
                  </a:cubicBezTo>
                  <a:cubicBezTo>
                    <a:pt x="209" y="324"/>
                    <a:pt x="217" y="317"/>
                    <a:pt x="224" y="306"/>
                  </a:cubicBezTo>
                  <a:cubicBezTo>
                    <a:pt x="230" y="295"/>
                    <a:pt x="237" y="281"/>
                    <a:pt x="243" y="264"/>
                  </a:cubicBezTo>
                  <a:lnTo>
                    <a:pt x="311" y="80"/>
                  </a:lnTo>
                  <a:lnTo>
                    <a:pt x="419" y="120"/>
                  </a:lnTo>
                  <a:lnTo>
                    <a:pt x="342" y="329"/>
                  </a:lnTo>
                  <a:cubicBezTo>
                    <a:pt x="330" y="363"/>
                    <a:pt x="314" y="389"/>
                    <a:pt x="295" y="407"/>
                  </a:cubicBezTo>
                  <a:cubicBezTo>
                    <a:pt x="277" y="424"/>
                    <a:pt x="253" y="434"/>
                    <a:pt x="226" y="436"/>
                  </a:cubicBezTo>
                  <a:cubicBezTo>
                    <a:pt x="197" y="438"/>
                    <a:pt x="164" y="431"/>
                    <a:pt x="124" y="417"/>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91" name="Google Shape;4391;p77"/>
            <p:cNvSpPr/>
            <p:nvPr/>
          </p:nvSpPr>
          <p:spPr>
            <a:xfrm>
              <a:off x="5751850" y="2920660"/>
              <a:ext cx="149760" cy="161280"/>
            </a:xfrm>
            <a:custGeom>
              <a:avLst/>
              <a:gdLst/>
              <a:ahLst/>
              <a:cxnLst/>
              <a:rect l="l" t="t" r="r" b="b"/>
              <a:pathLst>
                <a:path w="418" h="450" extrusionOk="0">
                  <a:moveTo>
                    <a:pt x="0" y="383"/>
                  </a:moveTo>
                  <a:lnTo>
                    <a:pt x="87" y="257"/>
                  </a:lnTo>
                  <a:lnTo>
                    <a:pt x="87" y="26"/>
                  </a:lnTo>
                  <a:lnTo>
                    <a:pt x="105" y="0"/>
                  </a:lnTo>
                  <a:lnTo>
                    <a:pt x="214" y="76"/>
                  </a:lnTo>
                  <a:lnTo>
                    <a:pt x="196" y="195"/>
                  </a:lnTo>
                  <a:lnTo>
                    <a:pt x="204" y="202"/>
                  </a:lnTo>
                  <a:lnTo>
                    <a:pt x="309" y="142"/>
                  </a:lnTo>
                  <a:lnTo>
                    <a:pt x="418" y="217"/>
                  </a:lnTo>
                  <a:lnTo>
                    <a:pt x="400" y="243"/>
                  </a:lnTo>
                  <a:lnTo>
                    <a:pt x="180" y="325"/>
                  </a:lnTo>
                  <a:lnTo>
                    <a:pt x="152" y="371"/>
                  </a:lnTo>
                  <a:lnTo>
                    <a:pt x="97" y="450"/>
                  </a:lnTo>
                  <a:lnTo>
                    <a:pt x="0" y="383"/>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92" name="Google Shape;4392;p77"/>
            <p:cNvSpPr/>
            <p:nvPr/>
          </p:nvSpPr>
          <p:spPr>
            <a:xfrm>
              <a:off x="5901250" y="3107140"/>
              <a:ext cx="143280" cy="146880"/>
            </a:xfrm>
            <a:custGeom>
              <a:avLst/>
              <a:gdLst/>
              <a:ahLst/>
              <a:cxnLst/>
              <a:rect l="l" t="t" r="r" b="b"/>
              <a:pathLst>
                <a:path w="400" h="410" extrusionOk="0">
                  <a:moveTo>
                    <a:pt x="46" y="313"/>
                  </a:moveTo>
                  <a:cubicBezTo>
                    <a:pt x="32" y="293"/>
                    <a:pt x="21" y="271"/>
                    <a:pt x="12" y="250"/>
                  </a:cubicBezTo>
                  <a:cubicBezTo>
                    <a:pt x="4" y="228"/>
                    <a:pt x="-1" y="207"/>
                    <a:pt x="0" y="184"/>
                  </a:cubicBezTo>
                  <a:cubicBezTo>
                    <a:pt x="1" y="161"/>
                    <a:pt x="8" y="138"/>
                    <a:pt x="22" y="114"/>
                  </a:cubicBezTo>
                  <a:cubicBezTo>
                    <a:pt x="36" y="91"/>
                    <a:pt x="59" y="68"/>
                    <a:pt x="90" y="45"/>
                  </a:cubicBezTo>
                  <a:cubicBezTo>
                    <a:pt x="118" y="24"/>
                    <a:pt x="145" y="11"/>
                    <a:pt x="171" y="5"/>
                  </a:cubicBezTo>
                  <a:cubicBezTo>
                    <a:pt x="197" y="-1"/>
                    <a:pt x="221" y="-2"/>
                    <a:pt x="244" y="4"/>
                  </a:cubicBezTo>
                  <a:cubicBezTo>
                    <a:pt x="267" y="9"/>
                    <a:pt x="288" y="19"/>
                    <a:pt x="307" y="33"/>
                  </a:cubicBezTo>
                  <a:cubicBezTo>
                    <a:pt x="326" y="48"/>
                    <a:pt x="343" y="65"/>
                    <a:pt x="358" y="86"/>
                  </a:cubicBezTo>
                  <a:cubicBezTo>
                    <a:pt x="368" y="100"/>
                    <a:pt x="378" y="115"/>
                    <a:pt x="385" y="131"/>
                  </a:cubicBezTo>
                  <a:cubicBezTo>
                    <a:pt x="393" y="146"/>
                    <a:pt x="398" y="158"/>
                    <a:pt x="400" y="166"/>
                  </a:cubicBezTo>
                  <a:lnTo>
                    <a:pt x="394" y="250"/>
                  </a:lnTo>
                  <a:lnTo>
                    <a:pt x="292" y="258"/>
                  </a:lnTo>
                  <a:lnTo>
                    <a:pt x="270" y="149"/>
                  </a:lnTo>
                  <a:cubicBezTo>
                    <a:pt x="263" y="140"/>
                    <a:pt x="255" y="132"/>
                    <a:pt x="243" y="128"/>
                  </a:cubicBezTo>
                  <a:cubicBezTo>
                    <a:pt x="232" y="124"/>
                    <a:pt x="218" y="122"/>
                    <a:pt x="204" y="124"/>
                  </a:cubicBezTo>
                  <a:cubicBezTo>
                    <a:pt x="190" y="126"/>
                    <a:pt x="176" y="133"/>
                    <a:pt x="161" y="144"/>
                  </a:cubicBezTo>
                  <a:cubicBezTo>
                    <a:pt x="143" y="157"/>
                    <a:pt x="130" y="171"/>
                    <a:pt x="124" y="184"/>
                  </a:cubicBezTo>
                  <a:cubicBezTo>
                    <a:pt x="119" y="197"/>
                    <a:pt x="118" y="211"/>
                    <a:pt x="122" y="225"/>
                  </a:cubicBezTo>
                  <a:cubicBezTo>
                    <a:pt x="126" y="238"/>
                    <a:pt x="134" y="253"/>
                    <a:pt x="145" y="268"/>
                  </a:cubicBezTo>
                  <a:cubicBezTo>
                    <a:pt x="156" y="282"/>
                    <a:pt x="168" y="295"/>
                    <a:pt x="180" y="306"/>
                  </a:cubicBezTo>
                  <a:cubicBezTo>
                    <a:pt x="193" y="317"/>
                    <a:pt x="204" y="326"/>
                    <a:pt x="215" y="332"/>
                  </a:cubicBezTo>
                  <a:cubicBezTo>
                    <a:pt x="226" y="340"/>
                    <a:pt x="235" y="345"/>
                    <a:pt x="242" y="348"/>
                  </a:cubicBezTo>
                  <a:lnTo>
                    <a:pt x="156" y="410"/>
                  </a:lnTo>
                  <a:cubicBezTo>
                    <a:pt x="149" y="406"/>
                    <a:pt x="140" y="400"/>
                    <a:pt x="128" y="393"/>
                  </a:cubicBezTo>
                  <a:cubicBezTo>
                    <a:pt x="117" y="386"/>
                    <a:pt x="104" y="376"/>
                    <a:pt x="90" y="363"/>
                  </a:cubicBezTo>
                  <a:cubicBezTo>
                    <a:pt x="76" y="350"/>
                    <a:pt x="61" y="333"/>
                    <a:pt x="46" y="313"/>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93" name="Google Shape;4393;p77"/>
            <p:cNvSpPr/>
            <p:nvPr/>
          </p:nvSpPr>
          <p:spPr>
            <a:xfrm>
              <a:off x="5978650" y="3246100"/>
              <a:ext cx="141480" cy="141480"/>
            </a:xfrm>
            <a:custGeom>
              <a:avLst/>
              <a:gdLst/>
              <a:ahLst/>
              <a:cxnLst/>
              <a:rect l="l" t="t" r="r" b="b"/>
              <a:pathLst>
                <a:path w="395" h="395" extrusionOk="0">
                  <a:moveTo>
                    <a:pt x="19" y="270"/>
                  </a:moveTo>
                  <a:cubicBezTo>
                    <a:pt x="10" y="249"/>
                    <a:pt x="4" y="227"/>
                    <a:pt x="1" y="204"/>
                  </a:cubicBezTo>
                  <a:cubicBezTo>
                    <a:pt x="-2" y="181"/>
                    <a:pt x="-1" y="158"/>
                    <a:pt x="5" y="136"/>
                  </a:cubicBezTo>
                  <a:cubicBezTo>
                    <a:pt x="11" y="113"/>
                    <a:pt x="24" y="91"/>
                    <a:pt x="43" y="72"/>
                  </a:cubicBezTo>
                  <a:cubicBezTo>
                    <a:pt x="62" y="52"/>
                    <a:pt x="90" y="35"/>
                    <a:pt x="126" y="21"/>
                  </a:cubicBezTo>
                  <a:cubicBezTo>
                    <a:pt x="162" y="6"/>
                    <a:pt x="194" y="-1"/>
                    <a:pt x="222" y="1"/>
                  </a:cubicBezTo>
                  <a:cubicBezTo>
                    <a:pt x="250" y="2"/>
                    <a:pt x="273" y="8"/>
                    <a:pt x="293" y="20"/>
                  </a:cubicBezTo>
                  <a:cubicBezTo>
                    <a:pt x="313" y="32"/>
                    <a:pt x="330" y="48"/>
                    <a:pt x="343" y="66"/>
                  </a:cubicBezTo>
                  <a:cubicBezTo>
                    <a:pt x="357" y="85"/>
                    <a:pt x="368" y="105"/>
                    <a:pt x="376" y="126"/>
                  </a:cubicBezTo>
                  <a:cubicBezTo>
                    <a:pt x="385" y="147"/>
                    <a:pt x="390" y="169"/>
                    <a:pt x="393" y="192"/>
                  </a:cubicBezTo>
                  <a:cubicBezTo>
                    <a:pt x="397" y="214"/>
                    <a:pt x="395" y="237"/>
                    <a:pt x="389" y="260"/>
                  </a:cubicBezTo>
                  <a:cubicBezTo>
                    <a:pt x="383" y="282"/>
                    <a:pt x="370" y="303"/>
                    <a:pt x="351" y="323"/>
                  </a:cubicBezTo>
                  <a:cubicBezTo>
                    <a:pt x="332" y="343"/>
                    <a:pt x="305" y="360"/>
                    <a:pt x="269" y="375"/>
                  </a:cubicBezTo>
                  <a:cubicBezTo>
                    <a:pt x="233" y="389"/>
                    <a:pt x="201" y="396"/>
                    <a:pt x="173" y="395"/>
                  </a:cubicBezTo>
                  <a:cubicBezTo>
                    <a:pt x="146" y="394"/>
                    <a:pt x="122" y="387"/>
                    <a:pt x="102" y="375"/>
                  </a:cubicBezTo>
                  <a:cubicBezTo>
                    <a:pt x="82" y="363"/>
                    <a:pt x="66" y="348"/>
                    <a:pt x="52" y="330"/>
                  </a:cubicBezTo>
                  <a:cubicBezTo>
                    <a:pt x="39" y="311"/>
                    <a:pt x="27" y="290"/>
                    <a:pt x="19" y="270"/>
                  </a:cubicBezTo>
                  <a:moveTo>
                    <a:pt x="117" y="230"/>
                  </a:moveTo>
                  <a:cubicBezTo>
                    <a:pt x="125" y="251"/>
                    <a:pt x="139" y="264"/>
                    <a:pt x="156" y="270"/>
                  </a:cubicBezTo>
                  <a:cubicBezTo>
                    <a:pt x="174" y="275"/>
                    <a:pt x="195" y="273"/>
                    <a:pt x="223" y="262"/>
                  </a:cubicBezTo>
                  <a:cubicBezTo>
                    <a:pt x="251" y="251"/>
                    <a:pt x="270" y="237"/>
                    <a:pt x="278" y="221"/>
                  </a:cubicBezTo>
                  <a:cubicBezTo>
                    <a:pt x="287" y="205"/>
                    <a:pt x="286" y="186"/>
                    <a:pt x="278" y="165"/>
                  </a:cubicBezTo>
                  <a:cubicBezTo>
                    <a:pt x="261" y="122"/>
                    <a:pt x="225" y="112"/>
                    <a:pt x="172" y="134"/>
                  </a:cubicBezTo>
                  <a:cubicBezTo>
                    <a:pt x="144" y="145"/>
                    <a:pt x="126" y="158"/>
                    <a:pt x="117" y="174"/>
                  </a:cubicBezTo>
                  <a:cubicBezTo>
                    <a:pt x="109" y="190"/>
                    <a:pt x="108" y="209"/>
                    <a:pt x="117" y="230"/>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94" name="Google Shape;4394;p77"/>
            <p:cNvSpPr/>
            <p:nvPr/>
          </p:nvSpPr>
          <p:spPr>
            <a:xfrm>
              <a:off x="6009970" y="3424660"/>
              <a:ext cx="47880" cy="47880"/>
            </a:xfrm>
            <a:custGeom>
              <a:avLst/>
              <a:gdLst/>
              <a:ahLst/>
              <a:cxnLst/>
              <a:rect l="l" t="t" r="r" b="b"/>
              <a:pathLst>
                <a:path w="135" h="135" extrusionOk="0">
                  <a:moveTo>
                    <a:pt x="0" y="80"/>
                  </a:moveTo>
                  <a:lnTo>
                    <a:pt x="55" y="0"/>
                  </a:lnTo>
                  <a:lnTo>
                    <a:pt x="135" y="55"/>
                  </a:lnTo>
                  <a:lnTo>
                    <a:pt x="81" y="135"/>
                  </a:lnTo>
                  <a:lnTo>
                    <a:pt x="0" y="80"/>
                  </a:lnTo>
                  <a:close/>
                </a:path>
              </a:pathLst>
            </a:custGeom>
            <a:solidFill>
              <a:schemeClr val="accent2"/>
            </a:solidFill>
            <a:ln>
              <a:noFill/>
            </a:ln>
          </p:spPr>
          <p:txBody>
            <a:bodyPr spcFirstLastPara="1" wrap="square" lIns="90000" tIns="3600" rIns="90000" bIns="36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95" name="Google Shape;4395;p77"/>
            <p:cNvSpPr/>
            <p:nvPr/>
          </p:nvSpPr>
          <p:spPr>
            <a:xfrm>
              <a:off x="4658890" y="3863860"/>
              <a:ext cx="103680" cy="115560"/>
            </a:xfrm>
            <a:custGeom>
              <a:avLst/>
              <a:gdLst/>
              <a:ahLst/>
              <a:cxnLst/>
              <a:rect l="l" t="t" r="r" b="b"/>
              <a:pathLst>
                <a:path w="290" h="323" extrusionOk="0">
                  <a:moveTo>
                    <a:pt x="9" y="323"/>
                  </a:moveTo>
                  <a:lnTo>
                    <a:pt x="0" y="295"/>
                  </a:lnTo>
                  <a:lnTo>
                    <a:pt x="9" y="250"/>
                  </a:lnTo>
                  <a:lnTo>
                    <a:pt x="9" y="0"/>
                  </a:lnTo>
                  <a:lnTo>
                    <a:pt x="244" y="0"/>
                  </a:lnTo>
                  <a:lnTo>
                    <a:pt x="266" y="14"/>
                  </a:lnTo>
                  <a:lnTo>
                    <a:pt x="236" y="92"/>
                  </a:lnTo>
                  <a:lnTo>
                    <a:pt x="195" y="87"/>
                  </a:lnTo>
                  <a:lnTo>
                    <a:pt x="110" y="87"/>
                  </a:lnTo>
                  <a:lnTo>
                    <a:pt x="110" y="124"/>
                  </a:lnTo>
                  <a:lnTo>
                    <a:pt x="222" y="124"/>
                  </a:lnTo>
                  <a:lnTo>
                    <a:pt x="222" y="199"/>
                  </a:lnTo>
                  <a:lnTo>
                    <a:pt x="160" y="199"/>
                  </a:lnTo>
                  <a:lnTo>
                    <a:pt x="110" y="194"/>
                  </a:lnTo>
                  <a:lnTo>
                    <a:pt x="110" y="237"/>
                  </a:lnTo>
                  <a:lnTo>
                    <a:pt x="236" y="237"/>
                  </a:lnTo>
                  <a:lnTo>
                    <a:pt x="290" y="294"/>
                  </a:lnTo>
                  <a:lnTo>
                    <a:pt x="263" y="323"/>
                  </a:lnTo>
                  <a:lnTo>
                    <a:pt x="9" y="323"/>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96" name="Google Shape;4396;p77"/>
            <p:cNvSpPr/>
            <p:nvPr/>
          </p:nvSpPr>
          <p:spPr>
            <a:xfrm>
              <a:off x="4774090" y="3862420"/>
              <a:ext cx="95400" cy="118440"/>
            </a:xfrm>
            <a:custGeom>
              <a:avLst/>
              <a:gdLst/>
              <a:ahLst/>
              <a:cxnLst/>
              <a:rect l="l" t="t" r="r" b="b"/>
              <a:pathLst>
                <a:path w="267" h="331" extrusionOk="0">
                  <a:moveTo>
                    <a:pt x="128" y="331"/>
                  </a:moveTo>
                  <a:cubicBezTo>
                    <a:pt x="111" y="331"/>
                    <a:pt x="94" y="330"/>
                    <a:pt x="78" y="327"/>
                  </a:cubicBezTo>
                  <a:cubicBezTo>
                    <a:pt x="62" y="324"/>
                    <a:pt x="47" y="321"/>
                    <a:pt x="35" y="316"/>
                  </a:cubicBezTo>
                  <a:cubicBezTo>
                    <a:pt x="23" y="312"/>
                    <a:pt x="14" y="307"/>
                    <a:pt x="8" y="302"/>
                  </a:cubicBezTo>
                  <a:lnTo>
                    <a:pt x="8" y="207"/>
                  </a:lnTo>
                  <a:cubicBezTo>
                    <a:pt x="20" y="213"/>
                    <a:pt x="32" y="219"/>
                    <a:pt x="47" y="224"/>
                  </a:cubicBezTo>
                  <a:cubicBezTo>
                    <a:pt x="61" y="230"/>
                    <a:pt x="75" y="233"/>
                    <a:pt x="90" y="236"/>
                  </a:cubicBezTo>
                  <a:cubicBezTo>
                    <a:pt x="105" y="239"/>
                    <a:pt x="119" y="241"/>
                    <a:pt x="132" y="241"/>
                  </a:cubicBezTo>
                  <a:cubicBezTo>
                    <a:pt x="151" y="241"/>
                    <a:pt x="160" y="236"/>
                    <a:pt x="160" y="228"/>
                  </a:cubicBezTo>
                  <a:cubicBezTo>
                    <a:pt x="160" y="224"/>
                    <a:pt x="158" y="220"/>
                    <a:pt x="154" y="217"/>
                  </a:cubicBezTo>
                  <a:cubicBezTo>
                    <a:pt x="150" y="214"/>
                    <a:pt x="144" y="211"/>
                    <a:pt x="134" y="208"/>
                  </a:cubicBezTo>
                  <a:cubicBezTo>
                    <a:pt x="125" y="205"/>
                    <a:pt x="111" y="200"/>
                    <a:pt x="94" y="195"/>
                  </a:cubicBezTo>
                  <a:cubicBezTo>
                    <a:pt x="74" y="189"/>
                    <a:pt x="57" y="182"/>
                    <a:pt x="43" y="175"/>
                  </a:cubicBezTo>
                  <a:cubicBezTo>
                    <a:pt x="29" y="168"/>
                    <a:pt x="18" y="159"/>
                    <a:pt x="11" y="148"/>
                  </a:cubicBezTo>
                  <a:cubicBezTo>
                    <a:pt x="3" y="137"/>
                    <a:pt x="0" y="123"/>
                    <a:pt x="0" y="105"/>
                  </a:cubicBezTo>
                  <a:cubicBezTo>
                    <a:pt x="0" y="73"/>
                    <a:pt x="12" y="48"/>
                    <a:pt x="37" y="29"/>
                  </a:cubicBezTo>
                  <a:cubicBezTo>
                    <a:pt x="62" y="10"/>
                    <a:pt x="100" y="0"/>
                    <a:pt x="148" y="0"/>
                  </a:cubicBezTo>
                  <a:cubicBezTo>
                    <a:pt x="158" y="0"/>
                    <a:pt x="168" y="0"/>
                    <a:pt x="179" y="1"/>
                  </a:cubicBezTo>
                  <a:cubicBezTo>
                    <a:pt x="190" y="2"/>
                    <a:pt x="199" y="3"/>
                    <a:pt x="206" y="4"/>
                  </a:cubicBezTo>
                  <a:lnTo>
                    <a:pt x="262" y="42"/>
                  </a:lnTo>
                  <a:lnTo>
                    <a:pt x="239" y="111"/>
                  </a:lnTo>
                  <a:lnTo>
                    <a:pt x="123" y="82"/>
                  </a:lnTo>
                  <a:cubicBezTo>
                    <a:pt x="110" y="82"/>
                    <a:pt x="104" y="86"/>
                    <a:pt x="104" y="94"/>
                  </a:cubicBezTo>
                  <a:cubicBezTo>
                    <a:pt x="104" y="100"/>
                    <a:pt x="108" y="105"/>
                    <a:pt x="116" y="109"/>
                  </a:cubicBezTo>
                  <a:cubicBezTo>
                    <a:pt x="124" y="113"/>
                    <a:pt x="138" y="119"/>
                    <a:pt x="158" y="126"/>
                  </a:cubicBezTo>
                  <a:cubicBezTo>
                    <a:pt x="185" y="135"/>
                    <a:pt x="206" y="145"/>
                    <a:pt x="223" y="154"/>
                  </a:cubicBezTo>
                  <a:cubicBezTo>
                    <a:pt x="238" y="164"/>
                    <a:pt x="250" y="175"/>
                    <a:pt x="257" y="187"/>
                  </a:cubicBezTo>
                  <a:cubicBezTo>
                    <a:pt x="264" y="200"/>
                    <a:pt x="267" y="213"/>
                    <a:pt x="267" y="230"/>
                  </a:cubicBezTo>
                  <a:cubicBezTo>
                    <a:pt x="267" y="260"/>
                    <a:pt x="256" y="285"/>
                    <a:pt x="232" y="303"/>
                  </a:cubicBezTo>
                  <a:cubicBezTo>
                    <a:pt x="209" y="322"/>
                    <a:pt x="174" y="331"/>
                    <a:pt x="128" y="331"/>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97" name="Google Shape;4397;p77"/>
            <p:cNvSpPr/>
            <p:nvPr/>
          </p:nvSpPr>
          <p:spPr>
            <a:xfrm>
              <a:off x="4883890" y="3863860"/>
              <a:ext cx="101880" cy="115560"/>
            </a:xfrm>
            <a:custGeom>
              <a:avLst/>
              <a:gdLst/>
              <a:ahLst/>
              <a:cxnLst/>
              <a:rect l="l" t="t" r="r" b="b"/>
              <a:pathLst>
                <a:path w="285" h="323" extrusionOk="0">
                  <a:moveTo>
                    <a:pt x="91" y="323"/>
                  </a:moveTo>
                  <a:lnTo>
                    <a:pt x="91" y="87"/>
                  </a:lnTo>
                  <a:lnTo>
                    <a:pt x="0" y="92"/>
                  </a:lnTo>
                  <a:lnTo>
                    <a:pt x="0" y="0"/>
                  </a:lnTo>
                  <a:lnTo>
                    <a:pt x="285" y="0"/>
                  </a:lnTo>
                  <a:lnTo>
                    <a:pt x="285" y="92"/>
                  </a:lnTo>
                  <a:lnTo>
                    <a:pt x="191" y="87"/>
                  </a:lnTo>
                  <a:lnTo>
                    <a:pt x="191" y="250"/>
                  </a:lnTo>
                  <a:lnTo>
                    <a:pt x="196" y="295"/>
                  </a:lnTo>
                  <a:lnTo>
                    <a:pt x="191" y="322"/>
                  </a:lnTo>
                  <a:lnTo>
                    <a:pt x="91" y="322"/>
                  </a:lnTo>
                  <a:lnTo>
                    <a:pt x="91" y="323"/>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98" name="Google Shape;4398;p77"/>
            <p:cNvSpPr/>
            <p:nvPr/>
          </p:nvSpPr>
          <p:spPr>
            <a:xfrm>
              <a:off x="5961730" y="3862420"/>
              <a:ext cx="101880" cy="118440"/>
            </a:xfrm>
            <a:custGeom>
              <a:avLst/>
              <a:gdLst/>
              <a:ahLst/>
              <a:cxnLst/>
              <a:rect l="l" t="t" r="r" b="b"/>
              <a:pathLst>
                <a:path w="285" h="331" extrusionOk="0">
                  <a:moveTo>
                    <a:pt x="127" y="331"/>
                  </a:moveTo>
                  <a:cubicBezTo>
                    <a:pt x="115" y="331"/>
                    <a:pt x="103" y="331"/>
                    <a:pt x="93" y="330"/>
                  </a:cubicBezTo>
                  <a:cubicBezTo>
                    <a:pt x="83" y="329"/>
                    <a:pt x="74" y="328"/>
                    <a:pt x="68" y="326"/>
                  </a:cubicBezTo>
                  <a:lnTo>
                    <a:pt x="8" y="293"/>
                  </a:lnTo>
                  <a:lnTo>
                    <a:pt x="35" y="220"/>
                  </a:lnTo>
                  <a:lnTo>
                    <a:pt x="126" y="240"/>
                  </a:lnTo>
                  <a:cubicBezTo>
                    <a:pt x="143" y="240"/>
                    <a:pt x="155" y="236"/>
                    <a:pt x="163" y="227"/>
                  </a:cubicBezTo>
                  <a:cubicBezTo>
                    <a:pt x="172" y="218"/>
                    <a:pt x="176" y="207"/>
                    <a:pt x="176" y="194"/>
                  </a:cubicBezTo>
                  <a:lnTo>
                    <a:pt x="115" y="208"/>
                  </a:lnTo>
                  <a:cubicBezTo>
                    <a:pt x="94" y="208"/>
                    <a:pt x="75" y="205"/>
                    <a:pt x="57" y="200"/>
                  </a:cubicBezTo>
                  <a:cubicBezTo>
                    <a:pt x="40" y="195"/>
                    <a:pt x="26" y="185"/>
                    <a:pt x="15" y="172"/>
                  </a:cubicBezTo>
                  <a:cubicBezTo>
                    <a:pt x="5" y="158"/>
                    <a:pt x="0" y="138"/>
                    <a:pt x="0" y="113"/>
                  </a:cubicBezTo>
                  <a:cubicBezTo>
                    <a:pt x="0" y="93"/>
                    <a:pt x="4" y="74"/>
                    <a:pt x="14" y="57"/>
                  </a:cubicBezTo>
                  <a:cubicBezTo>
                    <a:pt x="23" y="40"/>
                    <a:pt x="39" y="26"/>
                    <a:pt x="58" y="15"/>
                  </a:cubicBezTo>
                  <a:cubicBezTo>
                    <a:pt x="78" y="5"/>
                    <a:pt x="103" y="0"/>
                    <a:pt x="134" y="0"/>
                  </a:cubicBezTo>
                  <a:cubicBezTo>
                    <a:pt x="163" y="0"/>
                    <a:pt x="188" y="5"/>
                    <a:pt x="211" y="16"/>
                  </a:cubicBezTo>
                  <a:cubicBezTo>
                    <a:pt x="234" y="27"/>
                    <a:pt x="252" y="45"/>
                    <a:pt x="265" y="69"/>
                  </a:cubicBezTo>
                  <a:cubicBezTo>
                    <a:pt x="279" y="93"/>
                    <a:pt x="285" y="125"/>
                    <a:pt x="285" y="166"/>
                  </a:cubicBezTo>
                  <a:cubicBezTo>
                    <a:pt x="285" y="195"/>
                    <a:pt x="281" y="221"/>
                    <a:pt x="273" y="242"/>
                  </a:cubicBezTo>
                  <a:cubicBezTo>
                    <a:pt x="265" y="263"/>
                    <a:pt x="254" y="280"/>
                    <a:pt x="239" y="293"/>
                  </a:cubicBezTo>
                  <a:cubicBezTo>
                    <a:pt x="225" y="306"/>
                    <a:pt x="207" y="316"/>
                    <a:pt x="188" y="322"/>
                  </a:cubicBezTo>
                  <a:cubicBezTo>
                    <a:pt x="169" y="328"/>
                    <a:pt x="148" y="331"/>
                    <a:pt x="127" y="331"/>
                  </a:cubicBezTo>
                  <a:moveTo>
                    <a:pt x="138" y="141"/>
                  </a:moveTo>
                  <a:cubicBezTo>
                    <a:pt x="147" y="141"/>
                    <a:pt x="154" y="141"/>
                    <a:pt x="158" y="140"/>
                  </a:cubicBezTo>
                  <a:cubicBezTo>
                    <a:pt x="162" y="140"/>
                    <a:pt x="166" y="139"/>
                    <a:pt x="168" y="138"/>
                  </a:cubicBezTo>
                  <a:cubicBezTo>
                    <a:pt x="170" y="137"/>
                    <a:pt x="173" y="137"/>
                    <a:pt x="176" y="136"/>
                  </a:cubicBezTo>
                  <a:cubicBezTo>
                    <a:pt x="176" y="122"/>
                    <a:pt x="173" y="111"/>
                    <a:pt x="166" y="103"/>
                  </a:cubicBezTo>
                  <a:cubicBezTo>
                    <a:pt x="158" y="95"/>
                    <a:pt x="148" y="91"/>
                    <a:pt x="135" y="91"/>
                  </a:cubicBezTo>
                  <a:cubicBezTo>
                    <a:pt x="124" y="91"/>
                    <a:pt x="117" y="95"/>
                    <a:pt x="112" y="99"/>
                  </a:cubicBezTo>
                  <a:cubicBezTo>
                    <a:pt x="107" y="104"/>
                    <a:pt x="104" y="110"/>
                    <a:pt x="104" y="117"/>
                  </a:cubicBezTo>
                  <a:cubicBezTo>
                    <a:pt x="104" y="124"/>
                    <a:pt x="107" y="130"/>
                    <a:pt x="112" y="134"/>
                  </a:cubicBezTo>
                  <a:cubicBezTo>
                    <a:pt x="117" y="139"/>
                    <a:pt x="126" y="141"/>
                    <a:pt x="138" y="141"/>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399" name="Google Shape;4399;p77"/>
            <p:cNvSpPr/>
            <p:nvPr/>
          </p:nvSpPr>
          <p:spPr>
            <a:xfrm>
              <a:off x="6084130" y="3862420"/>
              <a:ext cx="103680" cy="118440"/>
            </a:xfrm>
            <a:custGeom>
              <a:avLst/>
              <a:gdLst/>
              <a:ahLst/>
              <a:cxnLst/>
              <a:rect l="l" t="t" r="r" b="b"/>
              <a:pathLst>
                <a:path w="290" h="331" extrusionOk="0">
                  <a:moveTo>
                    <a:pt x="150" y="331"/>
                  </a:moveTo>
                  <a:cubicBezTo>
                    <a:pt x="133" y="331"/>
                    <a:pt x="116" y="330"/>
                    <a:pt x="99" y="327"/>
                  </a:cubicBezTo>
                  <a:cubicBezTo>
                    <a:pt x="81" y="323"/>
                    <a:pt x="65" y="319"/>
                    <a:pt x="50" y="311"/>
                  </a:cubicBezTo>
                  <a:cubicBezTo>
                    <a:pt x="35" y="304"/>
                    <a:pt x="24" y="294"/>
                    <a:pt x="14" y="281"/>
                  </a:cubicBezTo>
                  <a:cubicBezTo>
                    <a:pt x="5" y="269"/>
                    <a:pt x="0" y="252"/>
                    <a:pt x="0" y="233"/>
                  </a:cubicBezTo>
                  <a:cubicBezTo>
                    <a:pt x="0" y="215"/>
                    <a:pt x="4" y="200"/>
                    <a:pt x="12" y="187"/>
                  </a:cubicBezTo>
                  <a:cubicBezTo>
                    <a:pt x="20" y="174"/>
                    <a:pt x="31" y="165"/>
                    <a:pt x="44" y="158"/>
                  </a:cubicBezTo>
                  <a:cubicBezTo>
                    <a:pt x="33" y="150"/>
                    <a:pt x="26" y="141"/>
                    <a:pt x="21" y="129"/>
                  </a:cubicBezTo>
                  <a:cubicBezTo>
                    <a:pt x="16" y="117"/>
                    <a:pt x="13" y="104"/>
                    <a:pt x="13" y="90"/>
                  </a:cubicBezTo>
                  <a:cubicBezTo>
                    <a:pt x="13" y="72"/>
                    <a:pt x="19" y="56"/>
                    <a:pt x="31" y="43"/>
                  </a:cubicBezTo>
                  <a:cubicBezTo>
                    <a:pt x="42" y="30"/>
                    <a:pt x="58" y="19"/>
                    <a:pt x="78" y="12"/>
                  </a:cubicBezTo>
                  <a:cubicBezTo>
                    <a:pt x="99" y="4"/>
                    <a:pt x="122" y="0"/>
                    <a:pt x="149" y="0"/>
                  </a:cubicBezTo>
                  <a:cubicBezTo>
                    <a:pt x="188" y="0"/>
                    <a:pt x="218" y="8"/>
                    <a:pt x="241" y="23"/>
                  </a:cubicBezTo>
                  <a:cubicBezTo>
                    <a:pt x="264" y="39"/>
                    <a:pt x="276" y="61"/>
                    <a:pt x="276" y="90"/>
                  </a:cubicBezTo>
                  <a:cubicBezTo>
                    <a:pt x="276" y="107"/>
                    <a:pt x="273" y="121"/>
                    <a:pt x="268" y="130"/>
                  </a:cubicBezTo>
                  <a:cubicBezTo>
                    <a:pt x="263" y="139"/>
                    <a:pt x="257" y="149"/>
                    <a:pt x="249" y="157"/>
                  </a:cubicBezTo>
                  <a:cubicBezTo>
                    <a:pt x="263" y="166"/>
                    <a:pt x="273" y="176"/>
                    <a:pt x="279" y="187"/>
                  </a:cubicBezTo>
                  <a:cubicBezTo>
                    <a:pt x="286" y="197"/>
                    <a:pt x="290" y="213"/>
                    <a:pt x="290" y="232"/>
                  </a:cubicBezTo>
                  <a:cubicBezTo>
                    <a:pt x="290" y="251"/>
                    <a:pt x="285" y="267"/>
                    <a:pt x="277" y="279"/>
                  </a:cubicBezTo>
                  <a:cubicBezTo>
                    <a:pt x="269" y="292"/>
                    <a:pt x="259" y="303"/>
                    <a:pt x="245" y="310"/>
                  </a:cubicBezTo>
                  <a:cubicBezTo>
                    <a:pt x="232" y="318"/>
                    <a:pt x="216" y="323"/>
                    <a:pt x="200" y="326"/>
                  </a:cubicBezTo>
                  <a:cubicBezTo>
                    <a:pt x="183" y="330"/>
                    <a:pt x="167" y="331"/>
                    <a:pt x="150" y="331"/>
                  </a:cubicBezTo>
                  <a:moveTo>
                    <a:pt x="145" y="240"/>
                  </a:moveTo>
                  <a:cubicBezTo>
                    <a:pt x="162" y="240"/>
                    <a:pt x="172" y="238"/>
                    <a:pt x="177" y="233"/>
                  </a:cubicBezTo>
                  <a:cubicBezTo>
                    <a:pt x="183" y="229"/>
                    <a:pt x="185" y="224"/>
                    <a:pt x="185" y="220"/>
                  </a:cubicBezTo>
                  <a:cubicBezTo>
                    <a:pt x="185" y="212"/>
                    <a:pt x="183" y="206"/>
                    <a:pt x="176" y="201"/>
                  </a:cubicBezTo>
                  <a:cubicBezTo>
                    <a:pt x="170" y="197"/>
                    <a:pt x="161" y="192"/>
                    <a:pt x="150" y="190"/>
                  </a:cubicBezTo>
                  <a:cubicBezTo>
                    <a:pt x="140" y="188"/>
                    <a:pt x="128" y="187"/>
                    <a:pt x="115" y="186"/>
                  </a:cubicBezTo>
                  <a:cubicBezTo>
                    <a:pt x="113" y="188"/>
                    <a:pt x="111" y="192"/>
                    <a:pt x="109" y="197"/>
                  </a:cubicBezTo>
                  <a:cubicBezTo>
                    <a:pt x="108" y="202"/>
                    <a:pt x="107" y="207"/>
                    <a:pt x="107" y="213"/>
                  </a:cubicBezTo>
                  <a:cubicBezTo>
                    <a:pt x="107" y="220"/>
                    <a:pt x="109" y="227"/>
                    <a:pt x="114" y="232"/>
                  </a:cubicBezTo>
                  <a:cubicBezTo>
                    <a:pt x="118" y="237"/>
                    <a:pt x="129" y="240"/>
                    <a:pt x="145" y="240"/>
                  </a:cubicBezTo>
                  <a:moveTo>
                    <a:pt x="145" y="133"/>
                  </a:moveTo>
                  <a:cubicBezTo>
                    <a:pt x="156" y="133"/>
                    <a:pt x="163" y="131"/>
                    <a:pt x="167" y="127"/>
                  </a:cubicBezTo>
                  <a:cubicBezTo>
                    <a:pt x="170" y="122"/>
                    <a:pt x="171" y="118"/>
                    <a:pt x="171" y="113"/>
                  </a:cubicBezTo>
                  <a:cubicBezTo>
                    <a:pt x="171" y="108"/>
                    <a:pt x="170" y="103"/>
                    <a:pt x="167" y="98"/>
                  </a:cubicBezTo>
                  <a:cubicBezTo>
                    <a:pt x="164" y="93"/>
                    <a:pt x="157" y="91"/>
                    <a:pt x="145" y="91"/>
                  </a:cubicBezTo>
                  <a:cubicBezTo>
                    <a:pt x="134" y="91"/>
                    <a:pt x="127" y="93"/>
                    <a:pt x="123" y="97"/>
                  </a:cubicBezTo>
                  <a:cubicBezTo>
                    <a:pt x="120" y="102"/>
                    <a:pt x="118" y="107"/>
                    <a:pt x="118" y="113"/>
                  </a:cubicBezTo>
                  <a:cubicBezTo>
                    <a:pt x="118" y="119"/>
                    <a:pt x="119" y="123"/>
                    <a:pt x="123" y="127"/>
                  </a:cubicBezTo>
                  <a:cubicBezTo>
                    <a:pt x="127" y="131"/>
                    <a:pt x="135" y="133"/>
                    <a:pt x="145" y="133"/>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nvGrpSpPr>
          <p:cNvPr id="4400" name="Google Shape;4400;p77"/>
          <p:cNvGrpSpPr/>
          <p:nvPr/>
        </p:nvGrpSpPr>
        <p:grpSpPr>
          <a:xfrm>
            <a:off x="1201052" y="2867890"/>
            <a:ext cx="1102017" cy="1300040"/>
            <a:chOff x="8021160" y="401040"/>
            <a:chExt cx="1584724" cy="1869486"/>
          </a:xfrm>
        </p:grpSpPr>
        <p:sp>
          <p:nvSpPr>
            <p:cNvPr id="4401" name="Google Shape;4401;p77"/>
            <p:cNvSpPr/>
            <p:nvPr/>
          </p:nvSpPr>
          <p:spPr>
            <a:xfrm>
              <a:off x="8021160" y="401040"/>
              <a:ext cx="1584724" cy="1869486"/>
            </a:xfrm>
            <a:custGeom>
              <a:avLst/>
              <a:gdLst/>
              <a:ahLst/>
              <a:cxnLst/>
              <a:rect l="l" t="t" r="r" b="b"/>
              <a:pathLst>
                <a:path w="4404" h="5195" extrusionOk="0">
                  <a:moveTo>
                    <a:pt x="0" y="5195"/>
                  </a:moveTo>
                  <a:lnTo>
                    <a:pt x="0" y="2202"/>
                  </a:lnTo>
                  <a:cubicBezTo>
                    <a:pt x="0" y="988"/>
                    <a:pt x="988" y="0"/>
                    <a:pt x="2203" y="0"/>
                  </a:cubicBezTo>
                  <a:cubicBezTo>
                    <a:pt x="3416" y="0"/>
                    <a:pt x="4404" y="988"/>
                    <a:pt x="4404" y="2202"/>
                  </a:cubicBezTo>
                  <a:lnTo>
                    <a:pt x="4404" y="5195"/>
                  </a:lnTo>
                  <a:lnTo>
                    <a:pt x="0" y="5195"/>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02" name="Google Shape;4402;p77"/>
            <p:cNvSpPr/>
            <p:nvPr/>
          </p:nvSpPr>
          <p:spPr>
            <a:xfrm>
              <a:off x="8078400" y="458280"/>
              <a:ext cx="1470245" cy="1755001"/>
            </a:xfrm>
            <a:custGeom>
              <a:avLst/>
              <a:gdLst/>
              <a:ahLst/>
              <a:cxnLst/>
              <a:rect l="l" t="t" r="r" b="b"/>
              <a:pathLst>
                <a:path w="4086" h="4877" extrusionOk="0">
                  <a:moveTo>
                    <a:pt x="4086" y="4877"/>
                  </a:moveTo>
                  <a:lnTo>
                    <a:pt x="0" y="4877"/>
                  </a:lnTo>
                  <a:lnTo>
                    <a:pt x="0" y="2043"/>
                  </a:lnTo>
                  <a:cubicBezTo>
                    <a:pt x="0" y="914"/>
                    <a:pt x="915" y="0"/>
                    <a:pt x="2044" y="0"/>
                  </a:cubicBezTo>
                  <a:lnTo>
                    <a:pt x="2044" y="0"/>
                  </a:lnTo>
                  <a:cubicBezTo>
                    <a:pt x="3172" y="0"/>
                    <a:pt x="4086" y="915"/>
                    <a:pt x="4086" y="2043"/>
                  </a:cubicBezTo>
                  <a:lnTo>
                    <a:pt x="4086" y="4877"/>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03" name="Google Shape;4403;p77"/>
            <p:cNvSpPr/>
            <p:nvPr/>
          </p:nvSpPr>
          <p:spPr>
            <a:xfrm>
              <a:off x="8078400" y="458280"/>
              <a:ext cx="1470245" cy="1755001"/>
            </a:xfrm>
            <a:custGeom>
              <a:avLst/>
              <a:gdLst/>
              <a:ahLst/>
              <a:cxnLst/>
              <a:rect l="l" t="t" r="r" b="b"/>
              <a:pathLst>
                <a:path w="4086" h="4877" extrusionOk="0">
                  <a:moveTo>
                    <a:pt x="4086" y="4877"/>
                  </a:moveTo>
                  <a:lnTo>
                    <a:pt x="0" y="4877"/>
                  </a:lnTo>
                  <a:lnTo>
                    <a:pt x="0" y="2043"/>
                  </a:lnTo>
                  <a:cubicBezTo>
                    <a:pt x="0" y="914"/>
                    <a:pt x="915" y="0"/>
                    <a:pt x="2044" y="0"/>
                  </a:cubicBezTo>
                  <a:lnTo>
                    <a:pt x="2044" y="0"/>
                  </a:lnTo>
                  <a:cubicBezTo>
                    <a:pt x="3172" y="0"/>
                    <a:pt x="4086" y="915"/>
                    <a:pt x="4086" y="2043"/>
                  </a:cubicBezTo>
                  <a:lnTo>
                    <a:pt x="4086" y="4877"/>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04" name="Google Shape;4404;p77"/>
            <p:cNvSpPr/>
            <p:nvPr/>
          </p:nvSpPr>
          <p:spPr>
            <a:xfrm>
              <a:off x="8127360" y="507240"/>
              <a:ext cx="1372315" cy="1657435"/>
            </a:xfrm>
            <a:custGeom>
              <a:avLst/>
              <a:gdLst/>
              <a:ahLst/>
              <a:cxnLst/>
              <a:rect l="l" t="t" r="r" b="b"/>
              <a:pathLst>
                <a:path w="3814" h="4606" extrusionOk="0">
                  <a:moveTo>
                    <a:pt x="0" y="4606"/>
                  </a:moveTo>
                  <a:lnTo>
                    <a:pt x="0" y="1907"/>
                  </a:lnTo>
                  <a:cubicBezTo>
                    <a:pt x="0" y="855"/>
                    <a:pt x="856" y="0"/>
                    <a:pt x="1908" y="0"/>
                  </a:cubicBezTo>
                  <a:cubicBezTo>
                    <a:pt x="2959" y="0"/>
                    <a:pt x="3814" y="855"/>
                    <a:pt x="3814" y="1907"/>
                  </a:cubicBezTo>
                  <a:lnTo>
                    <a:pt x="3814" y="4606"/>
                  </a:lnTo>
                  <a:lnTo>
                    <a:pt x="0" y="4606"/>
                  </a:lnTo>
                  <a:close/>
                </a:path>
              </a:pathLst>
            </a:custGeom>
            <a:solidFill>
              <a:schemeClr val="lt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05" name="Google Shape;4405;p77"/>
            <p:cNvSpPr/>
            <p:nvPr/>
          </p:nvSpPr>
          <p:spPr>
            <a:xfrm>
              <a:off x="9204120" y="1009440"/>
              <a:ext cx="194400" cy="194400"/>
            </a:xfrm>
            <a:custGeom>
              <a:avLst/>
              <a:gdLst/>
              <a:ahLst/>
              <a:cxnLst/>
              <a:rect l="l" t="t" r="r" b="b"/>
              <a:pathLst>
                <a:path w="542" h="542" extrusionOk="0">
                  <a:moveTo>
                    <a:pt x="0" y="0"/>
                  </a:moveTo>
                  <a:lnTo>
                    <a:pt x="542" y="0"/>
                  </a:lnTo>
                  <a:lnTo>
                    <a:pt x="542" y="542"/>
                  </a:lnTo>
                  <a:lnTo>
                    <a:pt x="0" y="542"/>
                  </a:ln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06" name="Google Shape;4406;p77"/>
            <p:cNvSpPr/>
            <p:nvPr/>
          </p:nvSpPr>
          <p:spPr>
            <a:xfrm>
              <a:off x="9009000" y="1210680"/>
              <a:ext cx="194400" cy="194040"/>
            </a:xfrm>
            <a:custGeom>
              <a:avLst/>
              <a:gdLst/>
              <a:ahLst/>
              <a:cxnLst/>
              <a:rect l="l" t="t" r="r" b="b"/>
              <a:pathLst>
                <a:path w="542" h="541" extrusionOk="0">
                  <a:moveTo>
                    <a:pt x="0" y="0"/>
                  </a:moveTo>
                  <a:lnTo>
                    <a:pt x="542" y="0"/>
                  </a:lnTo>
                  <a:lnTo>
                    <a:pt x="542" y="541"/>
                  </a:lnTo>
                  <a:lnTo>
                    <a:pt x="0" y="541"/>
                  </a:lnTo>
                  <a:lnTo>
                    <a:pt x="0" y="0"/>
                  </a:lnTo>
                  <a:close/>
                </a:path>
              </a:pathLst>
            </a:custGeom>
            <a:solidFill>
              <a:srgbClr val="D35E79"/>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07" name="Google Shape;4407;p77"/>
            <p:cNvSpPr/>
            <p:nvPr/>
          </p:nvSpPr>
          <p:spPr>
            <a:xfrm>
              <a:off x="8814240" y="1009440"/>
              <a:ext cx="194040" cy="194400"/>
            </a:xfrm>
            <a:custGeom>
              <a:avLst/>
              <a:gdLst/>
              <a:ahLst/>
              <a:cxnLst/>
              <a:rect l="l" t="t" r="r" b="b"/>
              <a:pathLst>
                <a:path w="541" h="542" extrusionOk="0">
                  <a:moveTo>
                    <a:pt x="0" y="0"/>
                  </a:moveTo>
                  <a:lnTo>
                    <a:pt x="541" y="0"/>
                  </a:lnTo>
                  <a:lnTo>
                    <a:pt x="541" y="542"/>
                  </a:lnTo>
                  <a:lnTo>
                    <a:pt x="0" y="542"/>
                  </a:ln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08" name="Google Shape;4408;p77"/>
            <p:cNvSpPr/>
            <p:nvPr/>
          </p:nvSpPr>
          <p:spPr>
            <a:xfrm>
              <a:off x="8619120" y="1210680"/>
              <a:ext cx="194400" cy="194040"/>
            </a:xfrm>
            <a:custGeom>
              <a:avLst/>
              <a:gdLst/>
              <a:ahLst/>
              <a:cxnLst/>
              <a:rect l="l" t="t" r="r" b="b"/>
              <a:pathLst>
                <a:path w="542" h="541" extrusionOk="0">
                  <a:moveTo>
                    <a:pt x="0" y="0"/>
                  </a:moveTo>
                  <a:lnTo>
                    <a:pt x="542" y="0"/>
                  </a:lnTo>
                  <a:lnTo>
                    <a:pt x="542" y="541"/>
                  </a:lnTo>
                  <a:lnTo>
                    <a:pt x="0" y="541"/>
                  </a:ln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09" name="Google Shape;4409;p77"/>
            <p:cNvSpPr/>
            <p:nvPr/>
          </p:nvSpPr>
          <p:spPr>
            <a:xfrm>
              <a:off x="8424000" y="1009440"/>
              <a:ext cx="194400" cy="194400"/>
            </a:xfrm>
            <a:custGeom>
              <a:avLst/>
              <a:gdLst/>
              <a:ahLst/>
              <a:cxnLst/>
              <a:rect l="l" t="t" r="r" b="b"/>
              <a:pathLst>
                <a:path w="542" h="542" extrusionOk="0">
                  <a:moveTo>
                    <a:pt x="0" y="0"/>
                  </a:moveTo>
                  <a:lnTo>
                    <a:pt x="542" y="0"/>
                  </a:lnTo>
                  <a:lnTo>
                    <a:pt x="542" y="542"/>
                  </a:lnTo>
                  <a:lnTo>
                    <a:pt x="0" y="542"/>
                  </a:ln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10" name="Google Shape;4410;p77"/>
            <p:cNvSpPr/>
            <p:nvPr/>
          </p:nvSpPr>
          <p:spPr>
            <a:xfrm>
              <a:off x="8228880" y="1210680"/>
              <a:ext cx="194400" cy="194040"/>
            </a:xfrm>
            <a:custGeom>
              <a:avLst/>
              <a:gdLst/>
              <a:ahLst/>
              <a:cxnLst/>
              <a:rect l="l" t="t" r="r" b="b"/>
              <a:pathLst>
                <a:path w="542" h="541" extrusionOk="0">
                  <a:moveTo>
                    <a:pt x="0" y="0"/>
                  </a:moveTo>
                  <a:lnTo>
                    <a:pt x="542" y="0"/>
                  </a:lnTo>
                  <a:lnTo>
                    <a:pt x="542" y="541"/>
                  </a:lnTo>
                  <a:lnTo>
                    <a:pt x="0" y="541"/>
                  </a:ln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11" name="Google Shape;4411;p77"/>
            <p:cNvSpPr/>
            <p:nvPr/>
          </p:nvSpPr>
          <p:spPr>
            <a:xfrm>
              <a:off x="9204120" y="1405440"/>
              <a:ext cx="194400" cy="194400"/>
            </a:xfrm>
            <a:custGeom>
              <a:avLst/>
              <a:gdLst/>
              <a:ahLst/>
              <a:cxnLst/>
              <a:rect l="l" t="t" r="r" b="b"/>
              <a:pathLst>
                <a:path w="542" h="542" extrusionOk="0">
                  <a:moveTo>
                    <a:pt x="0" y="0"/>
                  </a:moveTo>
                  <a:lnTo>
                    <a:pt x="542" y="0"/>
                  </a:lnTo>
                  <a:lnTo>
                    <a:pt x="542" y="542"/>
                  </a:lnTo>
                  <a:lnTo>
                    <a:pt x="0" y="542"/>
                  </a:ln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12" name="Google Shape;4412;p77"/>
            <p:cNvSpPr/>
            <p:nvPr/>
          </p:nvSpPr>
          <p:spPr>
            <a:xfrm>
              <a:off x="9009000" y="1607040"/>
              <a:ext cx="194400" cy="194400"/>
            </a:xfrm>
            <a:custGeom>
              <a:avLst/>
              <a:gdLst/>
              <a:ahLst/>
              <a:cxnLst/>
              <a:rect l="l" t="t" r="r" b="b"/>
              <a:pathLst>
                <a:path w="542" h="542" extrusionOk="0">
                  <a:moveTo>
                    <a:pt x="0" y="0"/>
                  </a:moveTo>
                  <a:lnTo>
                    <a:pt x="542" y="0"/>
                  </a:lnTo>
                  <a:lnTo>
                    <a:pt x="542" y="542"/>
                  </a:lnTo>
                  <a:lnTo>
                    <a:pt x="0" y="542"/>
                  </a:ln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13" name="Google Shape;4413;p77"/>
            <p:cNvSpPr/>
            <p:nvPr/>
          </p:nvSpPr>
          <p:spPr>
            <a:xfrm>
              <a:off x="8814240" y="1405440"/>
              <a:ext cx="194040" cy="194400"/>
            </a:xfrm>
            <a:custGeom>
              <a:avLst/>
              <a:gdLst/>
              <a:ahLst/>
              <a:cxnLst/>
              <a:rect l="l" t="t" r="r" b="b"/>
              <a:pathLst>
                <a:path w="541" h="542" extrusionOk="0">
                  <a:moveTo>
                    <a:pt x="0" y="0"/>
                  </a:moveTo>
                  <a:lnTo>
                    <a:pt x="541" y="0"/>
                  </a:lnTo>
                  <a:lnTo>
                    <a:pt x="541" y="542"/>
                  </a:lnTo>
                  <a:lnTo>
                    <a:pt x="0" y="542"/>
                  </a:ln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14" name="Google Shape;4414;p77"/>
            <p:cNvSpPr/>
            <p:nvPr/>
          </p:nvSpPr>
          <p:spPr>
            <a:xfrm>
              <a:off x="8619120" y="1607040"/>
              <a:ext cx="194400" cy="194400"/>
            </a:xfrm>
            <a:custGeom>
              <a:avLst/>
              <a:gdLst/>
              <a:ahLst/>
              <a:cxnLst/>
              <a:rect l="l" t="t" r="r" b="b"/>
              <a:pathLst>
                <a:path w="542" h="542" extrusionOk="0">
                  <a:moveTo>
                    <a:pt x="0" y="0"/>
                  </a:moveTo>
                  <a:lnTo>
                    <a:pt x="542" y="0"/>
                  </a:lnTo>
                  <a:lnTo>
                    <a:pt x="542" y="542"/>
                  </a:lnTo>
                  <a:lnTo>
                    <a:pt x="0" y="542"/>
                  </a:ln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15" name="Google Shape;4415;p77"/>
            <p:cNvSpPr/>
            <p:nvPr/>
          </p:nvSpPr>
          <p:spPr>
            <a:xfrm>
              <a:off x="8424000" y="1405440"/>
              <a:ext cx="194400" cy="194400"/>
            </a:xfrm>
            <a:custGeom>
              <a:avLst/>
              <a:gdLst/>
              <a:ahLst/>
              <a:cxnLst/>
              <a:rect l="l" t="t" r="r" b="b"/>
              <a:pathLst>
                <a:path w="542" h="542" extrusionOk="0">
                  <a:moveTo>
                    <a:pt x="0" y="0"/>
                  </a:moveTo>
                  <a:lnTo>
                    <a:pt x="542" y="0"/>
                  </a:lnTo>
                  <a:lnTo>
                    <a:pt x="542" y="542"/>
                  </a:lnTo>
                  <a:lnTo>
                    <a:pt x="0" y="542"/>
                  </a:lnTo>
                  <a:lnTo>
                    <a:pt x="0" y="0"/>
                  </a:lnTo>
                  <a:close/>
                </a:path>
              </a:pathLst>
            </a:custGeom>
            <a:solidFill>
              <a:srgbClr val="D35E79"/>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16" name="Google Shape;4416;p77"/>
            <p:cNvSpPr/>
            <p:nvPr/>
          </p:nvSpPr>
          <p:spPr>
            <a:xfrm>
              <a:off x="8228880" y="1607040"/>
              <a:ext cx="194400" cy="194400"/>
            </a:xfrm>
            <a:custGeom>
              <a:avLst/>
              <a:gdLst/>
              <a:ahLst/>
              <a:cxnLst/>
              <a:rect l="l" t="t" r="r" b="b"/>
              <a:pathLst>
                <a:path w="542" h="542" extrusionOk="0">
                  <a:moveTo>
                    <a:pt x="0" y="0"/>
                  </a:moveTo>
                  <a:lnTo>
                    <a:pt x="542" y="0"/>
                  </a:lnTo>
                  <a:lnTo>
                    <a:pt x="542" y="542"/>
                  </a:lnTo>
                  <a:lnTo>
                    <a:pt x="0" y="542"/>
                  </a:ln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17" name="Google Shape;4417;p77"/>
            <p:cNvSpPr/>
            <p:nvPr/>
          </p:nvSpPr>
          <p:spPr>
            <a:xfrm>
              <a:off x="8346240" y="1109520"/>
              <a:ext cx="369720" cy="594361"/>
            </a:xfrm>
            <a:custGeom>
              <a:avLst/>
              <a:gdLst/>
              <a:ahLst/>
              <a:cxnLst/>
              <a:rect l="l" t="t" r="r" b="b"/>
              <a:pathLst>
                <a:path w="1029" h="1653" extrusionOk="0">
                  <a:moveTo>
                    <a:pt x="1029" y="826"/>
                  </a:moveTo>
                  <a:cubicBezTo>
                    <a:pt x="1029" y="1057"/>
                    <a:pt x="970" y="1267"/>
                    <a:pt x="874" y="1417"/>
                  </a:cubicBezTo>
                  <a:cubicBezTo>
                    <a:pt x="781" y="1563"/>
                    <a:pt x="654" y="1653"/>
                    <a:pt x="514" y="1653"/>
                  </a:cubicBezTo>
                  <a:cubicBezTo>
                    <a:pt x="230" y="1653"/>
                    <a:pt x="0" y="1283"/>
                    <a:pt x="0" y="826"/>
                  </a:cubicBezTo>
                  <a:cubicBezTo>
                    <a:pt x="0" y="370"/>
                    <a:pt x="230" y="0"/>
                    <a:pt x="514" y="0"/>
                  </a:cubicBezTo>
                  <a:cubicBezTo>
                    <a:pt x="709" y="0"/>
                    <a:pt x="878" y="174"/>
                    <a:pt x="965" y="430"/>
                  </a:cubicBezTo>
                  <a:cubicBezTo>
                    <a:pt x="1006" y="547"/>
                    <a:pt x="1029" y="683"/>
                    <a:pt x="1029" y="826"/>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418" name="Google Shape;4418;p77"/>
            <p:cNvSpPr/>
            <p:nvPr/>
          </p:nvSpPr>
          <p:spPr>
            <a:xfrm>
              <a:off x="8388720" y="1109520"/>
              <a:ext cx="369720" cy="594361"/>
            </a:xfrm>
            <a:custGeom>
              <a:avLst/>
              <a:gdLst/>
              <a:ahLst/>
              <a:cxnLst/>
              <a:rect l="l" t="t" r="r" b="b"/>
              <a:pathLst>
                <a:path w="1029" h="1653" extrusionOk="0">
                  <a:moveTo>
                    <a:pt x="1029" y="826"/>
                  </a:moveTo>
                  <a:cubicBezTo>
                    <a:pt x="1029" y="1057"/>
                    <a:pt x="970" y="1267"/>
                    <a:pt x="875" y="1417"/>
                  </a:cubicBezTo>
                  <a:cubicBezTo>
                    <a:pt x="782" y="1563"/>
                    <a:pt x="655" y="1653"/>
                    <a:pt x="515" y="1653"/>
                  </a:cubicBezTo>
                  <a:cubicBezTo>
                    <a:pt x="230" y="1653"/>
                    <a:pt x="0" y="1283"/>
                    <a:pt x="0" y="826"/>
                  </a:cubicBezTo>
                  <a:cubicBezTo>
                    <a:pt x="0" y="370"/>
                    <a:pt x="230" y="0"/>
                    <a:pt x="515" y="0"/>
                  </a:cubicBezTo>
                  <a:cubicBezTo>
                    <a:pt x="709" y="0"/>
                    <a:pt x="878" y="174"/>
                    <a:pt x="966" y="430"/>
                  </a:cubicBezTo>
                  <a:cubicBezTo>
                    <a:pt x="1006" y="547"/>
                    <a:pt x="1029" y="683"/>
                    <a:pt x="1029" y="826"/>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19" name="Google Shape;4419;p77"/>
            <p:cNvSpPr/>
            <p:nvPr/>
          </p:nvSpPr>
          <p:spPr>
            <a:xfrm>
              <a:off x="8477280" y="1234440"/>
              <a:ext cx="281160" cy="395639"/>
            </a:xfrm>
            <a:custGeom>
              <a:avLst/>
              <a:gdLst/>
              <a:ahLst/>
              <a:cxnLst/>
              <a:rect l="l" t="t" r="r" b="b"/>
              <a:pathLst>
                <a:path w="783" h="1101" extrusionOk="0">
                  <a:moveTo>
                    <a:pt x="783" y="479"/>
                  </a:moveTo>
                  <a:cubicBezTo>
                    <a:pt x="783" y="710"/>
                    <a:pt x="724" y="920"/>
                    <a:pt x="629" y="1070"/>
                  </a:cubicBezTo>
                  <a:cubicBezTo>
                    <a:pt x="580" y="1090"/>
                    <a:pt x="527" y="1101"/>
                    <a:pt x="472" y="1101"/>
                  </a:cubicBezTo>
                  <a:cubicBezTo>
                    <a:pt x="211" y="1101"/>
                    <a:pt x="0" y="854"/>
                    <a:pt x="0" y="550"/>
                  </a:cubicBezTo>
                  <a:cubicBezTo>
                    <a:pt x="0" y="247"/>
                    <a:pt x="211" y="0"/>
                    <a:pt x="472" y="0"/>
                  </a:cubicBezTo>
                  <a:cubicBezTo>
                    <a:pt x="563" y="0"/>
                    <a:pt x="648" y="30"/>
                    <a:pt x="720" y="83"/>
                  </a:cubicBezTo>
                  <a:cubicBezTo>
                    <a:pt x="760" y="200"/>
                    <a:pt x="783" y="336"/>
                    <a:pt x="783" y="479"/>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420" name="Google Shape;4420;p77"/>
            <p:cNvSpPr/>
            <p:nvPr/>
          </p:nvSpPr>
          <p:spPr>
            <a:xfrm>
              <a:off x="8632080" y="1292400"/>
              <a:ext cx="94320" cy="93600"/>
            </a:xfrm>
            <a:custGeom>
              <a:avLst/>
              <a:gdLst/>
              <a:ahLst/>
              <a:cxnLst/>
              <a:rect l="l" t="t" r="r" b="b"/>
              <a:pathLst>
                <a:path w="264" h="262" extrusionOk="0">
                  <a:moveTo>
                    <a:pt x="264" y="132"/>
                  </a:moveTo>
                  <a:cubicBezTo>
                    <a:pt x="264" y="155"/>
                    <a:pt x="257" y="176"/>
                    <a:pt x="246" y="196"/>
                  </a:cubicBezTo>
                  <a:cubicBezTo>
                    <a:pt x="234" y="216"/>
                    <a:pt x="218" y="234"/>
                    <a:pt x="198" y="245"/>
                  </a:cubicBezTo>
                  <a:cubicBezTo>
                    <a:pt x="178" y="257"/>
                    <a:pt x="155" y="262"/>
                    <a:pt x="132" y="262"/>
                  </a:cubicBezTo>
                  <a:cubicBezTo>
                    <a:pt x="109" y="262"/>
                    <a:pt x="86" y="257"/>
                    <a:pt x="66" y="245"/>
                  </a:cubicBezTo>
                  <a:cubicBezTo>
                    <a:pt x="46" y="234"/>
                    <a:pt x="30" y="216"/>
                    <a:pt x="18" y="196"/>
                  </a:cubicBezTo>
                  <a:cubicBezTo>
                    <a:pt x="6" y="177"/>
                    <a:pt x="0" y="155"/>
                    <a:pt x="0" y="132"/>
                  </a:cubicBezTo>
                  <a:cubicBezTo>
                    <a:pt x="0" y="108"/>
                    <a:pt x="6" y="86"/>
                    <a:pt x="18" y="66"/>
                  </a:cubicBezTo>
                  <a:cubicBezTo>
                    <a:pt x="30" y="46"/>
                    <a:pt x="46" y="28"/>
                    <a:pt x="66" y="17"/>
                  </a:cubicBezTo>
                  <a:cubicBezTo>
                    <a:pt x="86" y="5"/>
                    <a:pt x="109" y="0"/>
                    <a:pt x="132" y="0"/>
                  </a:cubicBezTo>
                  <a:cubicBezTo>
                    <a:pt x="155" y="0"/>
                    <a:pt x="178" y="5"/>
                    <a:pt x="198" y="17"/>
                  </a:cubicBezTo>
                  <a:cubicBezTo>
                    <a:pt x="218" y="28"/>
                    <a:pt x="235" y="46"/>
                    <a:pt x="246" y="66"/>
                  </a:cubicBezTo>
                  <a:cubicBezTo>
                    <a:pt x="258" y="86"/>
                    <a:pt x="264" y="108"/>
                    <a:pt x="264" y="132"/>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21" name="Google Shape;4421;p77"/>
            <p:cNvSpPr/>
            <p:nvPr/>
          </p:nvSpPr>
          <p:spPr>
            <a:xfrm>
              <a:off x="8866080" y="1109520"/>
              <a:ext cx="369720" cy="594361"/>
            </a:xfrm>
            <a:custGeom>
              <a:avLst/>
              <a:gdLst/>
              <a:ahLst/>
              <a:cxnLst/>
              <a:rect l="l" t="t" r="r" b="b"/>
              <a:pathLst>
                <a:path w="1029" h="1653" extrusionOk="0">
                  <a:moveTo>
                    <a:pt x="1029" y="826"/>
                  </a:moveTo>
                  <a:cubicBezTo>
                    <a:pt x="1029" y="1057"/>
                    <a:pt x="970" y="1267"/>
                    <a:pt x="874" y="1417"/>
                  </a:cubicBezTo>
                  <a:cubicBezTo>
                    <a:pt x="781" y="1563"/>
                    <a:pt x="654" y="1653"/>
                    <a:pt x="514" y="1653"/>
                  </a:cubicBezTo>
                  <a:cubicBezTo>
                    <a:pt x="230" y="1653"/>
                    <a:pt x="0" y="1283"/>
                    <a:pt x="0" y="826"/>
                  </a:cubicBezTo>
                  <a:cubicBezTo>
                    <a:pt x="0" y="370"/>
                    <a:pt x="230" y="0"/>
                    <a:pt x="514" y="0"/>
                  </a:cubicBezTo>
                  <a:cubicBezTo>
                    <a:pt x="709" y="0"/>
                    <a:pt x="878" y="174"/>
                    <a:pt x="965" y="430"/>
                  </a:cubicBezTo>
                  <a:cubicBezTo>
                    <a:pt x="1006" y="547"/>
                    <a:pt x="1029" y="683"/>
                    <a:pt x="1029" y="826"/>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422" name="Google Shape;4422;p77"/>
            <p:cNvSpPr/>
            <p:nvPr/>
          </p:nvSpPr>
          <p:spPr>
            <a:xfrm>
              <a:off x="8908560" y="1109520"/>
              <a:ext cx="369720" cy="594361"/>
            </a:xfrm>
            <a:custGeom>
              <a:avLst/>
              <a:gdLst/>
              <a:ahLst/>
              <a:cxnLst/>
              <a:rect l="l" t="t" r="r" b="b"/>
              <a:pathLst>
                <a:path w="1029" h="1653" extrusionOk="0">
                  <a:moveTo>
                    <a:pt x="1029" y="826"/>
                  </a:moveTo>
                  <a:cubicBezTo>
                    <a:pt x="1029" y="1057"/>
                    <a:pt x="970" y="1267"/>
                    <a:pt x="875" y="1417"/>
                  </a:cubicBezTo>
                  <a:cubicBezTo>
                    <a:pt x="782" y="1563"/>
                    <a:pt x="655" y="1653"/>
                    <a:pt x="515" y="1653"/>
                  </a:cubicBezTo>
                  <a:cubicBezTo>
                    <a:pt x="230" y="1653"/>
                    <a:pt x="0" y="1283"/>
                    <a:pt x="0" y="826"/>
                  </a:cubicBezTo>
                  <a:cubicBezTo>
                    <a:pt x="0" y="370"/>
                    <a:pt x="230" y="0"/>
                    <a:pt x="515" y="0"/>
                  </a:cubicBezTo>
                  <a:cubicBezTo>
                    <a:pt x="709" y="0"/>
                    <a:pt x="878" y="174"/>
                    <a:pt x="966" y="430"/>
                  </a:cubicBezTo>
                  <a:cubicBezTo>
                    <a:pt x="1006" y="547"/>
                    <a:pt x="1029" y="683"/>
                    <a:pt x="1029" y="826"/>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23" name="Google Shape;4423;p77"/>
            <p:cNvSpPr/>
            <p:nvPr/>
          </p:nvSpPr>
          <p:spPr>
            <a:xfrm>
              <a:off x="8997120" y="1234440"/>
              <a:ext cx="281160" cy="395639"/>
            </a:xfrm>
            <a:custGeom>
              <a:avLst/>
              <a:gdLst/>
              <a:ahLst/>
              <a:cxnLst/>
              <a:rect l="l" t="t" r="r" b="b"/>
              <a:pathLst>
                <a:path w="783" h="1101" extrusionOk="0">
                  <a:moveTo>
                    <a:pt x="783" y="479"/>
                  </a:moveTo>
                  <a:cubicBezTo>
                    <a:pt x="783" y="710"/>
                    <a:pt x="724" y="920"/>
                    <a:pt x="629" y="1070"/>
                  </a:cubicBezTo>
                  <a:cubicBezTo>
                    <a:pt x="580" y="1090"/>
                    <a:pt x="527" y="1101"/>
                    <a:pt x="472" y="1101"/>
                  </a:cubicBezTo>
                  <a:cubicBezTo>
                    <a:pt x="211" y="1101"/>
                    <a:pt x="0" y="854"/>
                    <a:pt x="0" y="550"/>
                  </a:cubicBezTo>
                  <a:cubicBezTo>
                    <a:pt x="0" y="247"/>
                    <a:pt x="211" y="0"/>
                    <a:pt x="472" y="0"/>
                  </a:cubicBezTo>
                  <a:cubicBezTo>
                    <a:pt x="563" y="0"/>
                    <a:pt x="648" y="30"/>
                    <a:pt x="720" y="83"/>
                  </a:cubicBezTo>
                  <a:cubicBezTo>
                    <a:pt x="760" y="200"/>
                    <a:pt x="783" y="336"/>
                    <a:pt x="783" y="479"/>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FFFFFF"/>
                </a:solidFill>
                <a:latin typeface="Arial"/>
                <a:ea typeface="Arial"/>
                <a:cs typeface="Arial"/>
                <a:sym typeface="Arial"/>
              </a:endParaRPr>
            </a:p>
          </p:txBody>
        </p:sp>
        <p:sp>
          <p:nvSpPr>
            <p:cNvPr id="4424" name="Google Shape;4424;p77"/>
            <p:cNvSpPr/>
            <p:nvPr/>
          </p:nvSpPr>
          <p:spPr>
            <a:xfrm>
              <a:off x="9151920" y="1292400"/>
              <a:ext cx="94320" cy="93600"/>
            </a:xfrm>
            <a:custGeom>
              <a:avLst/>
              <a:gdLst/>
              <a:ahLst/>
              <a:cxnLst/>
              <a:rect l="l" t="t" r="r" b="b"/>
              <a:pathLst>
                <a:path w="264" h="262" extrusionOk="0">
                  <a:moveTo>
                    <a:pt x="264" y="132"/>
                  </a:moveTo>
                  <a:cubicBezTo>
                    <a:pt x="264" y="203"/>
                    <a:pt x="205" y="262"/>
                    <a:pt x="132" y="262"/>
                  </a:cubicBezTo>
                  <a:cubicBezTo>
                    <a:pt x="59" y="262"/>
                    <a:pt x="0" y="204"/>
                    <a:pt x="0" y="132"/>
                  </a:cubicBezTo>
                  <a:cubicBezTo>
                    <a:pt x="0" y="59"/>
                    <a:pt x="59" y="0"/>
                    <a:pt x="132" y="0"/>
                  </a:cubicBezTo>
                  <a:cubicBezTo>
                    <a:pt x="205" y="0"/>
                    <a:pt x="264" y="59"/>
                    <a:pt x="264" y="132"/>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25" name="Google Shape;4425;p77"/>
            <p:cNvSpPr/>
            <p:nvPr/>
          </p:nvSpPr>
          <p:spPr>
            <a:xfrm>
              <a:off x="8370360" y="701280"/>
              <a:ext cx="215280" cy="218520"/>
            </a:xfrm>
            <a:custGeom>
              <a:avLst/>
              <a:gdLst/>
              <a:ahLst/>
              <a:cxnLst/>
              <a:rect l="l" t="t" r="r" b="b"/>
              <a:pathLst>
                <a:path w="600" h="609" extrusionOk="0">
                  <a:moveTo>
                    <a:pt x="223" y="609"/>
                  </a:moveTo>
                  <a:lnTo>
                    <a:pt x="51" y="306"/>
                  </a:lnTo>
                  <a:lnTo>
                    <a:pt x="8" y="257"/>
                  </a:lnTo>
                  <a:lnTo>
                    <a:pt x="0" y="218"/>
                  </a:lnTo>
                  <a:lnTo>
                    <a:pt x="112" y="154"/>
                  </a:lnTo>
                  <a:lnTo>
                    <a:pt x="303" y="230"/>
                  </a:lnTo>
                  <a:lnTo>
                    <a:pt x="356" y="261"/>
                  </a:lnTo>
                  <a:lnTo>
                    <a:pt x="361" y="258"/>
                  </a:lnTo>
                  <a:lnTo>
                    <a:pt x="256" y="73"/>
                  </a:lnTo>
                  <a:lnTo>
                    <a:pt x="383" y="0"/>
                  </a:lnTo>
                  <a:lnTo>
                    <a:pt x="402" y="33"/>
                  </a:lnTo>
                  <a:lnTo>
                    <a:pt x="428" y="92"/>
                  </a:lnTo>
                  <a:lnTo>
                    <a:pt x="600" y="395"/>
                  </a:lnTo>
                  <a:lnTo>
                    <a:pt x="490" y="457"/>
                  </a:lnTo>
                  <a:lnTo>
                    <a:pt x="244" y="347"/>
                  </a:lnTo>
                  <a:lnTo>
                    <a:pt x="238" y="350"/>
                  </a:lnTo>
                  <a:lnTo>
                    <a:pt x="257" y="383"/>
                  </a:lnTo>
                  <a:lnTo>
                    <a:pt x="351" y="536"/>
                  </a:lnTo>
                  <a:lnTo>
                    <a:pt x="223" y="609"/>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26" name="Google Shape;4426;p77"/>
            <p:cNvSpPr/>
            <p:nvPr/>
          </p:nvSpPr>
          <p:spPr>
            <a:xfrm>
              <a:off x="8570880" y="650520"/>
              <a:ext cx="172080" cy="185400"/>
            </a:xfrm>
            <a:custGeom>
              <a:avLst/>
              <a:gdLst/>
              <a:ahLst/>
              <a:cxnLst/>
              <a:rect l="l" t="t" r="r" b="b"/>
              <a:pathLst>
                <a:path w="480" h="517" extrusionOk="0">
                  <a:moveTo>
                    <a:pt x="108" y="517"/>
                  </a:moveTo>
                  <a:lnTo>
                    <a:pt x="87" y="482"/>
                  </a:lnTo>
                  <a:lnTo>
                    <a:pt x="84" y="418"/>
                  </a:lnTo>
                  <a:lnTo>
                    <a:pt x="0" y="79"/>
                  </a:lnTo>
                  <a:lnTo>
                    <a:pt x="319" y="0"/>
                  </a:lnTo>
                  <a:lnTo>
                    <a:pt x="354" y="11"/>
                  </a:lnTo>
                  <a:lnTo>
                    <a:pt x="339" y="126"/>
                  </a:lnTo>
                  <a:lnTo>
                    <a:pt x="282" y="134"/>
                  </a:lnTo>
                  <a:lnTo>
                    <a:pt x="166" y="162"/>
                  </a:lnTo>
                  <a:lnTo>
                    <a:pt x="179" y="212"/>
                  </a:lnTo>
                  <a:lnTo>
                    <a:pt x="331" y="174"/>
                  </a:lnTo>
                  <a:lnTo>
                    <a:pt x="356" y="276"/>
                  </a:lnTo>
                  <a:lnTo>
                    <a:pt x="271" y="297"/>
                  </a:lnTo>
                  <a:lnTo>
                    <a:pt x="202" y="308"/>
                  </a:lnTo>
                  <a:lnTo>
                    <a:pt x="216" y="365"/>
                  </a:lnTo>
                  <a:lnTo>
                    <a:pt x="387" y="323"/>
                  </a:lnTo>
                  <a:lnTo>
                    <a:pt x="480" y="383"/>
                  </a:lnTo>
                  <a:lnTo>
                    <a:pt x="453" y="431"/>
                  </a:lnTo>
                  <a:lnTo>
                    <a:pt x="108" y="517"/>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27" name="Google Shape;4427;p77"/>
            <p:cNvSpPr/>
            <p:nvPr/>
          </p:nvSpPr>
          <p:spPr>
            <a:xfrm>
              <a:off x="8743680" y="640800"/>
              <a:ext cx="164160" cy="163440"/>
            </a:xfrm>
            <a:custGeom>
              <a:avLst/>
              <a:gdLst/>
              <a:ahLst/>
              <a:cxnLst/>
              <a:rect l="l" t="t" r="r" b="b"/>
              <a:pathLst>
                <a:path w="458" h="456" extrusionOk="0">
                  <a:moveTo>
                    <a:pt x="127" y="453"/>
                  </a:moveTo>
                  <a:lnTo>
                    <a:pt x="18" y="101"/>
                  </a:lnTo>
                  <a:lnTo>
                    <a:pt x="0" y="38"/>
                  </a:lnTo>
                  <a:lnTo>
                    <a:pt x="1" y="0"/>
                  </a:lnTo>
                  <a:lnTo>
                    <a:pt x="148" y="2"/>
                  </a:lnTo>
                  <a:lnTo>
                    <a:pt x="220" y="326"/>
                  </a:lnTo>
                  <a:lnTo>
                    <a:pt x="232" y="326"/>
                  </a:lnTo>
                  <a:lnTo>
                    <a:pt x="312" y="5"/>
                  </a:lnTo>
                  <a:lnTo>
                    <a:pt x="458" y="7"/>
                  </a:lnTo>
                  <a:lnTo>
                    <a:pt x="457" y="45"/>
                  </a:lnTo>
                  <a:lnTo>
                    <a:pt x="437" y="108"/>
                  </a:lnTo>
                  <a:lnTo>
                    <a:pt x="318" y="456"/>
                  </a:lnTo>
                  <a:lnTo>
                    <a:pt x="127" y="453"/>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28" name="Google Shape;4428;p77"/>
            <p:cNvSpPr/>
            <p:nvPr/>
          </p:nvSpPr>
          <p:spPr>
            <a:xfrm>
              <a:off x="8917560" y="653760"/>
              <a:ext cx="166680" cy="190440"/>
            </a:xfrm>
            <a:custGeom>
              <a:avLst/>
              <a:gdLst/>
              <a:ahLst/>
              <a:cxnLst/>
              <a:rect l="l" t="t" r="r" b="b"/>
              <a:pathLst>
                <a:path w="465" h="531" extrusionOk="0">
                  <a:moveTo>
                    <a:pt x="1" y="434"/>
                  </a:moveTo>
                  <a:lnTo>
                    <a:pt x="0" y="394"/>
                  </a:lnTo>
                  <a:lnTo>
                    <a:pt x="29" y="336"/>
                  </a:lnTo>
                  <a:lnTo>
                    <a:pt x="124" y="0"/>
                  </a:lnTo>
                  <a:lnTo>
                    <a:pt x="440" y="89"/>
                  </a:lnTo>
                  <a:lnTo>
                    <a:pt x="465" y="116"/>
                  </a:lnTo>
                  <a:lnTo>
                    <a:pt x="395" y="209"/>
                  </a:lnTo>
                  <a:lnTo>
                    <a:pt x="342" y="187"/>
                  </a:lnTo>
                  <a:lnTo>
                    <a:pt x="227" y="155"/>
                  </a:lnTo>
                  <a:lnTo>
                    <a:pt x="214" y="204"/>
                  </a:lnTo>
                  <a:lnTo>
                    <a:pt x="365" y="247"/>
                  </a:lnTo>
                  <a:lnTo>
                    <a:pt x="336" y="348"/>
                  </a:lnTo>
                  <a:lnTo>
                    <a:pt x="252" y="324"/>
                  </a:lnTo>
                  <a:lnTo>
                    <a:pt x="187" y="299"/>
                  </a:lnTo>
                  <a:lnTo>
                    <a:pt x="170" y="355"/>
                  </a:lnTo>
                  <a:lnTo>
                    <a:pt x="340" y="404"/>
                  </a:lnTo>
                  <a:lnTo>
                    <a:pt x="391" y="501"/>
                  </a:lnTo>
                  <a:lnTo>
                    <a:pt x="344" y="531"/>
                  </a:lnTo>
                  <a:lnTo>
                    <a:pt x="1" y="434"/>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29" name="Google Shape;4429;p77"/>
            <p:cNvSpPr/>
            <p:nvPr/>
          </p:nvSpPr>
          <p:spPr>
            <a:xfrm>
              <a:off x="9061560" y="713880"/>
              <a:ext cx="185040" cy="214559"/>
            </a:xfrm>
            <a:custGeom>
              <a:avLst/>
              <a:gdLst/>
              <a:ahLst/>
              <a:cxnLst/>
              <a:rect l="l" t="t" r="r" b="b"/>
              <a:pathLst>
                <a:path w="516" h="598" extrusionOk="0">
                  <a:moveTo>
                    <a:pt x="0" y="388"/>
                  </a:moveTo>
                  <a:lnTo>
                    <a:pt x="177" y="88"/>
                  </a:lnTo>
                  <a:lnTo>
                    <a:pt x="199" y="26"/>
                  </a:lnTo>
                  <a:lnTo>
                    <a:pt x="229" y="0"/>
                  </a:lnTo>
                  <a:lnTo>
                    <a:pt x="427" y="116"/>
                  </a:lnTo>
                  <a:cubicBezTo>
                    <a:pt x="456" y="134"/>
                    <a:pt x="479" y="154"/>
                    <a:pt x="495" y="176"/>
                  </a:cubicBezTo>
                  <a:cubicBezTo>
                    <a:pt x="510" y="198"/>
                    <a:pt x="517" y="223"/>
                    <a:pt x="516" y="250"/>
                  </a:cubicBezTo>
                  <a:cubicBezTo>
                    <a:pt x="515" y="278"/>
                    <a:pt x="505" y="309"/>
                    <a:pt x="484" y="343"/>
                  </a:cubicBezTo>
                  <a:cubicBezTo>
                    <a:pt x="465" y="375"/>
                    <a:pt x="445" y="398"/>
                    <a:pt x="422" y="413"/>
                  </a:cubicBezTo>
                  <a:cubicBezTo>
                    <a:pt x="399" y="427"/>
                    <a:pt x="375" y="433"/>
                    <a:pt x="348" y="432"/>
                  </a:cubicBezTo>
                  <a:lnTo>
                    <a:pt x="353" y="445"/>
                  </a:lnTo>
                  <a:lnTo>
                    <a:pt x="360" y="519"/>
                  </a:lnTo>
                  <a:lnTo>
                    <a:pt x="375" y="565"/>
                  </a:lnTo>
                  <a:lnTo>
                    <a:pt x="355" y="598"/>
                  </a:lnTo>
                  <a:lnTo>
                    <a:pt x="210" y="512"/>
                  </a:lnTo>
                  <a:lnTo>
                    <a:pt x="209" y="376"/>
                  </a:lnTo>
                  <a:lnTo>
                    <a:pt x="180" y="359"/>
                  </a:lnTo>
                  <a:lnTo>
                    <a:pt x="173" y="371"/>
                  </a:lnTo>
                  <a:lnTo>
                    <a:pt x="146" y="429"/>
                  </a:lnTo>
                  <a:lnTo>
                    <a:pt x="121" y="460"/>
                  </a:lnTo>
                  <a:lnTo>
                    <a:pt x="0" y="388"/>
                  </a:lnTo>
                  <a:moveTo>
                    <a:pt x="241" y="256"/>
                  </a:moveTo>
                  <a:lnTo>
                    <a:pt x="273" y="275"/>
                  </a:lnTo>
                  <a:cubicBezTo>
                    <a:pt x="285" y="283"/>
                    <a:pt x="297" y="288"/>
                    <a:pt x="307" y="293"/>
                  </a:cubicBezTo>
                  <a:cubicBezTo>
                    <a:pt x="317" y="297"/>
                    <a:pt x="326" y="298"/>
                    <a:pt x="334" y="296"/>
                  </a:cubicBezTo>
                  <a:cubicBezTo>
                    <a:pt x="343" y="293"/>
                    <a:pt x="351" y="286"/>
                    <a:pt x="359" y="273"/>
                  </a:cubicBezTo>
                  <a:cubicBezTo>
                    <a:pt x="366" y="259"/>
                    <a:pt x="369" y="248"/>
                    <a:pt x="368" y="239"/>
                  </a:cubicBezTo>
                  <a:cubicBezTo>
                    <a:pt x="365" y="230"/>
                    <a:pt x="360" y="222"/>
                    <a:pt x="351" y="215"/>
                  </a:cubicBezTo>
                  <a:cubicBezTo>
                    <a:pt x="342" y="208"/>
                    <a:pt x="331" y="201"/>
                    <a:pt x="319" y="193"/>
                  </a:cubicBezTo>
                  <a:lnTo>
                    <a:pt x="283" y="172"/>
                  </a:lnTo>
                  <a:lnTo>
                    <a:pt x="241" y="256"/>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30" name="Google Shape;4430;p77"/>
            <p:cNvSpPr/>
            <p:nvPr/>
          </p:nvSpPr>
          <p:spPr>
            <a:xfrm>
              <a:off x="8190720" y="1913400"/>
              <a:ext cx="117000" cy="141120"/>
            </a:xfrm>
            <a:custGeom>
              <a:avLst/>
              <a:gdLst/>
              <a:ahLst/>
              <a:cxnLst/>
              <a:rect l="l" t="t" r="r" b="b"/>
              <a:pathLst>
                <a:path w="327" h="394" extrusionOk="0">
                  <a:moveTo>
                    <a:pt x="11" y="394"/>
                  </a:moveTo>
                  <a:lnTo>
                    <a:pt x="0" y="360"/>
                  </a:lnTo>
                  <a:lnTo>
                    <a:pt x="11" y="305"/>
                  </a:lnTo>
                  <a:lnTo>
                    <a:pt x="11" y="0"/>
                  </a:lnTo>
                  <a:lnTo>
                    <a:pt x="134" y="0"/>
                  </a:lnTo>
                  <a:lnTo>
                    <a:pt x="134" y="212"/>
                  </a:lnTo>
                  <a:lnTo>
                    <a:pt x="128" y="288"/>
                  </a:lnTo>
                  <a:lnTo>
                    <a:pt x="139" y="288"/>
                  </a:lnTo>
                  <a:lnTo>
                    <a:pt x="239" y="283"/>
                  </a:lnTo>
                  <a:lnTo>
                    <a:pt x="278" y="277"/>
                  </a:lnTo>
                  <a:lnTo>
                    <a:pt x="327" y="358"/>
                  </a:lnTo>
                  <a:lnTo>
                    <a:pt x="300" y="394"/>
                  </a:lnTo>
                  <a:lnTo>
                    <a:pt x="11" y="394"/>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31" name="Google Shape;4431;p77"/>
            <p:cNvSpPr/>
            <p:nvPr/>
          </p:nvSpPr>
          <p:spPr>
            <a:xfrm>
              <a:off x="8307000" y="1911240"/>
              <a:ext cx="143640" cy="145080"/>
            </a:xfrm>
            <a:custGeom>
              <a:avLst/>
              <a:gdLst/>
              <a:ahLst/>
              <a:cxnLst/>
              <a:rect l="l" t="t" r="r" b="b"/>
              <a:pathLst>
                <a:path w="401" h="405" extrusionOk="0">
                  <a:moveTo>
                    <a:pt x="201" y="405"/>
                  </a:moveTo>
                  <a:cubicBezTo>
                    <a:pt x="177" y="405"/>
                    <a:pt x="153" y="403"/>
                    <a:pt x="130" y="397"/>
                  </a:cubicBezTo>
                  <a:cubicBezTo>
                    <a:pt x="106" y="392"/>
                    <a:pt x="85" y="380"/>
                    <a:pt x="65" y="366"/>
                  </a:cubicBezTo>
                  <a:cubicBezTo>
                    <a:pt x="46" y="351"/>
                    <a:pt x="30" y="330"/>
                    <a:pt x="18" y="304"/>
                  </a:cubicBezTo>
                  <a:cubicBezTo>
                    <a:pt x="6" y="278"/>
                    <a:pt x="0" y="245"/>
                    <a:pt x="0" y="203"/>
                  </a:cubicBezTo>
                  <a:cubicBezTo>
                    <a:pt x="0" y="162"/>
                    <a:pt x="6" y="128"/>
                    <a:pt x="18" y="101"/>
                  </a:cubicBezTo>
                  <a:cubicBezTo>
                    <a:pt x="30" y="75"/>
                    <a:pt x="45" y="55"/>
                    <a:pt x="65" y="40"/>
                  </a:cubicBezTo>
                  <a:cubicBezTo>
                    <a:pt x="84" y="25"/>
                    <a:pt x="106" y="15"/>
                    <a:pt x="130" y="9"/>
                  </a:cubicBezTo>
                  <a:cubicBezTo>
                    <a:pt x="153" y="3"/>
                    <a:pt x="177" y="0"/>
                    <a:pt x="201" y="0"/>
                  </a:cubicBezTo>
                  <a:cubicBezTo>
                    <a:pt x="225" y="0"/>
                    <a:pt x="248" y="3"/>
                    <a:pt x="272" y="9"/>
                  </a:cubicBezTo>
                  <a:cubicBezTo>
                    <a:pt x="295" y="15"/>
                    <a:pt x="316" y="25"/>
                    <a:pt x="336" y="40"/>
                  </a:cubicBezTo>
                  <a:cubicBezTo>
                    <a:pt x="355" y="55"/>
                    <a:pt x="371" y="76"/>
                    <a:pt x="383" y="102"/>
                  </a:cubicBezTo>
                  <a:cubicBezTo>
                    <a:pt x="395" y="128"/>
                    <a:pt x="401" y="162"/>
                    <a:pt x="401" y="203"/>
                  </a:cubicBezTo>
                  <a:cubicBezTo>
                    <a:pt x="401" y="243"/>
                    <a:pt x="395" y="277"/>
                    <a:pt x="383" y="303"/>
                  </a:cubicBezTo>
                  <a:cubicBezTo>
                    <a:pt x="371" y="330"/>
                    <a:pt x="355" y="350"/>
                    <a:pt x="336" y="365"/>
                  </a:cubicBezTo>
                  <a:cubicBezTo>
                    <a:pt x="316" y="380"/>
                    <a:pt x="295" y="390"/>
                    <a:pt x="272" y="396"/>
                  </a:cubicBezTo>
                  <a:cubicBezTo>
                    <a:pt x="248" y="402"/>
                    <a:pt x="225" y="405"/>
                    <a:pt x="201" y="405"/>
                  </a:cubicBezTo>
                  <a:moveTo>
                    <a:pt x="201" y="294"/>
                  </a:moveTo>
                  <a:cubicBezTo>
                    <a:pt x="225" y="294"/>
                    <a:pt x="243" y="287"/>
                    <a:pt x="255" y="272"/>
                  </a:cubicBezTo>
                  <a:cubicBezTo>
                    <a:pt x="267" y="257"/>
                    <a:pt x="273" y="234"/>
                    <a:pt x="273" y="203"/>
                  </a:cubicBezTo>
                  <a:cubicBezTo>
                    <a:pt x="273" y="171"/>
                    <a:pt x="267" y="149"/>
                    <a:pt x="255" y="134"/>
                  </a:cubicBezTo>
                  <a:cubicBezTo>
                    <a:pt x="243" y="120"/>
                    <a:pt x="225" y="111"/>
                    <a:pt x="201" y="111"/>
                  </a:cubicBezTo>
                  <a:cubicBezTo>
                    <a:pt x="153" y="111"/>
                    <a:pt x="129" y="142"/>
                    <a:pt x="129" y="203"/>
                  </a:cubicBezTo>
                  <a:cubicBezTo>
                    <a:pt x="129" y="234"/>
                    <a:pt x="135" y="257"/>
                    <a:pt x="147" y="272"/>
                  </a:cubicBezTo>
                  <a:cubicBezTo>
                    <a:pt x="159" y="287"/>
                    <a:pt x="177" y="294"/>
                    <a:pt x="201" y="29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32" name="Google Shape;4432;p77"/>
            <p:cNvSpPr/>
            <p:nvPr/>
          </p:nvSpPr>
          <p:spPr>
            <a:xfrm>
              <a:off x="8465040" y="1911240"/>
              <a:ext cx="143280" cy="145080"/>
            </a:xfrm>
            <a:custGeom>
              <a:avLst/>
              <a:gdLst/>
              <a:ahLst/>
              <a:cxnLst/>
              <a:rect l="l" t="t" r="r" b="b"/>
              <a:pathLst>
                <a:path w="400" h="405" extrusionOk="0">
                  <a:moveTo>
                    <a:pt x="200" y="405"/>
                  </a:moveTo>
                  <a:cubicBezTo>
                    <a:pt x="176" y="405"/>
                    <a:pt x="152" y="403"/>
                    <a:pt x="129" y="397"/>
                  </a:cubicBezTo>
                  <a:cubicBezTo>
                    <a:pt x="105" y="392"/>
                    <a:pt x="84" y="380"/>
                    <a:pt x="65" y="366"/>
                  </a:cubicBezTo>
                  <a:cubicBezTo>
                    <a:pt x="45" y="351"/>
                    <a:pt x="29" y="330"/>
                    <a:pt x="18" y="304"/>
                  </a:cubicBezTo>
                  <a:cubicBezTo>
                    <a:pt x="6" y="278"/>
                    <a:pt x="0" y="245"/>
                    <a:pt x="0" y="203"/>
                  </a:cubicBezTo>
                  <a:cubicBezTo>
                    <a:pt x="0" y="162"/>
                    <a:pt x="6" y="128"/>
                    <a:pt x="18" y="101"/>
                  </a:cubicBezTo>
                  <a:cubicBezTo>
                    <a:pt x="29" y="75"/>
                    <a:pt x="45" y="55"/>
                    <a:pt x="65" y="40"/>
                  </a:cubicBezTo>
                  <a:cubicBezTo>
                    <a:pt x="84" y="25"/>
                    <a:pt x="105" y="15"/>
                    <a:pt x="129" y="9"/>
                  </a:cubicBezTo>
                  <a:cubicBezTo>
                    <a:pt x="152" y="3"/>
                    <a:pt x="176" y="0"/>
                    <a:pt x="200" y="0"/>
                  </a:cubicBezTo>
                  <a:cubicBezTo>
                    <a:pt x="224" y="0"/>
                    <a:pt x="247" y="3"/>
                    <a:pt x="271" y="9"/>
                  </a:cubicBezTo>
                  <a:cubicBezTo>
                    <a:pt x="295" y="15"/>
                    <a:pt x="316" y="25"/>
                    <a:pt x="336" y="40"/>
                  </a:cubicBezTo>
                  <a:cubicBezTo>
                    <a:pt x="355" y="55"/>
                    <a:pt x="371" y="76"/>
                    <a:pt x="383" y="102"/>
                  </a:cubicBezTo>
                  <a:cubicBezTo>
                    <a:pt x="395" y="128"/>
                    <a:pt x="400" y="162"/>
                    <a:pt x="400" y="203"/>
                  </a:cubicBezTo>
                  <a:cubicBezTo>
                    <a:pt x="400" y="243"/>
                    <a:pt x="395" y="277"/>
                    <a:pt x="383" y="303"/>
                  </a:cubicBezTo>
                  <a:cubicBezTo>
                    <a:pt x="371" y="330"/>
                    <a:pt x="355" y="350"/>
                    <a:pt x="336" y="365"/>
                  </a:cubicBezTo>
                  <a:cubicBezTo>
                    <a:pt x="316" y="380"/>
                    <a:pt x="295" y="390"/>
                    <a:pt x="271" y="396"/>
                  </a:cubicBezTo>
                  <a:cubicBezTo>
                    <a:pt x="247" y="402"/>
                    <a:pt x="224" y="405"/>
                    <a:pt x="200" y="405"/>
                  </a:cubicBezTo>
                  <a:moveTo>
                    <a:pt x="200" y="294"/>
                  </a:moveTo>
                  <a:cubicBezTo>
                    <a:pt x="224" y="294"/>
                    <a:pt x="242" y="287"/>
                    <a:pt x="255" y="272"/>
                  </a:cubicBezTo>
                  <a:cubicBezTo>
                    <a:pt x="267" y="257"/>
                    <a:pt x="273" y="234"/>
                    <a:pt x="273" y="203"/>
                  </a:cubicBezTo>
                  <a:cubicBezTo>
                    <a:pt x="273" y="171"/>
                    <a:pt x="267" y="149"/>
                    <a:pt x="255" y="134"/>
                  </a:cubicBezTo>
                  <a:cubicBezTo>
                    <a:pt x="242" y="120"/>
                    <a:pt x="224" y="111"/>
                    <a:pt x="200" y="111"/>
                  </a:cubicBezTo>
                  <a:cubicBezTo>
                    <a:pt x="152" y="111"/>
                    <a:pt x="128" y="142"/>
                    <a:pt x="128" y="203"/>
                  </a:cubicBezTo>
                  <a:cubicBezTo>
                    <a:pt x="128" y="234"/>
                    <a:pt x="134" y="257"/>
                    <a:pt x="146" y="272"/>
                  </a:cubicBezTo>
                  <a:cubicBezTo>
                    <a:pt x="158" y="287"/>
                    <a:pt x="176" y="294"/>
                    <a:pt x="200" y="29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33" name="Google Shape;4433;p77"/>
            <p:cNvSpPr/>
            <p:nvPr/>
          </p:nvSpPr>
          <p:spPr>
            <a:xfrm>
              <a:off x="8628120" y="1913400"/>
              <a:ext cx="143280" cy="141120"/>
            </a:xfrm>
            <a:custGeom>
              <a:avLst/>
              <a:gdLst/>
              <a:ahLst/>
              <a:cxnLst/>
              <a:rect l="l" t="t" r="r" b="b"/>
              <a:pathLst>
                <a:path w="400" h="394" extrusionOk="0">
                  <a:moveTo>
                    <a:pt x="11" y="394"/>
                  </a:moveTo>
                  <a:lnTo>
                    <a:pt x="11" y="91"/>
                  </a:lnTo>
                  <a:lnTo>
                    <a:pt x="0" y="35"/>
                  </a:lnTo>
                  <a:lnTo>
                    <a:pt x="11" y="0"/>
                  </a:lnTo>
                  <a:lnTo>
                    <a:pt x="133" y="0"/>
                  </a:lnTo>
                  <a:lnTo>
                    <a:pt x="133" y="67"/>
                  </a:lnTo>
                  <a:lnTo>
                    <a:pt x="128" y="155"/>
                  </a:lnTo>
                  <a:lnTo>
                    <a:pt x="144" y="155"/>
                  </a:lnTo>
                  <a:lnTo>
                    <a:pt x="228" y="0"/>
                  </a:lnTo>
                  <a:lnTo>
                    <a:pt x="361" y="0"/>
                  </a:lnTo>
                  <a:lnTo>
                    <a:pt x="361" y="33"/>
                  </a:lnTo>
                  <a:lnTo>
                    <a:pt x="251" y="190"/>
                  </a:lnTo>
                  <a:lnTo>
                    <a:pt x="344" y="305"/>
                  </a:lnTo>
                  <a:lnTo>
                    <a:pt x="400" y="360"/>
                  </a:lnTo>
                  <a:lnTo>
                    <a:pt x="400" y="393"/>
                  </a:lnTo>
                  <a:lnTo>
                    <a:pt x="252" y="393"/>
                  </a:lnTo>
                  <a:lnTo>
                    <a:pt x="156" y="257"/>
                  </a:lnTo>
                  <a:lnTo>
                    <a:pt x="133" y="263"/>
                  </a:lnTo>
                  <a:lnTo>
                    <a:pt x="133" y="327"/>
                  </a:lnTo>
                  <a:lnTo>
                    <a:pt x="139" y="360"/>
                  </a:lnTo>
                  <a:lnTo>
                    <a:pt x="133" y="393"/>
                  </a:lnTo>
                  <a:lnTo>
                    <a:pt x="11" y="393"/>
                  </a:lnTo>
                  <a:lnTo>
                    <a:pt x="11" y="394"/>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34" name="Google Shape;4434;p77"/>
            <p:cNvSpPr/>
            <p:nvPr/>
          </p:nvSpPr>
          <p:spPr>
            <a:xfrm>
              <a:off x="8833680" y="1913400"/>
              <a:ext cx="143280" cy="141120"/>
            </a:xfrm>
            <a:custGeom>
              <a:avLst/>
              <a:gdLst/>
              <a:ahLst/>
              <a:cxnLst/>
              <a:rect l="l" t="t" r="r" b="b"/>
              <a:pathLst>
                <a:path w="400" h="394" extrusionOk="0">
                  <a:moveTo>
                    <a:pt x="11" y="394"/>
                  </a:moveTo>
                  <a:lnTo>
                    <a:pt x="11" y="89"/>
                  </a:lnTo>
                  <a:lnTo>
                    <a:pt x="0" y="33"/>
                  </a:lnTo>
                  <a:lnTo>
                    <a:pt x="11" y="0"/>
                  </a:lnTo>
                  <a:lnTo>
                    <a:pt x="222" y="0"/>
                  </a:lnTo>
                  <a:cubicBezTo>
                    <a:pt x="264" y="0"/>
                    <a:pt x="298" y="8"/>
                    <a:pt x="323" y="24"/>
                  </a:cubicBezTo>
                  <a:cubicBezTo>
                    <a:pt x="348" y="41"/>
                    <a:pt x="361" y="66"/>
                    <a:pt x="361" y="99"/>
                  </a:cubicBezTo>
                  <a:cubicBezTo>
                    <a:pt x="361" y="117"/>
                    <a:pt x="358" y="133"/>
                    <a:pt x="351" y="144"/>
                  </a:cubicBezTo>
                  <a:cubicBezTo>
                    <a:pt x="345" y="156"/>
                    <a:pt x="337" y="165"/>
                    <a:pt x="326" y="173"/>
                  </a:cubicBezTo>
                  <a:cubicBezTo>
                    <a:pt x="339" y="176"/>
                    <a:pt x="351" y="182"/>
                    <a:pt x="362" y="190"/>
                  </a:cubicBezTo>
                  <a:cubicBezTo>
                    <a:pt x="373" y="198"/>
                    <a:pt x="382" y="209"/>
                    <a:pt x="389" y="222"/>
                  </a:cubicBezTo>
                  <a:cubicBezTo>
                    <a:pt x="397" y="236"/>
                    <a:pt x="400" y="251"/>
                    <a:pt x="400" y="270"/>
                  </a:cubicBezTo>
                  <a:cubicBezTo>
                    <a:pt x="400" y="309"/>
                    <a:pt x="389" y="340"/>
                    <a:pt x="366" y="361"/>
                  </a:cubicBezTo>
                  <a:cubicBezTo>
                    <a:pt x="343" y="383"/>
                    <a:pt x="306" y="394"/>
                    <a:pt x="256" y="394"/>
                  </a:cubicBezTo>
                  <a:lnTo>
                    <a:pt x="11" y="394"/>
                  </a:lnTo>
                  <a:moveTo>
                    <a:pt x="134" y="153"/>
                  </a:moveTo>
                  <a:lnTo>
                    <a:pt x="199" y="153"/>
                  </a:lnTo>
                  <a:cubicBezTo>
                    <a:pt x="212" y="153"/>
                    <a:pt x="221" y="151"/>
                    <a:pt x="226" y="147"/>
                  </a:cubicBezTo>
                  <a:cubicBezTo>
                    <a:pt x="232" y="143"/>
                    <a:pt x="235" y="137"/>
                    <a:pt x="235" y="129"/>
                  </a:cubicBezTo>
                  <a:cubicBezTo>
                    <a:pt x="235" y="121"/>
                    <a:pt x="231" y="115"/>
                    <a:pt x="222" y="111"/>
                  </a:cubicBezTo>
                  <a:cubicBezTo>
                    <a:pt x="214" y="108"/>
                    <a:pt x="205" y="106"/>
                    <a:pt x="194" y="106"/>
                  </a:cubicBezTo>
                  <a:lnTo>
                    <a:pt x="134" y="106"/>
                  </a:lnTo>
                  <a:lnTo>
                    <a:pt x="134" y="153"/>
                  </a:lnTo>
                  <a:moveTo>
                    <a:pt x="134" y="288"/>
                  </a:moveTo>
                  <a:lnTo>
                    <a:pt x="228" y="288"/>
                  </a:lnTo>
                  <a:cubicBezTo>
                    <a:pt x="243" y="288"/>
                    <a:pt x="253" y="286"/>
                    <a:pt x="259" y="281"/>
                  </a:cubicBezTo>
                  <a:cubicBezTo>
                    <a:pt x="265" y="277"/>
                    <a:pt x="268" y="270"/>
                    <a:pt x="268" y="263"/>
                  </a:cubicBezTo>
                  <a:cubicBezTo>
                    <a:pt x="268" y="245"/>
                    <a:pt x="257" y="236"/>
                    <a:pt x="234" y="236"/>
                  </a:cubicBezTo>
                  <a:lnTo>
                    <a:pt x="134" y="236"/>
                  </a:lnTo>
                  <a:lnTo>
                    <a:pt x="134" y="288"/>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35" name="Google Shape;4435;p77"/>
            <p:cNvSpPr/>
            <p:nvPr/>
          </p:nvSpPr>
          <p:spPr>
            <a:xfrm>
              <a:off x="8987760" y="1913760"/>
              <a:ext cx="161640" cy="140760"/>
            </a:xfrm>
            <a:custGeom>
              <a:avLst/>
              <a:gdLst/>
              <a:ahLst/>
              <a:cxnLst/>
              <a:rect l="l" t="t" r="r" b="b"/>
              <a:pathLst>
                <a:path w="451" h="393" extrusionOk="0">
                  <a:moveTo>
                    <a:pt x="0" y="393"/>
                  </a:moveTo>
                  <a:lnTo>
                    <a:pt x="27" y="299"/>
                  </a:lnTo>
                  <a:lnTo>
                    <a:pt x="27" y="228"/>
                  </a:lnTo>
                  <a:lnTo>
                    <a:pt x="68" y="212"/>
                  </a:lnTo>
                  <a:lnTo>
                    <a:pt x="146" y="0"/>
                  </a:lnTo>
                  <a:lnTo>
                    <a:pt x="313" y="0"/>
                  </a:lnTo>
                  <a:lnTo>
                    <a:pt x="408" y="249"/>
                  </a:lnTo>
                  <a:lnTo>
                    <a:pt x="451" y="328"/>
                  </a:lnTo>
                  <a:lnTo>
                    <a:pt x="451" y="393"/>
                  </a:lnTo>
                  <a:lnTo>
                    <a:pt x="330" y="393"/>
                  </a:lnTo>
                  <a:lnTo>
                    <a:pt x="302" y="310"/>
                  </a:lnTo>
                  <a:lnTo>
                    <a:pt x="152" y="310"/>
                  </a:lnTo>
                  <a:lnTo>
                    <a:pt x="128" y="393"/>
                  </a:lnTo>
                  <a:lnTo>
                    <a:pt x="0" y="393"/>
                  </a:lnTo>
                  <a:moveTo>
                    <a:pt x="188" y="213"/>
                  </a:moveTo>
                  <a:lnTo>
                    <a:pt x="272" y="213"/>
                  </a:lnTo>
                  <a:lnTo>
                    <a:pt x="235" y="102"/>
                  </a:lnTo>
                  <a:lnTo>
                    <a:pt x="223" y="102"/>
                  </a:lnTo>
                  <a:lnTo>
                    <a:pt x="188" y="213"/>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36" name="Google Shape;4436;p77"/>
            <p:cNvSpPr/>
            <p:nvPr/>
          </p:nvSpPr>
          <p:spPr>
            <a:xfrm>
              <a:off x="9154800" y="1911240"/>
              <a:ext cx="129600" cy="145080"/>
            </a:xfrm>
            <a:custGeom>
              <a:avLst/>
              <a:gdLst/>
              <a:ahLst/>
              <a:cxnLst/>
              <a:rect l="l" t="t" r="r" b="b"/>
              <a:pathLst>
                <a:path w="362" h="405" extrusionOk="0">
                  <a:moveTo>
                    <a:pt x="201" y="405"/>
                  </a:moveTo>
                  <a:cubicBezTo>
                    <a:pt x="175" y="405"/>
                    <a:pt x="150" y="402"/>
                    <a:pt x="126" y="396"/>
                  </a:cubicBezTo>
                  <a:cubicBezTo>
                    <a:pt x="102" y="390"/>
                    <a:pt x="81" y="380"/>
                    <a:pt x="62" y="365"/>
                  </a:cubicBezTo>
                  <a:cubicBezTo>
                    <a:pt x="43" y="350"/>
                    <a:pt x="28" y="330"/>
                    <a:pt x="17" y="303"/>
                  </a:cubicBezTo>
                  <a:cubicBezTo>
                    <a:pt x="6" y="277"/>
                    <a:pt x="0" y="244"/>
                    <a:pt x="0" y="203"/>
                  </a:cubicBezTo>
                  <a:cubicBezTo>
                    <a:pt x="0" y="166"/>
                    <a:pt x="6" y="135"/>
                    <a:pt x="16" y="109"/>
                  </a:cubicBezTo>
                  <a:cubicBezTo>
                    <a:pt x="27" y="83"/>
                    <a:pt x="42" y="62"/>
                    <a:pt x="60" y="46"/>
                  </a:cubicBezTo>
                  <a:cubicBezTo>
                    <a:pt x="79" y="30"/>
                    <a:pt x="100" y="19"/>
                    <a:pt x="124" y="11"/>
                  </a:cubicBezTo>
                  <a:cubicBezTo>
                    <a:pt x="148" y="4"/>
                    <a:pt x="174" y="0"/>
                    <a:pt x="201" y="0"/>
                  </a:cubicBezTo>
                  <a:cubicBezTo>
                    <a:pt x="219" y="0"/>
                    <a:pt x="238" y="2"/>
                    <a:pt x="256" y="5"/>
                  </a:cubicBezTo>
                  <a:cubicBezTo>
                    <a:pt x="274" y="8"/>
                    <a:pt x="287" y="11"/>
                    <a:pt x="295" y="15"/>
                  </a:cubicBezTo>
                  <a:lnTo>
                    <a:pt x="362" y="71"/>
                  </a:lnTo>
                  <a:lnTo>
                    <a:pt x="307" y="163"/>
                  </a:lnTo>
                  <a:lnTo>
                    <a:pt x="200" y="114"/>
                  </a:lnTo>
                  <a:cubicBezTo>
                    <a:pt x="188" y="114"/>
                    <a:pt x="176" y="117"/>
                    <a:pt x="165" y="124"/>
                  </a:cubicBezTo>
                  <a:cubicBezTo>
                    <a:pt x="154" y="131"/>
                    <a:pt x="145" y="141"/>
                    <a:pt x="138" y="154"/>
                  </a:cubicBezTo>
                  <a:cubicBezTo>
                    <a:pt x="132" y="167"/>
                    <a:pt x="128" y="183"/>
                    <a:pt x="128" y="203"/>
                  </a:cubicBezTo>
                  <a:cubicBezTo>
                    <a:pt x="128" y="227"/>
                    <a:pt x="132" y="246"/>
                    <a:pt x="139" y="259"/>
                  </a:cubicBezTo>
                  <a:cubicBezTo>
                    <a:pt x="147" y="272"/>
                    <a:pt x="158" y="281"/>
                    <a:pt x="172" y="286"/>
                  </a:cubicBezTo>
                  <a:cubicBezTo>
                    <a:pt x="187" y="291"/>
                    <a:pt x="204" y="293"/>
                    <a:pt x="223" y="293"/>
                  </a:cubicBezTo>
                  <a:cubicBezTo>
                    <a:pt x="242" y="293"/>
                    <a:pt x="260" y="291"/>
                    <a:pt x="277" y="287"/>
                  </a:cubicBezTo>
                  <a:cubicBezTo>
                    <a:pt x="294" y="283"/>
                    <a:pt x="309" y="279"/>
                    <a:pt x="322" y="274"/>
                  </a:cubicBezTo>
                  <a:cubicBezTo>
                    <a:pt x="334" y="268"/>
                    <a:pt x="344" y="264"/>
                    <a:pt x="351" y="260"/>
                  </a:cubicBezTo>
                  <a:lnTo>
                    <a:pt x="351" y="372"/>
                  </a:lnTo>
                  <a:cubicBezTo>
                    <a:pt x="343" y="375"/>
                    <a:pt x="333" y="380"/>
                    <a:pt x="319" y="385"/>
                  </a:cubicBezTo>
                  <a:cubicBezTo>
                    <a:pt x="306" y="391"/>
                    <a:pt x="289" y="395"/>
                    <a:pt x="269" y="399"/>
                  </a:cubicBezTo>
                  <a:cubicBezTo>
                    <a:pt x="250" y="403"/>
                    <a:pt x="227" y="405"/>
                    <a:pt x="201" y="405"/>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sp>
          <p:nvSpPr>
            <p:cNvPr id="4437" name="Google Shape;4437;p77"/>
            <p:cNvSpPr/>
            <p:nvPr/>
          </p:nvSpPr>
          <p:spPr>
            <a:xfrm>
              <a:off x="9303480" y="1913400"/>
              <a:ext cx="142920" cy="141120"/>
            </a:xfrm>
            <a:custGeom>
              <a:avLst/>
              <a:gdLst/>
              <a:ahLst/>
              <a:cxnLst/>
              <a:rect l="l" t="t" r="r" b="b"/>
              <a:pathLst>
                <a:path w="399" h="394" extrusionOk="0">
                  <a:moveTo>
                    <a:pt x="11" y="394"/>
                  </a:moveTo>
                  <a:lnTo>
                    <a:pt x="11" y="91"/>
                  </a:lnTo>
                  <a:lnTo>
                    <a:pt x="0" y="35"/>
                  </a:lnTo>
                  <a:lnTo>
                    <a:pt x="11" y="0"/>
                  </a:lnTo>
                  <a:lnTo>
                    <a:pt x="133" y="0"/>
                  </a:lnTo>
                  <a:lnTo>
                    <a:pt x="133" y="67"/>
                  </a:lnTo>
                  <a:lnTo>
                    <a:pt x="128" y="155"/>
                  </a:lnTo>
                  <a:lnTo>
                    <a:pt x="144" y="155"/>
                  </a:lnTo>
                  <a:lnTo>
                    <a:pt x="228" y="0"/>
                  </a:lnTo>
                  <a:lnTo>
                    <a:pt x="361" y="0"/>
                  </a:lnTo>
                  <a:lnTo>
                    <a:pt x="361" y="33"/>
                  </a:lnTo>
                  <a:lnTo>
                    <a:pt x="251" y="190"/>
                  </a:lnTo>
                  <a:lnTo>
                    <a:pt x="344" y="305"/>
                  </a:lnTo>
                  <a:lnTo>
                    <a:pt x="399" y="360"/>
                  </a:lnTo>
                  <a:lnTo>
                    <a:pt x="399" y="393"/>
                  </a:lnTo>
                  <a:lnTo>
                    <a:pt x="252" y="393"/>
                  </a:lnTo>
                  <a:lnTo>
                    <a:pt x="156" y="257"/>
                  </a:lnTo>
                  <a:lnTo>
                    <a:pt x="133" y="263"/>
                  </a:lnTo>
                  <a:lnTo>
                    <a:pt x="133" y="327"/>
                  </a:lnTo>
                  <a:lnTo>
                    <a:pt x="138" y="360"/>
                  </a:lnTo>
                  <a:lnTo>
                    <a:pt x="133" y="393"/>
                  </a:lnTo>
                  <a:lnTo>
                    <a:pt x="11" y="393"/>
                  </a:lnTo>
                  <a:lnTo>
                    <a:pt x="11" y="394"/>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lnSpc>
                  <a:spcPct val="100000"/>
                </a:lnSpc>
                <a:spcBef>
                  <a:spcPts val="0"/>
                </a:spcBef>
                <a:spcAft>
                  <a:spcPts val="0"/>
                </a:spcAft>
                <a:buNone/>
              </a:pPr>
              <a:endParaRPr sz="1800" b="0" i="0" u="none" strike="noStrike" cap="none">
                <a:solidFill>
                  <a:srgbClr val="000000"/>
                </a:solidFill>
                <a:latin typeface="Arial"/>
                <a:ea typeface="Arial"/>
                <a:cs typeface="Arial"/>
                <a:sym typeface="Arial"/>
              </a:endParaRPr>
            </a:p>
          </p:txBody>
        </p:sp>
      </p:grpSp>
      <p:grpSp>
        <p:nvGrpSpPr>
          <p:cNvPr id="4438" name="Google Shape;4438;p77"/>
          <p:cNvGrpSpPr/>
          <p:nvPr/>
        </p:nvGrpSpPr>
        <p:grpSpPr>
          <a:xfrm>
            <a:off x="5597842" y="2084291"/>
            <a:ext cx="413420" cy="413517"/>
            <a:chOff x="1020960" y="2953800"/>
            <a:chExt cx="973440" cy="973440"/>
          </a:xfrm>
        </p:grpSpPr>
        <p:sp>
          <p:nvSpPr>
            <p:cNvPr id="4439" name="Google Shape;4439;p77"/>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440" name="Google Shape;4440;p77"/>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441" name="Google Shape;4441;p77"/>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452"/>
        <p:cNvGrpSpPr/>
        <p:nvPr/>
      </p:nvGrpSpPr>
      <p:grpSpPr>
        <a:xfrm>
          <a:off x="0" y="0"/>
          <a:ext cx="0" cy="0"/>
          <a:chOff x="0" y="0"/>
          <a:chExt cx="0" cy="0"/>
        </a:xfrm>
      </p:grpSpPr>
      <p:sp>
        <p:nvSpPr>
          <p:cNvPr id="4453" name="Google Shape;4453;p79"/>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4454" name="Google Shape;4454;p79"/>
          <p:cNvSpPr txBox="1"/>
          <p:nvPr/>
        </p:nvSpPr>
        <p:spPr>
          <a:xfrm>
            <a:off x="723400" y="1187975"/>
            <a:ext cx="7697100" cy="3444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rgbClr val="000000"/>
              </a:buClr>
              <a:buSzPts val="1100"/>
              <a:buFont typeface="Arial"/>
              <a:buNone/>
            </a:pPr>
            <a:r>
              <a:rPr lang="en" sz="1100">
                <a:solidFill>
                  <a:schemeClr val="lt1"/>
                </a:solidFill>
              </a:rPr>
              <a:t>If you have a free account, in order to use this template, you must credit </a:t>
            </a:r>
            <a:r>
              <a:rPr lang="en" sz="1100" b="1" u="sng">
                <a:solidFill>
                  <a:schemeClr val="dk2"/>
                </a:solidFill>
                <a:hlinkClick r:id="rId3">
                  <a:extLst>
                    <a:ext uri="{A12FA001-AC4F-418D-AE19-62706E023703}">
                      <ahyp:hlinkClr xmlns:ahyp="http://schemas.microsoft.com/office/drawing/2018/hyperlinkcolor" val="tx"/>
                    </a:ext>
                  </a:extLst>
                </a:hlinkClick>
              </a:rPr>
              <a:t>Slidesgo</a:t>
            </a:r>
            <a:r>
              <a:rPr lang="en" sz="1100" b="1">
                <a:solidFill>
                  <a:schemeClr val="dk2"/>
                </a:solidFill>
              </a:rPr>
              <a:t> </a:t>
            </a:r>
            <a:r>
              <a:rPr lang="en" sz="1100">
                <a:solidFill>
                  <a:schemeClr val="lt1"/>
                </a:solidFill>
              </a:rPr>
              <a:t>by keeping the </a:t>
            </a:r>
            <a:r>
              <a:rPr lang="en" sz="1100" b="1" u="sng">
                <a:solidFill>
                  <a:schemeClr val="hlink"/>
                </a:solidFill>
                <a:hlinkClick r:id="rId4" action="ppaction://hlinksldjump"/>
              </a:rPr>
              <a:t>Thanks</a:t>
            </a:r>
            <a:r>
              <a:rPr lang="en" sz="1100" b="1">
                <a:solidFill>
                  <a:schemeClr val="dk2"/>
                </a:solidFill>
              </a:rPr>
              <a:t> </a:t>
            </a:r>
            <a:r>
              <a:rPr lang="en" sz="1100">
                <a:solidFill>
                  <a:schemeClr val="lt1"/>
                </a:solidFill>
              </a:rPr>
              <a:t>slide. Please refer to the next slide to read the instructions for premium users.</a:t>
            </a:r>
            <a:endParaRPr sz="1100">
              <a:solidFill>
                <a:schemeClr val="lt1"/>
              </a:solidFill>
            </a:endParaRPr>
          </a:p>
          <a:p>
            <a:pPr marL="0" lvl="0" indent="0" algn="l" rtl="0">
              <a:lnSpc>
                <a:spcPct val="100000"/>
              </a:lnSpc>
              <a:spcBef>
                <a:spcPts val="1000"/>
              </a:spcBef>
              <a:spcAft>
                <a:spcPts val="0"/>
              </a:spcAft>
              <a:buClr>
                <a:srgbClr val="000000"/>
              </a:buClr>
              <a:buSzPts val="1100"/>
              <a:buFont typeface="Arial"/>
              <a:buNone/>
            </a:pPr>
            <a:r>
              <a:rPr lang="en" sz="1100" b="1">
                <a:solidFill>
                  <a:schemeClr val="dk2"/>
                </a:solidFill>
              </a:rPr>
              <a:t>As a Free user, you are allowed to:</a:t>
            </a:r>
            <a:endParaRPr sz="1100" b="1">
              <a:solidFill>
                <a:schemeClr val="dk2"/>
              </a:solidFill>
            </a:endParaRPr>
          </a:p>
          <a:p>
            <a:pPr marL="457200" lvl="0" indent="-298450" algn="l" rtl="0">
              <a:lnSpc>
                <a:spcPct val="100000"/>
              </a:lnSpc>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marL="0" lvl="0" indent="0" algn="l" rtl="0">
              <a:lnSpc>
                <a:spcPct val="100000"/>
              </a:lnSpc>
              <a:spcBef>
                <a:spcPts val="1400"/>
              </a:spcBef>
              <a:spcAft>
                <a:spcPts val="0"/>
              </a:spcAft>
              <a:buClr>
                <a:srgbClr val="000000"/>
              </a:buClr>
              <a:buSzPts val="1100"/>
              <a:buFont typeface="Arial"/>
              <a:buNone/>
            </a:pPr>
            <a:r>
              <a:rPr lang="en" sz="1100" b="1">
                <a:solidFill>
                  <a:schemeClr val="dk2"/>
                </a:solidFill>
              </a:rPr>
              <a:t>You are not allowed to:</a:t>
            </a:r>
            <a:endParaRPr sz="1100" b="1">
              <a:solidFill>
                <a:schemeClr val="dk2"/>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marL="457200" lvl="0" indent="-298450" algn="l" rtl="0">
              <a:lnSpc>
                <a:spcPct val="100000"/>
              </a:lnSpc>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l" rtl="0">
              <a:lnSpc>
                <a:spcPct val="100000"/>
              </a:lnSpc>
              <a:spcBef>
                <a:spcPts val="0"/>
              </a:spcBef>
              <a:spcAft>
                <a:spcPts val="0"/>
              </a:spcAft>
              <a:buClr>
                <a:srgbClr val="000000"/>
              </a:buClr>
              <a:buSzPts val="1100"/>
              <a:buFont typeface="Arial"/>
              <a:buNone/>
            </a:pP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b="1" u="sng">
                <a:solidFill>
                  <a:schemeClr val="dk2"/>
                </a:solidFill>
                <a:hlinkClick r:id="rId5">
                  <a:extLst>
                    <a:ext uri="{A12FA001-AC4F-418D-AE19-62706E023703}">
                      <ahyp:hlinkClr xmlns:ahyp="http://schemas.microsoft.com/office/drawing/2018/hyperlinkcolor" val="tx"/>
                    </a:ext>
                  </a:extLst>
                </a:hlinkClick>
              </a:rPr>
              <a:t>https://slidesgo.com/faqs</a:t>
            </a:r>
            <a:r>
              <a:rPr lang="en" sz="1100">
                <a:solidFill>
                  <a:schemeClr val="lt1"/>
                </a:solidFill>
              </a:rPr>
              <a:t> and </a:t>
            </a:r>
            <a:r>
              <a:rPr lang="en" sz="1100" b="1" u="sng">
                <a:solidFill>
                  <a:schemeClr val="dk2"/>
                </a:solidFill>
                <a:hlinkClick r:id="rId6">
                  <a:extLst>
                    <a:ext uri="{A12FA001-AC4F-418D-AE19-62706E023703}">
                      <ahyp:hlinkClr xmlns:ahyp="http://schemas.microsoft.com/office/drawing/2018/hyperlinkcolor" val="tx"/>
                    </a:ext>
                  </a:extLst>
                </a:hlinkClick>
              </a:rPr>
              <a:t>https://slidesgo.com/slidesgo-school</a:t>
            </a:r>
            <a:endParaRPr sz="1100" b="1">
              <a:solidFill>
                <a:schemeClr val="dk2"/>
              </a:solidFill>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458"/>
        <p:cNvGrpSpPr/>
        <p:nvPr/>
      </p:nvGrpSpPr>
      <p:grpSpPr>
        <a:xfrm>
          <a:off x="0" y="0"/>
          <a:ext cx="0" cy="0"/>
          <a:chOff x="0" y="0"/>
          <a:chExt cx="0" cy="0"/>
        </a:xfrm>
      </p:grpSpPr>
      <p:sp>
        <p:nvSpPr>
          <p:cNvPr id="4459" name="Google Shape;4459;p80"/>
          <p:cNvSpPr txBox="1"/>
          <p:nvPr/>
        </p:nvSpPr>
        <p:spPr>
          <a:xfrm>
            <a:off x="723450" y="1187975"/>
            <a:ext cx="7697100" cy="3444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100" b="1" u="sng">
                <a:solidFill>
                  <a:schemeClr val="dk2"/>
                </a:solidFill>
                <a:hlinkClick r:id="rId3">
                  <a:extLst>
                    <a:ext uri="{A12FA001-AC4F-418D-AE19-62706E023703}">
                      <ahyp:hlinkClr xmlns:ahyp="http://schemas.microsoft.com/office/drawing/2018/hyperlinkcolor" val="tx"/>
                    </a:ext>
                  </a:extLst>
                </a:hlinkClick>
              </a:rPr>
              <a:t>Slidesgo</a:t>
            </a:r>
            <a:r>
              <a:rPr lang="en" sz="1100" b="1">
                <a:solidFill>
                  <a:schemeClr val="dk2"/>
                </a:solidFill>
              </a:rPr>
              <a:t> </a:t>
            </a:r>
            <a:r>
              <a:rPr lang="en" sz="1100">
                <a:solidFill>
                  <a:schemeClr val="lt1"/>
                </a:solidFill>
              </a:rPr>
              <a:t>or keeping the "</a:t>
            </a:r>
            <a:r>
              <a:rPr lang="en" sz="1100" b="1" u="sng">
                <a:solidFill>
                  <a:schemeClr val="hlink"/>
                </a:solidFill>
                <a:hlinkClick r:id="rId4" action="ppaction://hlinksldjump"/>
              </a:rPr>
              <a:t>Thanks</a:t>
            </a:r>
            <a:r>
              <a:rPr lang="en" sz="1100">
                <a:solidFill>
                  <a:schemeClr val="lt1"/>
                </a:solidFill>
              </a:rPr>
              <a:t>" slide.</a:t>
            </a:r>
            <a:endParaRPr sz="1100">
              <a:solidFill>
                <a:schemeClr val="lt1"/>
              </a:solidFill>
            </a:endParaRPr>
          </a:p>
          <a:p>
            <a:pPr marL="0" lvl="0" indent="0" algn="l" rtl="0">
              <a:lnSpc>
                <a:spcPct val="100000"/>
              </a:lnSpc>
              <a:spcBef>
                <a:spcPts val="1000"/>
              </a:spcBef>
              <a:spcAft>
                <a:spcPts val="0"/>
              </a:spcAft>
              <a:buNone/>
            </a:pPr>
            <a:r>
              <a:rPr lang="en" sz="1100" b="1">
                <a:solidFill>
                  <a:schemeClr val="dk2"/>
                </a:solidFill>
              </a:rPr>
              <a:t>You are allowed to:</a:t>
            </a:r>
            <a:endParaRPr sz="1100" b="1">
              <a:solidFill>
                <a:schemeClr val="dk2"/>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marL="0" lvl="0" indent="0" algn="l" rtl="0">
              <a:lnSpc>
                <a:spcPct val="100000"/>
              </a:lnSpc>
              <a:spcBef>
                <a:spcPts val="1000"/>
              </a:spcBef>
              <a:spcAft>
                <a:spcPts val="0"/>
              </a:spcAft>
              <a:buNone/>
            </a:pPr>
            <a:r>
              <a:rPr lang="en" sz="1100" b="1">
                <a:solidFill>
                  <a:schemeClr val="dk2"/>
                </a:solidFill>
              </a:rPr>
              <a:t>You are not allowed to:</a:t>
            </a:r>
            <a:endParaRPr sz="1100" b="1">
              <a:solidFill>
                <a:schemeClr val="dk2"/>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marL="457200" lvl="0" indent="-298450" algn="l" rtl="0">
              <a:lnSpc>
                <a:spcPct val="100000"/>
              </a:lnSpc>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marL="0" lvl="0" indent="0" algn="l" rtl="0">
              <a:lnSpc>
                <a:spcPct val="100000"/>
              </a:lnSpc>
              <a:spcBef>
                <a:spcPts val="0"/>
              </a:spcBef>
              <a:spcAft>
                <a:spcPts val="0"/>
              </a:spcAft>
              <a:buNone/>
            </a:pP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lnSpc>
                <a:spcPct val="100000"/>
              </a:lnSpc>
              <a:spcBef>
                <a:spcPts val="0"/>
              </a:spcBef>
              <a:spcAft>
                <a:spcPts val="0"/>
              </a:spcAft>
              <a:buNone/>
            </a:pPr>
            <a:r>
              <a:rPr lang="en" sz="1100" b="1" u="sng">
                <a:solidFill>
                  <a:schemeClr val="dk2"/>
                </a:solidFill>
                <a:hlinkClick r:id="rId5">
                  <a:extLst>
                    <a:ext uri="{A12FA001-AC4F-418D-AE19-62706E023703}">
                      <ahyp:hlinkClr xmlns:ahyp="http://schemas.microsoft.com/office/drawing/2018/hyperlinkcolor" val="tx"/>
                    </a:ext>
                  </a:extLst>
                </a:hlinkClick>
              </a:rPr>
              <a:t>https://slidesgo.com/faqs</a:t>
            </a:r>
            <a:r>
              <a:rPr lang="en" sz="1100">
                <a:solidFill>
                  <a:schemeClr val="lt1"/>
                </a:solidFill>
              </a:rPr>
              <a:t> and </a:t>
            </a:r>
            <a:r>
              <a:rPr lang="en" sz="1100" b="1" u="sng">
                <a:solidFill>
                  <a:schemeClr val="dk2"/>
                </a:solidFill>
                <a:hlinkClick r:id="rId6">
                  <a:extLst>
                    <a:ext uri="{A12FA001-AC4F-418D-AE19-62706E023703}">
                      <ahyp:hlinkClr xmlns:ahyp="http://schemas.microsoft.com/office/drawing/2018/hyperlinkcolor" val="tx"/>
                    </a:ext>
                  </a:extLst>
                </a:hlinkClick>
              </a:rPr>
              <a:t>https://slidesgo.com/slidesgo-school</a:t>
            </a:r>
            <a:endParaRPr sz="1100" b="1">
              <a:solidFill>
                <a:schemeClr val="dk2"/>
              </a:solidFill>
            </a:endParaRPr>
          </a:p>
        </p:txBody>
      </p:sp>
      <p:sp>
        <p:nvSpPr>
          <p:cNvPr id="4460" name="Google Shape;4460;p80"/>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 (premium users)</a:t>
            </a:r>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464"/>
        <p:cNvGrpSpPr/>
        <p:nvPr/>
      </p:nvGrpSpPr>
      <p:grpSpPr>
        <a:xfrm>
          <a:off x="0" y="0"/>
          <a:ext cx="0" cy="0"/>
          <a:chOff x="0" y="0"/>
          <a:chExt cx="0" cy="0"/>
        </a:xfrm>
      </p:grpSpPr>
      <p:sp>
        <p:nvSpPr>
          <p:cNvPr id="4465" name="Google Shape;4465;p81"/>
          <p:cNvSpPr txBox="1"/>
          <p:nvPr/>
        </p:nvSpPr>
        <p:spPr>
          <a:xfrm>
            <a:off x="723400" y="1187975"/>
            <a:ext cx="7697100" cy="146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This presentation has been made using the following fonts:</a:t>
            </a:r>
            <a:endParaRPr sz="1100">
              <a:solidFill>
                <a:schemeClr val="lt1"/>
              </a:solidFill>
            </a:endParaRPr>
          </a:p>
          <a:p>
            <a:pPr marL="0" lvl="0" indent="0" algn="ctr" rtl="0">
              <a:lnSpc>
                <a:spcPct val="100000"/>
              </a:lnSpc>
              <a:spcBef>
                <a:spcPts val="1000"/>
              </a:spcBef>
              <a:spcAft>
                <a:spcPts val="0"/>
              </a:spcAft>
              <a:buNone/>
            </a:pPr>
            <a:r>
              <a:rPr lang="en" sz="1100" b="1">
                <a:solidFill>
                  <a:schemeClr val="lt1"/>
                </a:solidFill>
              </a:rPr>
              <a:t>Dela Gothic One</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u="sng">
                <a:solidFill>
                  <a:schemeClr val="lt1"/>
                </a:solidFill>
                <a:hlinkClick r:id="rId3">
                  <a:extLst>
                    <a:ext uri="{A12FA001-AC4F-418D-AE19-62706E023703}">
                      <ahyp:hlinkClr xmlns:ahyp="http://schemas.microsoft.com/office/drawing/2018/hyperlinkcolor" val="tx"/>
                    </a:ext>
                  </a:extLst>
                </a:hlinkClick>
              </a:rPr>
              <a:t>https://fonts.google.com/specimen/Dela+Gothic+One</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endParaRPr sz="1100">
              <a:solidFill>
                <a:schemeClr val="lt1"/>
              </a:solidFill>
            </a:endParaRPr>
          </a:p>
          <a:p>
            <a:pPr marL="0" lvl="0" indent="0" algn="ctr" rtl="0">
              <a:lnSpc>
                <a:spcPct val="100000"/>
              </a:lnSpc>
              <a:spcBef>
                <a:spcPts val="0"/>
              </a:spcBef>
              <a:spcAft>
                <a:spcPts val="0"/>
              </a:spcAft>
              <a:buNone/>
            </a:pPr>
            <a:r>
              <a:rPr lang="en" sz="1100" b="1">
                <a:solidFill>
                  <a:schemeClr val="lt1"/>
                </a:solidFill>
              </a:rPr>
              <a:t>Work Sans</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u="sng">
                <a:solidFill>
                  <a:schemeClr val="lt1"/>
                </a:solidFill>
                <a:hlinkClick r:id="rId4">
                  <a:extLst>
                    <a:ext uri="{A12FA001-AC4F-418D-AE19-62706E023703}">
                      <ahyp:hlinkClr xmlns:ahyp="http://schemas.microsoft.com/office/drawing/2018/hyperlinkcolor" val="tx"/>
                    </a:ext>
                  </a:extLst>
                </a:hlinkClick>
              </a:rPr>
              <a:t>https://fonts.google.com/specimen/Work+Sans</a:t>
            </a:r>
            <a:r>
              <a:rPr lang="en" sz="1100">
                <a:solidFill>
                  <a:schemeClr val="lt1"/>
                </a:solidFill>
              </a:rPr>
              <a:t>)</a:t>
            </a:r>
            <a:endParaRPr sz="1100">
              <a:solidFill>
                <a:schemeClr val="lt1"/>
              </a:solidFill>
            </a:endParaRPr>
          </a:p>
          <a:p>
            <a:pPr marL="0" lvl="0" indent="0" algn="l" rtl="0">
              <a:lnSpc>
                <a:spcPct val="100000"/>
              </a:lnSpc>
              <a:spcBef>
                <a:spcPts val="0"/>
              </a:spcBef>
              <a:spcAft>
                <a:spcPts val="0"/>
              </a:spcAft>
              <a:buNone/>
            </a:pPr>
            <a:endParaRPr sz="1100">
              <a:solidFill>
                <a:schemeClr val="lt1"/>
              </a:solidFill>
            </a:endParaRPr>
          </a:p>
        </p:txBody>
      </p:sp>
      <p:sp>
        <p:nvSpPr>
          <p:cNvPr id="4466" name="Google Shape;4466;p81"/>
          <p:cNvSpPr/>
          <p:nvPr/>
        </p:nvSpPr>
        <p:spPr>
          <a:xfrm>
            <a:off x="2662250" y="2947175"/>
            <a:ext cx="791400" cy="754200"/>
          </a:xfrm>
          <a:prstGeom prst="roundRect">
            <a:avLst>
              <a:gd name="adj" fmla="val 16667"/>
            </a:avLst>
          </a:prstGeom>
          <a:solidFill>
            <a:srgbClr val="1E232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81"/>
          <p:cNvSpPr/>
          <p:nvPr/>
        </p:nvSpPr>
        <p:spPr>
          <a:xfrm>
            <a:off x="3724070" y="2947175"/>
            <a:ext cx="791400" cy="754200"/>
          </a:xfrm>
          <a:prstGeom prst="roundRect">
            <a:avLst>
              <a:gd name="adj" fmla="val 16667"/>
            </a:avLst>
          </a:prstGeom>
          <a:solidFill>
            <a:srgbClr val="28714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81"/>
          <p:cNvSpPr/>
          <p:nvPr/>
        </p:nvSpPr>
        <p:spPr>
          <a:xfrm>
            <a:off x="4785889" y="2947175"/>
            <a:ext cx="791400" cy="754200"/>
          </a:xfrm>
          <a:prstGeom prst="roundRect">
            <a:avLst>
              <a:gd name="adj" fmla="val 16667"/>
            </a:avLst>
          </a:prstGeom>
          <a:solidFill>
            <a:srgbClr val="FDE50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81"/>
          <p:cNvSpPr txBox="1"/>
          <p:nvPr/>
        </p:nvSpPr>
        <p:spPr>
          <a:xfrm>
            <a:off x="266225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#1e2320</a:t>
            </a:r>
            <a:endParaRPr sz="1000">
              <a:solidFill>
                <a:srgbClr val="FFFFFF"/>
              </a:solidFill>
            </a:endParaRPr>
          </a:p>
        </p:txBody>
      </p:sp>
      <p:sp>
        <p:nvSpPr>
          <p:cNvPr id="4470" name="Google Shape;4470;p81"/>
          <p:cNvSpPr txBox="1"/>
          <p:nvPr/>
        </p:nvSpPr>
        <p:spPr>
          <a:xfrm>
            <a:off x="372407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#28714d</a:t>
            </a:r>
            <a:endParaRPr sz="1000">
              <a:solidFill>
                <a:srgbClr val="FFFFFF"/>
              </a:solidFill>
            </a:endParaRPr>
          </a:p>
        </p:txBody>
      </p:sp>
      <p:sp>
        <p:nvSpPr>
          <p:cNvPr id="4471" name="Google Shape;4471;p81"/>
          <p:cNvSpPr txBox="1"/>
          <p:nvPr/>
        </p:nvSpPr>
        <p:spPr>
          <a:xfrm>
            <a:off x="478590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#fde506</a:t>
            </a:r>
            <a:endParaRPr sz="1000">
              <a:solidFill>
                <a:schemeClr val="dk1"/>
              </a:solidFill>
            </a:endParaRPr>
          </a:p>
        </p:txBody>
      </p:sp>
      <p:sp>
        <p:nvSpPr>
          <p:cNvPr id="4472" name="Google Shape;4472;p81"/>
          <p:cNvSpPr/>
          <p:nvPr/>
        </p:nvSpPr>
        <p:spPr>
          <a:xfrm>
            <a:off x="5847725" y="2947175"/>
            <a:ext cx="791400" cy="754200"/>
          </a:xfrm>
          <a:prstGeom prst="roundRect">
            <a:avLst>
              <a:gd name="adj" fmla="val 16667"/>
            </a:avLst>
          </a:prstGeom>
          <a:solidFill>
            <a:srgbClr val="F05E7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81"/>
          <p:cNvSpPr txBox="1"/>
          <p:nvPr/>
        </p:nvSpPr>
        <p:spPr>
          <a:xfrm>
            <a:off x="584772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#f05e7b</a:t>
            </a:r>
            <a:endParaRPr sz="1000">
              <a:solidFill>
                <a:srgbClr val="FFFFFF"/>
              </a:solidFill>
            </a:endParaRPr>
          </a:p>
        </p:txBody>
      </p:sp>
      <p:sp>
        <p:nvSpPr>
          <p:cNvPr id="4474" name="Google Shape;4474;p81"/>
          <p:cNvSpPr/>
          <p:nvPr/>
        </p:nvSpPr>
        <p:spPr>
          <a:xfrm>
            <a:off x="4262450" y="3878275"/>
            <a:ext cx="791400" cy="754200"/>
          </a:xfrm>
          <a:prstGeom prst="roundRect">
            <a:avLst>
              <a:gd name="adj" fmla="val 16667"/>
            </a:avLst>
          </a:prstGeom>
          <a:solidFill>
            <a:srgbClr val="FCEEE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81"/>
          <p:cNvSpPr/>
          <p:nvPr/>
        </p:nvSpPr>
        <p:spPr>
          <a:xfrm>
            <a:off x="5324270" y="387827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81"/>
          <p:cNvSpPr txBox="1"/>
          <p:nvPr/>
        </p:nvSpPr>
        <p:spPr>
          <a:xfrm>
            <a:off x="4262450"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#fceee0</a:t>
            </a:r>
            <a:endParaRPr sz="1000">
              <a:solidFill>
                <a:schemeClr val="dk1"/>
              </a:solidFill>
            </a:endParaRPr>
          </a:p>
        </p:txBody>
      </p:sp>
      <p:sp>
        <p:nvSpPr>
          <p:cNvPr id="4477" name="Google Shape;4477;p81"/>
          <p:cNvSpPr txBox="1"/>
          <p:nvPr/>
        </p:nvSpPr>
        <p:spPr>
          <a:xfrm>
            <a:off x="5324275"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4478" name="Google Shape;4478;p81"/>
          <p:cNvSpPr/>
          <p:nvPr/>
        </p:nvSpPr>
        <p:spPr>
          <a:xfrm>
            <a:off x="3200625" y="3878275"/>
            <a:ext cx="791400" cy="754200"/>
          </a:xfrm>
          <a:prstGeom prst="roundRect">
            <a:avLst>
              <a:gd name="adj" fmla="val 16667"/>
            </a:avLst>
          </a:prstGeom>
          <a:solidFill>
            <a:srgbClr val="1A59C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81"/>
          <p:cNvSpPr txBox="1"/>
          <p:nvPr/>
        </p:nvSpPr>
        <p:spPr>
          <a:xfrm>
            <a:off x="3200625"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#1a59c5</a:t>
            </a:r>
            <a:endParaRPr sz="1000">
              <a:solidFill>
                <a:srgbClr val="FFFFFF"/>
              </a:solidFill>
            </a:endParaRPr>
          </a:p>
        </p:txBody>
      </p:sp>
      <p:sp>
        <p:nvSpPr>
          <p:cNvPr id="4480" name="Google Shape;4480;p81"/>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484"/>
        <p:cNvGrpSpPr/>
        <p:nvPr/>
      </p:nvGrpSpPr>
      <p:grpSpPr>
        <a:xfrm>
          <a:off x="0" y="0"/>
          <a:ext cx="0" cy="0"/>
          <a:chOff x="0" y="0"/>
          <a:chExt cx="0" cy="0"/>
        </a:xfrm>
      </p:grpSpPr>
      <p:sp>
        <p:nvSpPr>
          <p:cNvPr id="4485" name="Google Shape;4485;p82"/>
          <p:cNvSpPr txBox="1"/>
          <p:nvPr/>
        </p:nvSpPr>
        <p:spPr>
          <a:xfrm>
            <a:off x="1307550" y="1187975"/>
            <a:ext cx="65205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dk2"/>
                </a:solidFill>
              </a:rPr>
              <a:t>h</a:t>
            </a:r>
            <a:r>
              <a:rPr lang="en" sz="1100" b="1">
                <a:solidFill>
                  <a:schemeClr val="dk2"/>
                </a:solidFill>
                <a:uFill>
                  <a:noFill/>
                </a:uFill>
                <a:hlinkClick r:id="rId3">
                  <a:extLst>
                    <a:ext uri="{A12FA001-AC4F-418D-AE19-62706E023703}">
                      <ahyp:hlinkClr xmlns:ahyp="http://schemas.microsoft.com/office/drawing/2018/hyperlinkcolor" val="tx"/>
                    </a:ext>
                  </a:extLst>
                </a:hlinkClick>
              </a:rPr>
              <a:t>ow it works</a:t>
            </a:r>
            <a:r>
              <a:rPr lang="en"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chemeClr val="lt1"/>
              </a:solidFill>
            </a:endParaRPr>
          </a:p>
        </p:txBody>
      </p:sp>
      <p:sp>
        <p:nvSpPr>
          <p:cNvPr id="4486" name="Google Shape;4486;p82"/>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Storyset</a:t>
            </a:r>
            <a:endParaRPr/>
          </a:p>
        </p:txBody>
      </p:sp>
      <p:pic>
        <p:nvPicPr>
          <p:cNvPr id="4487" name="Google Shape;4487;p82"/>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4488" name="Google Shape;4488;p82">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5">
                  <a:extLst>
                    <a:ext uri="{A12FA001-AC4F-418D-AE19-62706E023703}">
                      <ahyp:hlinkClr xmlns:ahyp="http://schemas.microsoft.com/office/drawing/2018/hyperlinkcolor" val="tx"/>
                    </a:ext>
                  </a:extLst>
                </a:hlinkClick>
              </a:rPr>
              <a:t>Pana</a:t>
            </a:r>
            <a:endParaRPr b="1">
              <a:solidFill>
                <a:schemeClr val="dk2"/>
              </a:solidFill>
            </a:endParaRPr>
          </a:p>
        </p:txBody>
      </p:sp>
      <p:sp>
        <p:nvSpPr>
          <p:cNvPr id="4489" name="Google Shape;4489;p82">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6">
                  <a:extLst>
                    <a:ext uri="{A12FA001-AC4F-418D-AE19-62706E023703}">
                      <ahyp:hlinkClr xmlns:ahyp="http://schemas.microsoft.com/office/drawing/2018/hyperlinkcolor" val="tx"/>
                    </a:ext>
                  </a:extLst>
                </a:hlinkClick>
              </a:rPr>
              <a:t>Amico</a:t>
            </a:r>
            <a:endParaRPr b="1">
              <a:solidFill>
                <a:schemeClr val="dk2"/>
              </a:solidFill>
            </a:endParaRPr>
          </a:p>
        </p:txBody>
      </p:sp>
      <p:sp>
        <p:nvSpPr>
          <p:cNvPr id="4490" name="Google Shape;4490;p82">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7">
                  <a:extLst>
                    <a:ext uri="{A12FA001-AC4F-418D-AE19-62706E023703}">
                      <ahyp:hlinkClr xmlns:ahyp="http://schemas.microsoft.com/office/drawing/2018/hyperlinkcolor" val="tx"/>
                    </a:ext>
                  </a:extLst>
                </a:hlinkClick>
              </a:rPr>
              <a:t>Bro</a:t>
            </a:r>
            <a:endParaRPr b="1">
              <a:solidFill>
                <a:schemeClr val="dk2"/>
              </a:solidFill>
            </a:endParaRPr>
          </a:p>
        </p:txBody>
      </p:sp>
      <p:sp>
        <p:nvSpPr>
          <p:cNvPr id="4491" name="Google Shape;4491;p82">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8">
                  <a:extLst>
                    <a:ext uri="{A12FA001-AC4F-418D-AE19-62706E023703}">
                      <ahyp:hlinkClr xmlns:ahyp="http://schemas.microsoft.com/office/drawing/2018/hyperlinkcolor" val="tx"/>
                    </a:ext>
                  </a:extLst>
                </a:hlinkClick>
              </a:rPr>
              <a:t>Rafiki</a:t>
            </a:r>
            <a:endParaRPr b="1">
              <a:solidFill>
                <a:schemeClr val="dk2"/>
              </a:solidFill>
            </a:endParaRPr>
          </a:p>
        </p:txBody>
      </p:sp>
      <p:pic>
        <p:nvPicPr>
          <p:cNvPr id="4492" name="Google Shape;4492;p82"/>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4493" name="Google Shape;4493;p82"/>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4494" name="Google Shape;4494;p82"/>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4495" name="Google Shape;4495;p82"/>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4496" name="Google Shape;4496;p82">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13">
                  <a:extLst>
                    <a:ext uri="{A12FA001-AC4F-418D-AE19-62706E023703}">
                      <ahyp:hlinkClr xmlns:ahyp="http://schemas.microsoft.com/office/drawing/2018/hyperlinkcolor" val="tx"/>
                    </a:ext>
                  </a:extLst>
                </a:hlinkClick>
              </a:rPr>
              <a:t>Cuate</a:t>
            </a:r>
            <a:endParaRPr b="1">
              <a:solidFill>
                <a:schemeClr val="dk2"/>
              </a:solidFill>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4500"/>
        <p:cNvGrpSpPr/>
        <p:nvPr/>
      </p:nvGrpSpPr>
      <p:grpSpPr>
        <a:xfrm>
          <a:off x="0" y="0"/>
          <a:ext cx="0" cy="0"/>
          <a:chOff x="0" y="0"/>
          <a:chExt cx="0" cy="0"/>
        </a:xfrm>
      </p:grpSpPr>
      <p:grpSp>
        <p:nvGrpSpPr>
          <p:cNvPr id="4501" name="Google Shape;4501;p83"/>
          <p:cNvGrpSpPr/>
          <p:nvPr/>
        </p:nvGrpSpPr>
        <p:grpSpPr>
          <a:xfrm>
            <a:off x="5048544" y="3019584"/>
            <a:ext cx="442841" cy="514271"/>
            <a:chOff x="4727025" y="1332775"/>
            <a:chExt cx="59900" cy="69625"/>
          </a:xfrm>
        </p:grpSpPr>
        <p:sp>
          <p:nvSpPr>
            <p:cNvPr id="4502" name="Google Shape;4502;p8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8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4" name="Google Shape;4504;p83"/>
          <p:cNvGrpSpPr/>
          <p:nvPr/>
        </p:nvGrpSpPr>
        <p:grpSpPr>
          <a:xfrm>
            <a:off x="5723860" y="2267072"/>
            <a:ext cx="500909" cy="500899"/>
            <a:chOff x="4820425" y="1329900"/>
            <a:chExt cx="70175" cy="70350"/>
          </a:xfrm>
        </p:grpSpPr>
        <p:sp>
          <p:nvSpPr>
            <p:cNvPr id="4505" name="Google Shape;4505;p8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8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8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8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9" name="Google Shape;4509;p83"/>
          <p:cNvGrpSpPr/>
          <p:nvPr/>
        </p:nvGrpSpPr>
        <p:grpSpPr>
          <a:xfrm>
            <a:off x="6376484" y="2278862"/>
            <a:ext cx="538135" cy="493119"/>
            <a:chOff x="4903200" y="1331525"/>
            <a:chExt cx="73575" cy="67425"/>
          </a:xfrm>
        </p:grpSpPr>
        <p:sp>
          <p:nvSpPr>
            <p:cNvPr id="4510" name="Google Shape;4510;p8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511" name="Google Shape;4511;p8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2" name="Google Shape;4512;p83"/>
          <p:cNvGrpSpPr/>
          <p:nvPr/>
        </p:nvGrpSpPr>
        <p:grpSpPr>
          <a:xfrm>
            <a:off x="5636435" y="3020840"/>
            <a:ext cx="544563" cy="511895"/>
            <a:chOff x="4815575" y="1416800"/>
            <a:chExt cx="73750" cy="71400"/>
          </a:xfrm>
        </p:grpSpPr>
        <p:sp>
          <p:nvSpPr>
            <p:cNvPr id="4513" name="Google Shape;4513;p8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8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8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6" name="Google Shape;4516;p83"/>
          <p:cNvGrpSpPr/>
          <p:nvPr/>
        </p:nvGrpSpPr>
        <p:grpSpPr>
          <a:xfrm>
            <a:off x="6333060" y="3020546"/>
            <a:ext cx="602914" cy="512477"/>
            <a:chOff x="4902475" y="1418875"/>
            <a:chExt cx="74500" cy="63775"/>
          </a:xfrm>
        </p:grpSpPr>
        <p:sp>
          <p:nvSpPr>
            <p:cNvPr id="4517" name="Google Shape;4517;p8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83"/>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9" name="Google Shape;4519;p83"/>
          <p:cNvGrpSpPr/>
          <p:nvPr/>
        </p:nvGrpSpPr>
        <p:grpSpPr>
          <a:xfrm>
            <a:off x="5748932" y="3759785"/>
            <a:ext cx="515391" cy="525699"/>
            <a:chOff x="4818100" y="1507675"/>
            <a:chExt cx="71225" cy="71625"/>
          </a:xfrm>
        </p:grpSpPr>
        <p:sp>
          <p:nvSpPr>
            <p:cNvPr id="4520" name="Google Shape;4520;p8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8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8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8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4" name="Google Shape;4524;p83"/>
          <p:cNvGrpSpPr/>
          <p:nvPr/>
        </p:nvGrpSpPr>
        <p:grpSpPr>
          <a:xfrm>
            <a:off x="5087034" y="3781317"/>
            <a:ext cx="522956" cy="489869"/>
            <a:chOff x="4721450" y="1509475"/>
            <a:chExt cx="79350" cy="74325"/>
          </a:xfrm>
        </p:grpSpPr>
        <p:sp>
          <p:nvSpPr>
            <p:cNvPr id="4525" name="Google Shape;4525;p8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8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8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8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9" name="Google Shape;4529;p83"/>
          <p:cNvGrpSpPr/>
          <p:nvPr/>
        </p:nvGrpSpPr>
        <p:grpSpPr>
          <a:xfrm>
            <a:off x="6410277" y="3761069"/>
            <a:ext cx="525704" cy="535436"/>
            <a:chOff x="4906800" y="1507500"/>
            <a:chExt cx="70350" cy="71075"/>
          </a:xfrm>
        </p:grpSpPr>
        <p:sp>
          <p:nvSpPr>
            <p:cNvPr id="4530" name="Google Shape;4530;p8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8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8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8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8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5" name="Google Shape;4535;p83"/>
          <p:cNvGrpSpPr/>
          <p:nvPr/>
        </p:nvGrpSpPr>
        <p:grpSpPr>
          <a:xfrm>
            <a:off x="4443099" y="2267050"/>
            <a:ext cx="508054" cy="508095"/>
            <a:chOff x="3736598" y="2170606"/>
            <a:chExt cx="404889" cy="404889"/>
          </a:xfrm>
        </p:grpSpPr>
        <p:sp>
          <p:nvSpPr>
            <p:cNvPr id="4536" name="Google Shape;4536;p8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8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8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8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0" name="Google Shape;4540;p83"/>
          <p:cNvGrpSpPr/>
          <p:nvPr/>
        </p:nvGrpSpPr>
        <p:grpSpPr>
          <a:xfrm>
            <a:off x="3731139" y="2267145"/>
            <a:ext cx="575790" cy="507904"/>
            <a:chOff x="3161917" y="2170682"/>
            <a:chExt cx="458870" cy="404737"/>
          </a:xfrm>
        </p:grpSpPr>
        <p:sp>
          <p:nvSpPr>
            <p:cNvPr id="4541" name="Google Shape;4541;p8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4542" name="Google Shape;4542;p8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8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4" name="Google Shape;4544;p83"/>
          <p:cNvGrpSpPr/>
          <p:nvPr/>
        </p:nvGrpSpPr>
        <p:grpSpPr>
          <a:xfrm>
            <a:off x="3758669" y="3027517"/>
            <a:ext cx="520730" cy="498567"/>
            <a:chOff x="3179914" y="2889488"/>
            <a:chExt cx="422876" cy="404911"/>
          </a:xfrm>
        </p:grpSpPr>
        <p:sp>
          <p:nvSpPr>
            <p:cNvPr id="4545" name="Google Shape;4545;p8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8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8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8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8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8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1" name="Google Shape;4551;p83"/>
          <p:cNvGrpSpPr/>
          <p:nvPr/>
        </p:nvGrpSpPr>
        <p:grpSpPr>
          <a:xfrm>
            <a:off x="4387349" y="3027477"/>
            <a:ext cx="516145" cy="498648"/>
            <a:chOff x="3729467" y="2889422"/>
            <a:chExt cx="419153" cy="404977"/>
          </a:xfrm>
        </p:grpSpPr>
        <p:sp>
          <p:nvSpPr>
            <p:cNvPr id="4552" name="Google Shape;4552;p8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8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8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8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8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8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8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59" name="Google Shape;4559;p83"/>
          <p:cNvSpPr/>
          <p:nvPr/>
        </p:nvSpPr>
        <p:spPr>
          <a:xfrm>
            <a:off x="7405574" y="22744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83"/>
          <p:cNvSpPr/>
          <p:nvPr/>
        </p:nvSpPr>
        <p:spPr>
          <a:xfrm>
            <a:off x="7105028" y="22568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83"/>
          <p:cNvSpPr/>
          <p:nvPr/>
        </p:nvSpPr>
        <p:spPr>
          <a:xfrm>
            <a:off x="7727317" y="22633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83"/>
          <p:cNvSpPr/>
          <p:nvPr/>
        </p:nvSpPr>
        <p:spPr>
          <a:xfrm>
            <a:off x="8022022" y="22568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63" name="Google Shape;4563;p83"/>
          <p:cNvGrpSpPr/>
          <p:nvPr/>
        </p:nvGrpSpPr>
        <p:grpSpPr>
          <a:xfrm>
            <a:off x="7107677" y="2474362"/>
            <a:ext cx="166473" cy="141497"/>
            <a:chOff x="4660325" y="1866850"/>
            <a:chExt cx="68350" cy="58100"/>
          </a:xfrm>
        </p:grpSpPr>
        <p:sp>
          <p:nvSpPr>
            <p:cNvPr id="4564" name="Google Shape;4564;p8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8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6" name="Google Shape;4566;p83"/>
          <p:cNvGrpSpPr/>
          <p:nvPr/>
        </p:nvGrpSpPr>
        <p:grpSpPr>
          <a:xfrm>
            <a:off x="7417022" y="2500086"/>
            <a:ext cx="162515" cy="90049"/>
            <a:chOff x="4791775" y="1877500"/>
            <a:chExt cx="66725" cy="36975"/>
          </a:xfrm>
        </p:grpSpPr>
        <p:sp>
          <p:nvSpPr>
            <p:cNvPr id="4567" name="Google Shape;4567;p8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8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9" name="Google Shape;4569;p83"/>
          <p:cNvGrpSpPr/>
          <p:nvPr/>
        </p:nvGrpSpPr>
        <p:grpSpPr>
          <a:xfrm>
            <a:off x="7738734" y="2500086"/>
            <a:ext cx="144979" cy="90049"/>
            <a:chOff x="4923925" y="1877500"/>
            <a:chExt cx="59525" cy="36975"/>
          </a:xfrm>
        </p:grpSpPr>
        <p:sp>
          <p:nvSpPr>
            <p:cNvPr id="4570" name="Google Shape;4570;p8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8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2" name="Google Shape;4572;p83"/>
          <p:cNvGrpSpPr/>
          <p:nvPr/>
        </p:nvGrpSpPr>
        <p:grpSpPr>
          <a:xfrm>
            <a:off x="8033226" y="2482277"/>
            <a:ext cx="141447" cy="125667"/>
            <a:chOff x="5058450" y="1870100"/>
            <a:chExt cx="58075" cy="51600"/>
          </a:xfrm>
        </p:grpSpPr>
        <p:sp>
          <p:nvSpPr>
            <p:cNvPr id="4573" name="Google Shape;4573;p8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8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5" name="Google Shape;4575;p83"/>
          <p:cNvGrpSpPr/>
          <p:nvPr/>
        </p:nvGrpSpPr>
        <p:grpSpPr>
          <a:xfrm>
            <a:off x="7447741" y="2904685"/>
            <a:ext cx="101077" cy="107645"/>
            <a:chOff x="4811425" y="2065025"/>
            <a:chExt cx="41500" cy="44200"/>
          </a:xfrm>
        </p:grpSpPr>
        <p:sp>
          <p:nvSpPr>
            <p:cNvPr id="4576" name="Google Shape;4576;p8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8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78" name="Google Shape;4578;p83"/>
          <p:cNvGrpSpPr/>
          <p:nvPr/>
        </p:nvGrpSpPr>
        <p:grpSpPr>
          <a:xfrm>
            <a:off x="7740178" y="2904898"/>
            <a:ext cx="120867" cy="107218"/>
            <a:chOff x="4929875" y="2065025"/>
            <a:chExt cx="49625" cy="44025"/>
          </a:xfrm>
        </p:grpSpPr>
        <p:sp>
          <p:nvSpPr>
            <p:cNvPr id="4579" name="Google Shape;4579;p8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8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1" name="Google Shape;4581;p83"/>
          <p:cNvGrpSpPr/>
          <p:nvPr/>
        </p:nvGrpSpPr>
        <p:grpSpPr>
          <a:xfrm>
            <a:off x="8068847" y="2907912"/>
            <a:ext cx="70206" cy="101191"/>
            <a:chOff x="5083925" y="2066350"/>
            <a:chExt cx="28825" cy="41550"/>
          </a:xfrm>
        </p:grpSpPr>
        <p:sp>
          <p:nvSpPr>
            <p:cNvPr id="4582" name="Google Shape;4582;p8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8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4" name="Google Shape;4584;p83"/>
          <p:cNvGrpSpPr/>
          <p:nvPr/>
        </p:nvGrpSpPr>
        <p:grpSpPr>
          <a:xfrm>
            <a:off x="7100401" y="2923559"/>
            <a:ext cx="181026" cy="69896"/>
            <a:chOff x="4659775" y="2072775"/>
            <a:chExt cx="74325" cy="28700"/>
          </a:xfrm>
        </p:grpSpPr>
        <p:sp>
          <p:nvSpPr>
            <p:cNvPr id="4585" name="Google Shape;4585;p8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8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8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8" name="Google Shape;4588;p83"/>
          <p:cNvGrpSpPr/>
          <p:nvPr/>
        </p:nvGrpSpPr>
        <p:grpSpPr>
          <a:xfrm>
            <a:off x="8020257" y="2714124"/>
            <a:ext cx="167387" cy="89197"/>
            <a:chOff x="4662475" y="1976500"/>
            <a:chExt cx="68725" cy="36625"/>
          </a:xfrm>
        </p:grpSpPr>
        <p:sp>
          <p:nvSpPr>
            <p:cNvPr id="4589" name="Google Shape;4589;p8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8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8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2" name="Google Shape;4592;p83"/>
          <p:cNvGrpSpPr/>
          <p:nvPr/>
        </p:nvGrpSpPr>
        <p:grpSpPr>
          <a:xfrm>
            <a:off x="7717162" y="2717564"/>
            <a:ext cx="166899" cy="82317"/>
            <a:chOff x="4920150" y="1977875"/>
            <a:chExt cx="68525" cy="33800"/>
          </a:xfrm>
        </p:grpSpPr>
        <p:sp>
          <p:nvSpPr>
            <p:cNvPr id="4593" name="Google Shape;4593;p8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8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8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6" name="Google Shape;4596;p83"/>
          <p:cNvGrpSpPr/>
          <p:nvPr/>
        </p:nvGrpSpPr>
        <p:grpSpPr>
          <a:xfrm>
            <a:off x="7128319" y="3121482"/>
            <a:ext cx="125190" cy="127858"/>
            <a:chOff x="4676550" y="2160575"/>
            <a:chExt cx="51400" cy="52500"/>
          </a:xfrm>
        </p:grpSpPr>
        <p:sp>
          <p:nvSpPr>
            <p:cNvPr id="4597" name="Google Shape;4597;p8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8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8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0" name="Google Shape;4600;p83"/>
          <p:cNvGrpSpPr/>
          <p:nvPr/>
        </p:nvGrpSpPr>
        <p:grpSpPr>
          <a:xfrm>
            <a:off x="7425577" y="3128514"/>
            <a:ext cx="145405" cy="113794"/>
            <a:chOff x="4768325" y="2163475"/>
            <a:chExt cx="59700" cy="46725"/>
          </a:xfrm>
        </p:grpSpPr>
        <p:sp>
          <p:nvSpPr>
            <p:cNvPr id="4601" name="Google Shape;4601;p8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8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03" name="Google Shape;4603;p83"/>
          <p:cNvSpPr/>
          <p:nvPr/>
        </p:nvSpPr>
        <p:spPr>
          <a:xfrm>
            <a:off x="7757532" y="31200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83"/>
          <p:cNvSpPr/>
          <p:nvPr/>
        </p:nvSpPr>
        <p:spPr>
          <a:xfrm>
            <a:off x="8029908" y="41271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83"/>
          <p:cNvSpPr/>
          <p:nvPr/>
        </p:nvSpPr>
        <p:spPr>
          <a:xfrm>
            <a:off x="7131363" y="33553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83"/>
          <p:cNvSpPr/>
          <p:nvPr/>
        </p:nvSpPr>
        <p:spPr>
          <a:xfrm>
            <a:off x="7099335" y="41429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83"/>
          <p:cNvSpPr/>
          <p:nvPr/>
        </p:nvSpPr>
        <p:spPr>
          <a:xfrm>
            <a:off x="7116658" y="36245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83"/>
          <p:cNvSpPr/>
          <p:nvPr/>
        </p:nvSpPr>
        <p:spPr>
          <a:xfrm>
            <a:off x="7750408" y="36064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9" name="Google Shape;4609;p83"/>
          <p:cNvGrpSpPr/>
          <p:nvPr/>
        </p:nvGrpSpPr>
        <p:grpSpPr>
          <a:xfrm>
            <a:off x="7441895" y="3383608"/>
            <a:ext cx="112768" cy="106853"/>
            <a:chOff x="4768575" y="2253950"/>
            <a:chExt cx="46300" cy="43875"/>
          </a:xfrm>
        </p:grpSpPr>
        <p:sp>
          <p:nvSpPr>
            <p:cNvPr id="4610" name="Google Shape;4610;p8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8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2" name="Google Shape;4612;p83"/>
          <p:cNvGrpSpPr/>
          <p:nvPr/>
        </p:nvGrpSpPr>
        <p:grpSpPr>
          <a:xfrm>
            <a:off x="7741518" y="3872634"/>
            <a:ext cx="118187" cy="146246"/>
            <a:chOff x="4960900" y="2433225"/>
            <a:chExt cx="48525" cy="60050"/>
          </a:xfrm>
        </p:grpSpPr>
        <p:sp>
          <p:nvSpPr>
            <p:cNvPr id="4613" name="Google Shape;4613;p8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8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5" name="Google Shape;4615;p83"/>
          <p:cNvGrpSpPr/>
          <p:nvPr/>
        </p:nvGrpSpPr>
        <p:grpSpPr>
          <a:xfrm>
            <a:off x="7430083" y="4136695"/>
            <a:ext cx="136394" cy="143810"/>
            <a:chOff x="4854075" y="2527625"/>
            <a:chExt cx="56000" cy="59050"/>
          </a:xfrm>
        </p:grpSpPr>
        <p:sp>
          <p:nvSpPr>
            <p:cNvPr id="4616" name="Google Shape;4616;p8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8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18" name="Google Shape;4618;p83"/>
          <p:cNvSpPr/>
          <p:nvPr/>
        </p:nvSpPr>
        <p:spPr>
          <a:xfrm>
            <a:off x="7445335" y="38794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83"/>
          <p:cNvSpPr/>
          <p:nvPr/>
        </p:nvSpPr>
        <p:spPr>
          <a:xfrm>
            <a:off x="8024001" y="31190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83"/>
          <p:cNvSpPr/>
          <p:nvPr/>
        </p:nvSpPr>
        <p:spPr>
          <a:xfrm>
            <a:off x="7123265" y="38794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21" name="Google Shape;4621;p83"/>
          <p:cNvGrpSpPr/>
          <p:nvPr/>
        </p:nvGrpSpPr>
        <p:grpSpPr>
          <a:xfrm>
            <a:off x="8054294" y="3600439"/>
            <a:ext cx="99312" cy="160797"/>
            <a:chOff x="5059700" y="2334775"/>
            <a:chExt cx="40775" cy="66025"/>
          </a:xfrm>
        </p:grpSpPr>
        <p:sp>
          <p:nvSpPr>
            <p:cNvPr id="4622" name="Google Shape;4622;p8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8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8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8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8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8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8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8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8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1" name="Google Shape;4631;p83"/>
          <p:cNvGrpSpPr/>
          <p:nvPr/>
        </p:nvGrpSpPr>
        <p:grpSpPr>
          <a:xfrm>
            <a:off x="8011458" y="3865571"/>
            <a:ext cx="184984" cy="160371"/>
            <a:chOff x="5037700" y="2430325"/>
            <a:chExt cx="75950" cy="65850"/>
          </a:xfrm>
        </p:grpSpPr>
        <p:sp>
          <p:nvSpPr>
            <p:cNvPr id="4632" name="Google Shape;4632;p8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8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4" name="Google Shape;4634;p83"/>
          <p:cNvGrpSpPr/>
          <p:nvPr/>
        </p:nvGrpSpPr>
        <p:grpSpPr>
          <a:xfrm>
            <a:off x="7430964" y="3632023"/>
            <a:ext cx="173014" cy="97629"/>
            <a:chOff x="4756975" y="2341800"/>
            <a:chExt cx="91975" cy="51925"/>
          </a:xfrm>
        </p:grpSpPr>
        <p:sp>
          <p:nvSpPr>
            <p:cNvPr id="4635" name="Google Shape;4635;p8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8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8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8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8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8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8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8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8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8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8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8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8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8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8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8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8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8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8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8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5" name="Google Shape;4655;p83"/>
          <p:cNvGrpSpPr/>
          <p:nvPr/>
        </p:nvGrpSpPr>
        <p:grpSpPr>
          <a:xfrm>
            <a:off x="7697901" y="4120720"/>
            <a:ext cx="212497" cy="175761"/>
            <a:chOff x="4943575" y="2516350"/>
            <a:chExt cx="98675" cy="81700"/>
          </a:xfrm>
        </p:grpSpPr>
        <p:sp>
          <p:nvSpPr>
            <p:cNvPr id="4656" name="Google Shape;4656;p8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8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8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8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8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8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8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8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8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8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8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8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8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8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8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8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8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8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8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8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8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8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8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8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8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8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8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8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8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8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8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8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8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8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8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8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8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8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8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8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8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8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8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8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8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8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8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8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8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8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8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8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8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8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8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8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8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8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8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8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8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8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8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8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8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8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8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8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8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8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8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8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8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8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8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8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8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8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4" name="Google Shape;4734;p83"/>
          <p:cNvGrpSpPr/>
          <p:nvPr/>
        </p:nvGrpSpPr>
        <p:grpSpPr>
          <a:xfrm>
            <a:off x="1955962" y="3346963"/>
            <a:ext cx="965351" cy="134611"/>
            <a:chOff x="4411970" y="2962952"/>
            <a:chExt cx="706544" cy="104212"/>
          </a:xfrm>
        </p:grpSpPr>
        <p:sp>
          <p:nvSpPr>
            <p:cNvPr id="4735" name="Google Shape;4735;p8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8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8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8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39" name="Google Shape;4739;p83"/>
          <p:cNvGrpSpPr/>
          <p:nvPr/>
        </p:nvGrpSpPr>
        <p:grpSpPr>
          <a:xfrm>
            <a:off x="1955962" y="2935877"/>
            <a:ext cx="960158" cy="289172"/>
            <a:chOff x="4411970" y="2726085"/>
            <a:chExt cx="643107" cy="193659"/>
          </a:xfrm>
        </p:grpSpPr>
        <p:sp>
          <p:nvSpPr>
            <p:cNvPr id="4740" name="Google Shape;4740;p8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8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8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3" name="Google Shape;4743;p83"/>
          <p:cNvGrpSpPr/>
          <p:nvPr/>
        </p:nvGrpSpPr>
        <p:grpSpPr>
          <a:xfrm>
            <a:off x="958854" y="3201987"/>
            <a:ext cx="833173" cy="259209"/>
            <a:chOff x="4411970" y="4340222"/>
            <a:chExt cx="779467" cy="242683"/>
          </a:xfrm>
        </p:grpSpPr>
        <p:sp>
          <p:nvSpPr>
            <p:cNvPr id="4744" name="Google Shape;4744;p8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8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8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47" name="Google Shape;4747;p83"/>
          <p:cNvGrpSpPr/>
          <p:nvPr/>
        </p:nvGrpSpPr>
        <p:grpSpPr>
          <a:xfrm>
            <a:off x="1955962" y="2597733"/>
            <a:ext cx="965160" cy="216230"/>
            <a:chOff x="4411970" y="2468674"/>
            <a:chExt cx="747317" cy="167425"/>
          </a:xfrm>
        </p:grpSpPr>
        <p:sp>
          <p:nvSpPr>
            <p:cNvPr id="4748" name="Google Shape;4748;p8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8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50" name="Google Shape;4750;p83"/>
          <p:cNvGrpSpPr/>
          <p:nvPr/>
        </p:nvGrpSpPr>
        <p:grpSpPr>
          <a:xfrm>
            <a:off x="954709" y="2502450"/>
            <a:ext cx="810451" cy="319148"/>
            <a:chOff x="4411970" y="3686602"/>
            <a:chExt cx="797845" cy="314215"/>
          </a:xfrm>
        </p:grpSpPr>
        <p:sp>
          <p:nvSpPr>
            <p:cNvPr id="4751" name="Google Shape;4751;p83"/>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83"/>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83"/>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83"/>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83"/>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56" name="Google Shape;4756;p83"/>
          <p:cNvSpPr/>
          <p:nvPr/>
        </p:nvSpPr>
        <p:spPr>
          <a:xfrm>
            <a:off x="947558" y="29110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57" name="Google Shape;4757;p83"/>
          <p:cNvGrpSpPr/>
          <p:nvPr/>
        </p:nvGrpSpPr>
        <p:grpSpPr>
          <a:xfrm>
            <a:off x="954806" y="2256974"/>
            <a:ext cx="1970333" cy="208784"/>
            <a:chOff x="6336019" y="3733725"/>
            <a:chExt cx="2566206" cy="351310"/>
          </a:xfrm>
        </p:grpSpPr>
        <p:sp>
          <p:nvSpPr>
            <p:cNvPr id="4758" name="Google Shape;4758;p83"/>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83"/>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83"/>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83"/>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2" name="Google Shape;4762;p83"/>
          <p:cNvGrpSpPr/>
          <p:nvPr/>
        </p:nvGrpSpPr>
        <p:grpSpPr>
          <a:xfrm>
            <a:off x="1955962" y="3864529"/>
            <a:ext cx="946551" cy="153200"/>
            <a:chOff x="4404545" y="3301592"/>
            <a:chExt cx="782403" cy="129272"/>
          </a:xfrm>
        </p:grpSpPr>
        <p:sp>
          <p:nvSpPr>
            <p:cNvPr id="4763" name="Google Shape;4763;p8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83"/>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5" name="Google Shape;4765;p83"/>
          <p:cNvGrpSpPr/>
          <p:nvPr/>
        </p:nvGrpSpPr>
        <p:grpSpPr>
          <a:xfrm>
            <a:off x="1955962" y="3603488"/>
            <a:ext cx="962257" cy="139127"/>
            <a:chOff x="4411970" y="3131459"/>
            <a:chExt cx="710520" cy="117397"/>
          </a:xfrm>
        </p:grpSpPr>
        <p:sp>
          <p:nvSpPr>
            <p:cNvPr id="4766" name="Google Shape;4766;p8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8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68" name="Google Shape;4768;p83" descr="Timeline background shape"/>
          <p:cNvSpPr/>
          <p:nvPr/>
        </p:nvSpPr>
        <p:spPr>
          <a:xfrm>
            <a:off x="1955962" y="41396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69" name="Google Shape;4769;p83"/>
          <p:cNvGrpSpPr/>
          <p:nvPr/>
        </p:nvGrpSpPr>
        <p:grpSpPr>
          <a:xfrm>
            <a:off x="956107" y="3538282"/>
            <a:ext cx="823838" cy="458988"/>
            <a:chOff x="4411970" y="1801825"/>
            <a:chExt cx="734586" cy="409262"/>
          </a:xfrm>
        </p:grpSpPr>
        <p:sp>
          <p:nvSpPr>
            <p:cNvPr id="4770" name="Google Shape;4770;p8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8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2" name="Google Shape;4772;p83"/>
          <p:cNvGrpSpPr/>
          <p:nvPr/>
        </p:nvGrpSpPr>
        <p:grpSpPr>
          <a:xfrm>
            <a:off x="956107" y="4086708"/>
            <a:ext cx="856348" cy="212039"/>
            <a:chOff x="4411970" y="2233974"/>
            <a:chExt cx="763574" cy="189068"/>
          </a:xfrm>
        </p:grpSpPr>
        <p:sp>
          <p:nvSpPr>
            <p:cNvPr id="4773" name="Google Shape;4773;p83"/>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83"/>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5" name="Google Shape;4775;p83"/>
          <p:cNvGrpSpPr/>
          <p:nvPr/>
        </p:nvGrpSpPr>
        <p:grpSpPr>
          <a:xfrm>
            <a:off x="3066303" y="2262044"/>
            <a:ext cx="511602" cy="511602"/>
            <a:chOff x="5681300" y="2527788"/>
            <a:chExt cx="805800" cy="805800"/>
          </a:xfrm>
        </p:grpSpPr>
        <p:sp>
          <p:nvSpPr>
            <p:cNvPr id="4776" name="Google Shape;4776;p83"/>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8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8" name="Google Shape;4778;p83"/>
          <p:cNvGrpSpPr/>
          <p:nvPr/>
        </p:nvGrpSpPr>
        <p:grpSpPr>
          <a:xfrm>
            <a:off x="3063497" y="3028627"/>
            <a:ext cx="513021" cy="512935"/>
            <a:chOff x="4049800" y="640400"/>
            <a:chExt cx="858900" cy="858900"/>
          </a:xfrm>
        </p:grpSpPr>
        <p:sp>
          <p:nvSpPr>
            <p:cNvPr id="4779" name="Google Shape;4779;p83"/>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83"/>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81" name="Google Shape;4781;p83"/>
          <p:cNvGrpSpPr/>
          <p:nvPr/>
        </p:nvGrpSpPr>
        <p:grpSpPr>
          <a:xfrm>
            <a:off x="2980696" y="3680519"/>
            <a:ext cx="686489" cy="686585"/>
            <a:chOff x="5080188" y="927900"/>
            <a:chExt cx="961200" cy="961200"/>
          </a:xfrm>
        </p:grpSpPr>
        <p:sp>
          <p:nvSpPr>
            <p:cNvPr id="4782" name="Google Shape;4782;p83"/>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83"/>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83"/>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83"/>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8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8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8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8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0" name="Google Shape;4790;p83"/>
          <p:cNvGrpSpPr/>
          <p:nvPr/>
        </p:nvGrpSpPr>
        <p:grpSpPr>
          <a:xfrm>
            <a:off x="3763848" y="3773248"/>
            <a:ext cx="510373" cy="510937"/>
            <a:chOff x="7508249" y="1522825"/>
            <a:chExt cx="1326332" cy="1322987"/>
          </a:xfrm>
        </p:grpSpPr>
        <p:sp>
          <p:nvSpPr>
            <p:cNvPr id="4791" name="Google Shape;4791;p83"/>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83"/>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83"/>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83"/>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83"/>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83"/>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83"/>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83"/>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83"/>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83"/>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01" name="Google Shape;4801;p83"/>
          <p:cNvGrpSpPr/>
          <p:nvPr/>
        </p:nvGrpSpPr>
        <p:grpSpPr>
          <a:xfrm>
            <a:off x="4455441" y="3774653"/>
            <a:ext cx="492652" cy="503348"/>
            <a:chOff x="6039282" y="1042577"/>
            <a:chExt cx="734315" cy="731929"/>
          </a:xfrm>
        </p:grpSpPr>
        <p:sp>
          <p:nvSpPr>
            <p:cNvPr id="4802" name="Google Shape;4802;p8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8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8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8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8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8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8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8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8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8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8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8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8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8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8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8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8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8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8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8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8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23" name="Google Shape;4823;p83"/>
          <p:cNvGrpSpPr/>
          <p:nvPr/>
        </p:nvGrpSpPr>
        <p:grpSpPr>
          <a:xfrm>
            <a:off x="5095855" y="2270694"/>
            <a:ext cx="483304" cy="504902"/>
            <a:chOff x="1825800" y="1651625"/>
            <a:chExt cx="568125" cy="591775"/>
          </a:xfrm>
        </p:grpSpPr>
        <p:sp>
          <p:nvSpPr>
            <p:cNvPr id="4824" name="Google Shape;4824;p83"/>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83"/>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83"/>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83"/>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8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83"/>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30" name="Google Shape;4830;p83"/>
          <p:cNvSpPr/>
          <p:nvPr/>
        </p:nvSpPr>
        <p:spPr>
          <a:xfrm>
            <a:off x="7713443" y="33498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83"/>
          <p:cNvSpPr/>
          <p:nvPr/>
        </p:nvSpPr>
        <p:spPr>
          <a:xfrm>
            <a:off x="8029700" y="33786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83"/>
          <p:cNvSpPr/>
          <p:nvPr/>
        </p:nvSpPr>
        <p:spPr>
          <a:xfrm>
            <a:off x="7131814"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83"/>
          <p:cNvSpPr/>
          <p:nvPr/>
        </p:nvSpPr>
        <p:spPr>
          <a:xfrm flipH="1">
            <a:off x="7439179"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83"/>
          <p:cNvSpPr txBox="1"/>
          <p:nvPr/>
        </p:nvSpPr>
        <p:spPr>
          <a:xfrm>
            <a:off x="723350" y="1187975"/>
            <a:ext cx="7697100" cy="814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You can easily </a:t>
            </a:r>
            <a:r>
              <a:rPr lang="en" sz="1100" b="1">
                <a:solidFill>
                  <a:schemeClr val="dk2"/>
                </a:solidFill>
              </a:rPr>
              <a:t>resize </a:t>
            </a:r>
            <a:r>
              <a:rPr lang="en" sz="1100">
                <a:solidFill>
                  <a:schemeClr val="lt1"/>
                </a:solidFill>
              </a:rPr>
              <a:t>these resources without losing quality. To </a:t>
            </a:r>
            <a:r>
              <a:rPr lang="en" sz="1100" b="1">
                <a:solidFill>
                  <a:schemeClr val="dk2"/>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dk2"/>
                </a:solidFill>
                <a:uFill>
                  <a:noFill/>
                </a:uFill>
                <a:hlinkClick r:id="rId3">
                  <a:extLst>
                    <a:ext uri="{A12FA001-AC4F-418D-AE19-62706E023703}">
                      <ahyp:hlinkClr xmlns:ahyp="http://schemas.microsoft.com/office/drawing/2018/hyperlinkcolor" val="tx"/>
                    </a:ext>
                  </a:extLst>
                </a:hlinkClick>
              </a:rPr>
              <a:t>infographics</a:t>
            </a:r>
            <a:r>
              <a:rPr lang="en" sz="1100" b="1">
                <a:solidFill>
                  <a:schemeClr val="dk2"/>
                </a:solidFill>
              </a:rPr>
              <a:t> </a:t>
            </a:r>
            <a:r>
              <a:rPr lang="en" sz="1100">
                <a:solidFill>
                  <a:schemeClr val="lt1"/>
                </a:solidFill>
              </a:rPr>
              <a:t>on Slidesgo.</a:t>
            </a:r>
            <a:endParaRPr sz="1100">
              <a:solidFill>
                <a:schemeClr val="lt1"/>
              </a:solidFill>
            </a:endParaRPr>
          </a:p>
        </p:txBody>
      </p:sp>
      <p:sp>
        <p:nvSpPr>
          <p:cNvPr id="4835" name="Google Shape;4835;p83"/>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Use our editable graphic resources...</a:t>
            </a: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4839"/>
        <p:cNvGrpSpPr/>
        <p:nvPr/>
      </p:nvGrpSpPr>
      <p:grpSpPr>
        <a:xfrm>
          <a:off x="0" y="0"/>
          <a:ext cx="0" cy="0"/>
          <a:chOff x="0" y="0"/>
          <a:chExt cx="0" cy="0"/>
        </a:xfrm>
      </p:grpSpPr>
      <p:grpSp>
        <p:nvGrpSpPr>
          <p:cNvPr id="4840" name="Google Shape;4840;p84"/>
          <p:cNvGrpSpPr/>
          <p:nvPr/>
        </p:nvGrpSpPr>
        <p:grpSpPr>
          <a:xfrm>
            <a:off x="722059" y="955168"/>
            <a:ext cx="2492868" cy="1379876"/>
            <a:chOff x="2654821" y="2311071"/>
            <a:chExt cx="2279715" cy="1262120"/>
          </a:xfrm>
        </p:grpSpPr>
        <p:grpSp>
          <p:nvGrpSpPr>
            <p:cNvPr id="4841" name="Google Shape;4841;p84"/>
            <p:cNvGrpSpPr/>
            <p:nvPr/>
          </p:nvGrpSpPr>
          <p:grpSpPr>
            <a:xfrm>
              <a:off x="4034269" y="2840745"/>
              <a:ext cx="40212" cy="36437"/>
              <a:chOff x="4293400" y="2574725"/>
              <a:chExt cx="84425" cy="80100"/>
            </a:xfrm>
          </p:grpSpPr>
          <p:sp>
            <p:nvSpPr>
              <p:cNvPr id="4842" name="Google Shape;4842;p84"/>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txBody>
              <a:bodyPr/>
              <a:lstStyle/>
              <a:p>
                <a:endParaRPr lang="tr-TR"/>
              </a:p>
            </p:txBody>
          </p:sp>
          <p:sp>
            <p:nvSpPr>
              <p:cNvPr id="4843" name="Google Shape;4843;p84"/>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4" name="Google Shape;4844;p84"/>
            <p:cNvGrpSpPr/>
            <p:nvPr/>
          </p:nvGrpSpPr>
          <p:grpSpPr>
            <a:xfrm>
              <a:off x="3894606" y="2334874"/>
              <a:ext cx="913198" cy="518984"/>
              <a:chOff x="4000175" y="1462675"/>
              <a:chExt cx="1917275" cy="1140875"/>
            </a:xfrm>
          </p:grpSpPr>
          <p:sp>
            <p:nvSpPr>
              <p:cNvPr id="4845" name="Google Shape;4845;p84"/>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txBody>
              <a:bodyPr/>
              <a:lstStyle/>
              <a:p>
                <a:endParaRPr lang="tr-TR"/>
              </a:p>
            </p:txBody>
          </p:sp>
          <p:grpSp>
            <p:nvGrpSpPr>
              <p:cNvPr id="4846" name="Google Shape;4846;p84"/>
              <p:cNvGrpSpPr/>
              <p:nvPr/>
            </p:nvGrpSpPr>
            <p:grpSpPr>
              <a:xfrm>
                <a:off x="4000175" y="1462675"/>
                <a:ext cx="1917275" cy="1140875"/>
                <a:chOff x="4000175" y="1462675"/>
                <a:chExt cx="1917275" cy="1140875"/>
              </a:xfrm>
            </p:grpSpPr>
            <p:sp>
              <p:nvSpPr>
                <p:cNvPr id="4847" name="Google Shape;4847;p84"/>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txBody>
                <a:bodyPr/>
                <a:lstStyle/>
                <a:p>
                  <a:endParaRPr lang="tr-TR"/>
                </a:p>
              </p:txBody>
            </p:sp>
            <p:sp>
              <p:nvSpPr>
                <p:cNvPr id="4848" name="Google Shape;4848;p84"/>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84"/>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84"/>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84"/>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852" name="Google Shape;4852;p84"/>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53" name="Google Shape;4853;p84"/>
            <p:cNvGrpSpPr/>
            <p:nvPr/>
          </p:nvGrpSpPr>
          <p:grpSpPr>
            <a:xfrm>
              <a:off x="3875768" y="2846704"/>
              <a:ext cx="44796" cy="47366"/>
              <a:chOff x="3960625" y="2587825"/>
              <a:chExt cx="94050" cy="104125"/>
            </a:xfrm>
          </p:grpSpPr>
          <p:sp>
            <p:nvSpPr>
              <p:cNvPr id="4854" name="Google Shape;4854;p84"/>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txBody>
              <a:bodyPr/>
              <a:lstStyle/>
              <a:p>
                <a:endParaRPr lang="tr-TR"/>
              </a:p>
            </p:txBody>
          </p:sp>
          <p:sp>
            <p:nvSpPr>
              <p:cNvPr id="4855" name="Google Shape;4855;p84"/>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6" name="Google Shape;4856;p84"/>
            <p:cNvGrpSpPr/>
            <p:nvPr/>
          </p:nvGrpSpPr>
          <p:grpSpPr>
            <a:xfrm>
              <a:off x="3782759" y="2807162"/>
              <a:ext cx="82686" cy="85487"/>
              <a:chOff x="3765350" y="2500900"/>
              <a:chExt cx="173600" cy="187925"/>
            </a:xfrm>
          </p:grpSpPr>
          <p:sp>
            <p:nvSpPr>
              <p:cNvPr id="4857" name="Google Shape;4857;p84"/>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txBody>
              <a:bodyPr/>
              <a:lstStyle/>
              <a:p>
                <a:endParaRPr lang="tr-TR"/>
              </a:p>
            </p:txBody>
          </p:sp>
          <p:sp>
            <p:nvSpPr>
              <p:cNvPr id="4858" name="Google Shape;4858;p84"/>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84"/>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84"/>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84"/>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84"/>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3" name="Google Shape;4863;p84"/>
            <p:cNvGrpSpPr/>
            <p:nvPr/>
          </p:nvGrpSpPr>
          <p:grpSpPr>
            <a:xfrm>
              <a:off x="3775674" y="2798496"/>
              <a:ext cx="40545" cy="23564"/>
              <a:chOff x="3750475" y="2481850"/>
              <a:chExt cx="85125" cy="51800"/>
            </a:xfrm>
          </p:grpSpPr>
          <p:sp>
            <p:nvSpPr>
              <p:cNvPr id="4864" name="Google Shape;4864;p84"/>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84"/>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txBody>
              <a:bodyPr/>
              <a:lstStyle/>
              <a:p>
                <a:endParaRPr lang="tr-TR"/>
              </a:p>
            </p:txBody>
          </p:sp>
        </p:grpSp>
        <p:grpSp>
          <p:nvGrpSpPr>
            <p:cNvPr id="4866" name="Google Shape;4866;p84"/>
            <p:cNvGrpSpPr/>
            <p:nvPr/>
          </p:nvGrpSpPr>
          <p:grpSpPr>
            <a:xfrm>
              <a:off x="3716946" y="2776024"/>
              <a:ext cx="81971" cy="76912"/>
              <a:chOff x="3627175" y="2432450"/>
              <a:chExt cx="172100" cy="169075"/>
            </a:xfrm>
          </p:grpSpPr>
          <p:sp>
            <p:nvSpPr>
              <p:cNvPr id="4867" name="Google Shape;4867;p84"/>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84"/>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txBody>
              <a:bodyPr/>
              <a:lstStyle/>
              <a:p>
                <a:endParaRPr lang="tr-TR"/>
              </a:p>
            </p:txBody>
          </p:sp>
          <p:sp>
            <p:nvSpPr>
              <p:cNvPr id="4869" name="Google Shape;4869;p84"/>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txBody>
              <a:bodyPr/>
              <a:lstStyle/>
              <a:p>
                <a:endParaRPr lang="tr-TR"/>
              </a:p>
            </p:txBody>
          </p:sp>
        </p:grpSp>
        <p:grpSp>
          <p:nvGrpSpPr>
            <p:cNvPr id="4870" name="Google Shape;4870;p84"/>
            <p:cNvGrpSpPr/>
            <p:nvPr/>
          </p:nvGrpSpPr>
          <p:grpSpPr>
            <a:xfrm>
              <a:off x="3685682" y="2845624"/>
              <a:ext cx="29311" cy="45055"/>
              <a:chOff x="3561536" y="2585450"/>
              <a:chExt cx="61539" cy="99045"/>
            </a:xfrm>
          </p:grpSpPr>
          <p:sp>
            <p:nvSpPr>
              <p:cNvPr id="4871" name="Google Shape;4871;p84"/>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84"/>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txBody>
              <a:bodyPr/>
              <a:lstStyle/>
              <a:p>
                <a:endParaRPr lang="tr-TR"/>
              </a:p>
            </p:txBody>
          </p:sp>
        </p:grpSp>
        <p:grpSp>
          <p:nvGrpSpPr>
            <p:cNvPr id="4873" name="Google Shape;4873;p84"/>
            <p:cNvGrpSpPr/>
            <p:nvPr/>
          </p:nvGrpSpPr>
          <p:grpSpPr>
            <a:xfrm>
              <a:off x="3849905" y="2572252"/>
              <a:ext cx="74339" cy="119559"/>
              <a:chOff x="3906325" y="1984500"/>
              <a:chExt cx="156075" cy="262825"/>
            </a:xfrm>
          </p:grpSpPr>
          <p:sp>
            <p:nvSpPr>
              <p:cNvPr id="4874" name="Google Shape;4874;p84"/>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txBody>
              <a:bodyPr/>
              <a:lstStyle/>
              <a:p>
                <a:endParaRPr lang="tr-TR"/>
              </a:p>
            </p:txBody>
          </p:sp>
          <p:sp>
            <p:nvSpPr>
              <p:cNvPr id="4875" name="Google Shape;4875;p84"/>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6" name="Google Shape;4876;p84"/>
            <p:cNvGrpSpPr/>
            <p:nvPr/>
          </p:nvGrpSpPr>
          <p:grpSpPr>
            <a:xfrm>
              <a:off x="2654821" y="2414345"/>
              <a:ext cx="667570" cy="558731"/>
              <a:chOff x="1397225" y="1637375"/>
              <a:chExt cx="1401575" cy="1228250"/>
            </a:xfrm>
          </p:grpSpPr>
          <p:sp>
            <p:nvSpPr>
              <p:cNvPr id="4877" name="Google Shape;4877;p84"/>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txBody>
              <a:bodyPr/>
              <a:lstStyle/>
              <a:p>
                <a:endParaRPr lang="tr-TR"/>
              </a:p>
            </p:txBody>
          </p:sp>
          <p:grpSp>
            <p:nvGrpSpPr>
              <p:cNvPr id="4878" name="Google Shape;4878;p84"/>
              <p:cNvGrpSpPr/>
              <p:nvPr/>
            </p:nvGrpSpPr>
            <p:grpSpPr>
              <a:xfrm>
                <a:off x="1397225" y="1637375"/>
                <a:ext cx="1398775" cy="1228250"/>
                <a:chOff x="1397225" y="1637375"/>
                <a:chExt cx="1398775" cy="1228250"/>
              </a:xfrm>
            </p:grpSpPr>
            <p:sp>
              <p:nvSpPr>
                <p:cNvPr id="4879" name="Google Shape;4879;p84"/>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84"/>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81" name="Google Shape;4881;p84"/>
            <p:cNvGrpSpPr/>
            <p:nvPr/>
          </p:nvGrpSpPr>
          <p:grpSpPr>
            <a:xfrm>
              <a:off x="3230417" y="3103734"/>
              <a:ext cx="282982" cy="280332"/>
              <a:chOff x="2605700" y="3152850"/>
              <a:chExt cx="594125" cy="616250"/>
            </a:xfrm>
          </p:grpSpPr>
          <p:sp>
            <p:nvSpPr>
              <p:cNvPr id="4882" name="Google Shape;4882;p84"/>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txBody>
              <a:bodyPr/>
              <a:lstStyle/>
              <a:p>
                <a:endParaRPr lang="tr-TR"/>
              </a:p>
            </p:txBody>
          </p:sp>
          <p:sp>
            <p:nvSpPr>
              <p:cNvPr id="4883" name="Google Shape;4883;p84"/>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4884" name="Google Shape;4884;p84"/>
            <p:cNvGrpSpPr/>
            <p:nvPr/>
          </p:nvGrpSpPr>
          <p:grpSpPr>
            <a:xfrm>
              <a:off x="3265985" y="3226989"/>
              <a:ext cx="87151" cy="346202"/>
              <a:chOff x="2680375" y="3423800"/>
              <a:chExt cx="182975" cy="761050"/>
            </a:xfrm>
          </p:grpSpPr>
          <p:sp>
            <p:nvSpPr>
              <p:cNvPr id="4885" name="Google Shape;4885;p84"/>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txBody>
              <a:bodyPr/>
              <a:lstStyle/>
              <a:p>
                <a:endParaRPr lang="tr-TR"/>
              </a:p>
            </p:txBody>
          </p:sp>
          <p:sp>
            <p:nvSpPr>
              <p:cNvPr id="4886" name="Google Shape;4886;p84"/>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7" name="Google Shape;4887;p84"/>
            <p:cNvGrpSpPr/>
            <p:nvPr/>
          </p:nvGrpSpPr>
          <p:grpSpPr>
            <a:xfrm>
              <a:off x="3855466" y="3289811"/>
              <a:ext cx="112514" cy="94210"/>
              <a:chOff x="3918000" y="3561900"/>
              <a:chExt cx="236225" cy="207100"/>
            </a:xfrm>
          </p:grpSpPr>
          <p:sp>
            <p:nvSpPr>
              <p:cNvPr id="4888" name="Google Shape;4888;p84"/>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txBody>
              <a:bodyPr/>
              <a:lstStyle/>
              <a:p>
                <a:endParaRPr lang="tr-TR"/>
              </a:p>
            </p:txBody>
          </p:sp>
          <p:sp>
            <p:nvSpPr>
              <p:cNvPr id="4889" name="Google Shape;4889;p84"/>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90" name="Google Shape;4890;p84"/>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84"/>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84"/>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4893" name="Google Shape;4893;p84"/>
            <p:cNvGrpSpPr/>
            <p:nvPr/>
          </p:nvGrpSpPr>
          <p:grpSpPr>
            <a:xfrm>
              <a:off x="2905224" y="2311071"/>
              <a:ext cx="596721" cy="528992"/>
              <a:chOff x="1922950" y="1410350"/>
              <a:chExt cx="1252825" cy="1162875"/>
            </a:xfrm>
          </p:grpSpPr>
          <p:sp>
            <p:nvSpPr>
              <p:cNvPr id="4894" name="Google Shape;4894;p84"/>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84"/>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84"/>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84"/>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84"/>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84"/>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84"/>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84"/>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84"/>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84"/>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84"/>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84"/>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84"/>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84"/>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84"/>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84"/>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4910" name="Google Shape;4910;p84"/>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84"/>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84"/>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84"/>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84"/>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84"/>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84"/>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84"/>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84"/>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84"/>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84"/>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84"/>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84"/>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84"/>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84"/>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84"/>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84"/>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84"/>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84"/>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84"/>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930" name="Google Shape;4930;p84"/>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931" name="Google Shape;4931;p84"/>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2" name="Google Shape;4932;p84"/>
            <p:cNvGrpSpPr/>
            <p:nvPr/>
          </p:nvGrpSpPr>
          <p:grpSpPr>
            <a:xfrm>
              <a:off x="3280929" y="3294542"/>
              <a:ext cx="109894" cy="272224"/>
              <a:chOff x="2711750" y="3572300"/>
              <a:chExt cx="230725" cy="598425"/>
            </a:xfrm>
          </p:grpSpPr>
          <p:sp>
            <p:nvSpPr>
              <p:cNvPr id="4933" name="Google Shape;4933;p84"/>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84"/>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35" name="Google Shape;4935;p84"/>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36" name="Google Shape;4936;p84"/>
            <p:cNvGrpSpPr/>
            <p:nvPr/>
          </p:nvGrpSpPr>
          <p:grpSpPr>
            <a:xfrm>
              <a:off x="3790439" y="2408636"/>
              <a:ext cx="73017" cy="75684"/>
              <a:chOff x="3781475" y="1624825"/>
              <a:chExt cx="153300" cy="166375"/>
            </a:xfrm>
          </p:grpSpPr>
          <p:sp>
            <p:nvSpPr>
              <p:cNvPr id="4937" name="Google Shape;4937;p84"/>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84"/>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84"/>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84"/>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41" name="Google Shape;4941;p84"/>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84"/>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84"/>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84"/>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84"/>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84"/>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84"/>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48" name="Google Shape;4948;p84"/>
            <p:cNvGrpSpPr/>
            <p:nvPr/>
          </p:nvGrpSpPr>
          <p:grpSpPr>
            <a:xfrm>
              <a:off x="4403342" y="3107749"/>
              <a:ext cx="316680" cy="101374"/>
              <a:chOff x="5068275" y="3161675"/>
              <a:chExt cx="664875" cy="222850"/>
            </a:xfrm>
          </p:grpSpPr>
          <p:sp>
            <p:nvSpPr>
              <p:cNvPr id="4949" name="Google Shape;4949;p84"/>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84"/>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84"/>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84"/>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53" name="Google Shape;4953;p84"/>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84"/>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84"/>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84"/>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84"/>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84"/>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84"/>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84"/>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84"/>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84"/>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84"/>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84"/>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84"/>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84"/>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84"/>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84"/>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84"/>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84"/>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84"/>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84"/>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84"/>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84"/>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84"/>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84"/>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84"/>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84"/>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84"/>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84"/>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84"/>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2" name="Google Shape;4982;p84"/>
            <p:cNvGrpSpPr/>
            <p:nvPr/>
          </p:nvGrpSpPr>
          <p:grpSpPr>
            <a:xfrm>
              <a:off x="3697513" y="2707266"/>
              <a:ext cx="59549" cy="79733"/>
              <a:chOff x="3586375" y="2281300"/>
              <a:chExt cx="125025" cy="175275"/>
            </a:xfrm>
          </p:grpSpPr>
          <p:sp>
            <p:nvSpPr>
              <p:cNvPr id="4983" name="Google Shape;4983;p84"/>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84"/>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85" name="Google Shape;4985;p84"/>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86" name="Google Shape;4986;p84"/>
            <p:cNvGrpSpPr/>
            <p:nvPr/>
          </p:nvGrpSpPr>
          <p:grpSpPr>
            <a:xfrm>
              <a:off x="4513224" y="3221724"/>
              <a:ext cx="274563" cy="280321"/>
              <a:chOff x="5298975" y="3412225"/>
              <a:chExt cx="576450" cy="616225"/>
            </a:xfrm>
          </p:grpSpPr>
          <p:sp>
            <p:nvSpPr>
              <p:cNvPr id="4987" name="Google Shape;4987;p84"/>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988" name="Google Shape;4988;p84"/>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9" name="Google Shape;4989;p84"/>
            <p:cNvGrpSpPr/>
            <p:nvPr/>
          </p:nvGrpSpPr>
          <p:grpSpPr>
            <a:xfrm>
              <a:off x="4824403" y="3421846"/>
              <a:ext cx="110132" cy="130647"/>
              <a:chOff x="5952300" y="3852150"/>
              <a:chExt cx="231225" cy="287200"/>
            </a:xfrm>
          </p:grpSpPr>
          <p:sp>
            <p:nvSpPr>
              <p:cNvPr id="4990" name="Google Shape;4990;p84"/>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84"/>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92" name="Google Shape;4992;p84"/>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84"/>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84"/>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84"/>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84"/>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84"/>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84"/>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84"/>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00" name="Google Shape;5000;p84"/>
            <p:cNvGrpSpPr/>
            <p:nvPr/>
          </p:nvGrpSpPr>
          <p:grpSpPr>
            <a:xfrm>
              <a:off x="4295710" y="3079670"/>
              <a:ext cx="14968" cy="27135"/>
              <a:chOff x="4842300" y="3099950"/>
              <a:chExt cx="31425" cy="59650"/>
            </a:xfrm>
          </p:grpSpPr>
          <p:sp>
            <p:nvSpPr>
              <p:cNvPr id="5001" name="Google Shape;5001;p84"/>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84"/>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84"/>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84"/>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5" name="Google Shape;5005;p84"/>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84"/>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84"/>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84"/>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84"/>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84"/>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84"/>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84"/>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13" name="Google Shape;5013;p84"/>
            <p:cNvGrpSpPr/>
            <p:nvPr/>
          </p:nvGrpSpPr>
          <p:grpSpPr>
            <a:xfrm>
              <a:off x="3831056" y="2816010"/>
              <a:ext cx="37378" cy="27612"/>
              <a:chOff x="3866750" y="2520350"/>
              <a:chExt cx="78475" cy="60700"/>
            </a:xfrm>
          </p:grpSpPr>
          <p:sp>
            <p:nvSpPr>
              <p:cNvPr id="5014" name="Google Shape;5014;p84"/>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84"/>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84"/>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84"/>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18" name="Google Shape;5018;p84"/>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84"/>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84"/>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84"/>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84"/>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84"/>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84"/>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84"/>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84"/>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84"/>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84"/>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84"/>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84"/>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84"/>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84"/>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84"/>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84"/>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035" name="Google Shape;5035;p84"/>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84"/>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84"/>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84"/>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84"/>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84"/>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84"/>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84"/>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84"/>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84"/>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84"/>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84"/>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047" name="Google Shape;5047;p84"/>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84"/>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84"/>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84"/>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84"/>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84"/>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84"/>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84"/>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84"/>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84"/>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84"/>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84"/>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84"/>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060" name="Google Shape;5060;p84"/>
            <p:cNvGrpSpPr/>
            <p:nvPr/>
          </p:nvGrpSpPr>
          <p:grpSpPr>
            <a:xfrm>
              <a:off x="3632736" y="3051591"/>
              <a:ext cx="63288" cy="45217"/>
              <a:chOff x="3450375" y="3038225"/>
              <a:chExt cx="132875" cy="99400"/>
            </a:xfrm>
          </p:grpSpPr>
          <p:sp>
            <p:nvSpPr>
              <p:cNvPr id="5061" name="Google Shape;5061;p84"/>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84"/>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63" name="Google Shape;5063;p84"/>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84"/>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84"/>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84"/>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84"/>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84"/>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84"/>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84"/>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84"/>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072" name="Google Shape;5072;p84"/>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84"/>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84"/>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84"/>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84"/>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84"/>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84"/>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84"/>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84"/>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84"/>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5082" name="Google Shape;5082;p84"/>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84"/>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84"/>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84"/>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84"/>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84"/>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5088" name="Google Shape;5088;p84"/>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84"/>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84"/>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84"/>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84"/>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84"/>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84"/>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84"/>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84"/>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84"/>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8" name="Google Shape;5098;p84"/>
          <p:cNvGrpSpPr/>
          <p:nvPr/>
        </p:nvGrpSpPr>
        <p:grpSpPr>
          <a:xfrm>
            <a:off x="719116" y="2850945"/>
            <a:ext cx="2622876" cy="1333540"/>
            <a:chOff x="238125" y="1038125"/>
            <a:chExt cx="7146800" cy="3633625"/>
          </a:xfrm>
        </p:grpSpPr>
        <p:sp>
          <p:nvSpPr>
            <p:cNvPr id="5099" name="Google Shape;5099;p8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8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8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8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8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8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8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8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8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8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8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8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8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8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8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8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8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8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8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8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8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8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8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8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8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8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8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8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8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8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8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8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8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8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8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8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8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8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8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8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8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8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8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8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8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8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8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8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8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8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8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8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8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8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8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8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8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8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8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8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8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8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8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8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8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8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8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8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8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8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8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8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8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8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8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8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8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8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8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8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8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8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8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8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8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8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8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8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8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8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8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8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8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8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8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8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8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8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8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8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8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8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8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8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8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8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8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8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8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8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8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8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8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8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8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8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8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8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8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8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8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8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8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8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8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8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8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8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8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8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8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8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8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8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8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8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8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8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8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8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8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8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8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8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8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8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8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8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8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8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8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8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8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8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8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8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8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8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8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8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8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8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8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8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8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8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8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8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8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8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8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8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8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8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8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8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8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8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8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8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8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8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8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8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8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8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8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8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8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8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8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8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8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8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8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8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8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8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8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8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8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8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8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8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8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8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8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8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8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8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8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8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8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8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8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8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8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8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8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8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8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8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8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8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8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8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8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8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8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8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8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8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8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8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8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8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8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8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8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8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8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8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8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8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8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8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8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8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8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8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8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8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8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8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8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8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8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8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8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8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8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8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8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8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8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8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8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8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8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8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8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8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8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8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8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8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8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8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8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8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8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8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8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8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8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8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8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8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8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8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8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8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8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8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8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8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8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8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8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8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8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8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8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8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8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8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8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8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8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8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8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8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8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8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8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8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8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8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8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8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8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8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8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8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8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8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8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8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8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8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8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8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8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8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8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8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8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8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8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8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8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8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8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8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8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8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8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8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8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8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8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8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8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8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8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8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8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8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8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8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8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8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8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8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8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8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8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8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8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8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8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8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8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8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8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8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8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8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8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8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8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8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8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8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8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8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8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8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8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8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8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8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8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8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8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8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8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8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8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8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8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8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8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8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8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8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8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8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8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8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8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8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8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8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8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8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8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8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8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8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8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8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8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8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8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8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8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8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8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8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8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8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8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8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8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8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8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8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8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8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8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8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8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8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8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8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8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8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8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8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8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8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8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8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8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8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8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8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8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8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8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8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8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8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8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8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8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8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8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8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8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8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8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8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8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8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8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8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8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8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8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8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8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8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8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8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8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8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8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8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8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8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8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8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8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8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8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8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8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8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8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8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8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8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8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8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8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8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8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8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8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8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8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8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8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8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8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8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8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8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8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8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8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8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8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8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8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8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8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8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8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8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8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8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8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8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8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8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8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8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8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8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8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8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8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8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8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8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8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8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8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8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8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8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8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8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8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8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8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8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8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8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8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8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8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8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8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8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8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8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8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8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8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8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8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8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8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8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8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8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8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8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8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8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8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8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8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8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8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8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8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8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8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8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8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8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8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8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8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8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8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8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8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8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8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8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8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8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8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8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8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8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8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8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8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8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8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8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8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8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8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8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8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8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8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8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8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8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8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8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8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8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8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8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8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8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8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8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8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8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8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8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8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8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8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8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8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8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8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8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8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8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8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8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8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8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8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8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8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8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8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8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8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8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8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8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8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8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8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8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8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8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8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8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8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8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8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8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8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8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8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8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8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8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8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8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8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8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8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8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8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8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8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8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8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8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8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8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8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8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8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8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8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8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8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8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8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8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8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8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8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8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8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8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8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8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8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8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8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8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8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8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8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8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8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8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8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8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8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8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8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8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8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8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8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8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8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8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8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8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8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8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8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8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8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8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8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8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8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8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8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8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8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8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8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8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8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8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8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8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8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8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8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8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8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8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8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8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8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8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8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8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8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8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8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8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8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8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8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8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8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8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8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8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8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8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8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8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8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8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8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8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8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8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8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8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8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8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8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8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8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8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8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8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8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8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8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8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8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8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8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8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8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8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8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8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8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8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8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8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8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8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8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8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8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8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8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8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8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8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8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8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8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8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8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8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8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8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8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8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8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8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8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8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8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8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8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8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8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8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8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8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8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8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8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8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8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8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8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8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8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8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8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8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8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8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8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8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8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8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8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8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8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8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8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8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8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8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8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8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8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8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8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8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8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8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8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8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8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8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8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8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8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8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8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8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8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8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8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8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8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8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8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8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8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8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8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8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8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8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8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8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8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8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8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8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8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8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8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8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8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8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8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8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8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8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8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8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8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8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8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8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8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8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8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8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8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8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8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8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8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8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8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8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8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8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8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8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8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8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8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8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8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8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8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8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8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8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8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8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8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8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8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8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8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8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8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8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8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8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8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8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8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8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8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8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8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8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8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8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8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8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8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8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8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8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8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8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8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8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8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8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8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8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8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8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8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8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8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8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8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8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8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8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8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8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8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8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8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8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8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8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8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8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8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8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8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8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8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8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8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8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8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8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8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8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8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8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8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8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8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8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8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8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8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8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8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8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8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8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8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8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8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8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8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8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8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8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8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8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8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8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8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8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8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8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8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8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8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8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8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8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8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8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8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8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8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8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8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8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8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8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8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8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8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8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8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8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8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8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8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8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8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8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8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8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8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8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8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8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71" name="Google Shape;6671;p84"/>
          <p:cNvGrpSpPr/>
          <p:nvPr/>
        </p:nvGrpSpPr>
        <p:grpSpPr>
          <a:xfrm>
            <a:off x="5834044" y="993055"/>
            <a:ext cx="2590840" cy="1380235"/>
            <a:chOff x="233350" y="949250"/>
            <a:chExt cx="7137300" cy="3802300"/>
          </a:xfrm>
        </p:grpSpPr>
        <p:sp>
          <p:nvSpPr>
            <p:cNvPr id="6672" name="Google Shape;6672;p8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8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8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8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8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8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8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8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8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8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8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8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8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8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8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8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8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8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8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8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8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8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8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8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8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8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8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8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8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8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8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8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8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8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8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8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8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8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8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8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8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8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8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8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8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8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8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8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8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8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8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3" name="Google Shape;6723;p84"/>
          <p:cNvGrpSpPr/>
          <p:nvPr/>
        </p:nvGrpSpPr>
        <p:grpSpPr>
          <a:xfrm>
            <a:off x="7648473" y="3037828"/>
            <a:ext cx="104231" cy="320340"/>
            <a:chOff x="7564426" y="3224343"/>
            <a:chExt cx="119985" cy="368801"/>
          </a:xfrm>
        </p:grpSpPr>
        <p:sp>
          <p:nvSpPr>
            <p:cNvPr id="6724" name="Google Shape;6724;p8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8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6" name="Google Shape;6726;p84"/>
          <p:cNvGrpSpPr/>
          <p:nvPr/>
        </p:nvGrpSpPr>
        <p:grpSpPr>
          <a:xfrm>
            <a:off x="7347962" y="3031929"/>
            <a:ext cx="189489" cy="332132"/>
            <a:chOff x="8370831" y="3202002"/>
            <a:chExt cx="218129" cy="382376"/>
          </a:xfrm>
        </p:grpSpPr>
        <p:sp>
          <p:nvSpPr>
            <p:cNvPr id="6727" name="Google Shape;6727;p8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9" name="Google Shape;6729;p84"/>
          <p:cNvGrpSpPr/>
          <p:nvPr/>
        </p:nvGrpSpPr>
        <p:grpSpPr>
          <a:xfrm>
            <a:off x="8071351" y="3443061"/>
            <a:ext cx="309429" cy="267000"/>
            <a:chOff x="6742064" y="3750480"/>
            <a:chExt cx="399315" cy="344560"/>
          </a:xfrm>
        </p:grpSpPr>
        <p:sp>
          <p:nvSpPr>
            <p:cNvPr id="6730" name="Google Shape;6730;p8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2" name="Google Shape;6732;p84"/>
          <p:cNvGrpSpPr/>
          <p:nvPr/>
        </p:nvGrpSpPr>
        <p:grpSpPr>
          <a:xfrm>
            <a:off x="7610370" y="3794109"/>
            <a:ext cx="180437" cy="281608"/>
            <a:chOff x="7248525" y="3739696"/>
            <a:chExt cx="230531" cy="359790"/>
          </a:xfrm>
        </p:grpSpPr>
        <p:sp>
          <p:nvSpPr>
            <p:cNvPr id="6733" name="Google Shape;6733;p8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8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5" name="Google Shape;6735;p84"/>
          <p:cNvGrpSpPr/>
          <p:nvPr/>
        </p:nvGrpSpPr>
        <p:grpSpPr>
          <a:xfrm>
            <a:off x="7856289" y="3437333"/>
            <a:ext cx="162896" cy="278710"/>
            <a:chOff x="7601242" y="3729267"/>
            <a:chExt cx="222566" cy="380803"/>
          </a:xfrm>
        </p:grpSpPr>
        <p:sp>
          <p:nvSpPr>
            <p:cNvPr id="6736" name="Google Shape;6736;p8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8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8" name="Google Shape;6738;p84"/>
          <p:cNvSpPr/>
          <p:nvPr/>
        </p:nvSpPr>
        <p:spPr>
          <a:xfrm>
            <a:off x="7822315" y="304969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39" name="Google Shape;6739;p84"/>
          <p:cNvGrpSpPr/>
          <p:nvPr/>
        </p:nvGrpSpPr>
        <p:grpSpPr>
          <a:xfrm>
            <a:off x="7345935" y="3438473"/>
            <a:ext cx="193543" cy="275990"/>
            <a:chOff x="8304647" y="3738687"/>
            <a:chExt cx="225076" cy="320956"/>
          </a:xfrm>
        </p:grpSpPr>
        <p:sp>
          <p:nvSpPr>
            <p:cNvPr id="6740" name="Google Shape;6740;p84"/>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8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3" name="Google Shape;6743;p84"/>
          <p:cNvGrpSpPr/>
          <p:nvPr/>
        </p:nvGrpSpPr>
        <p:grpSpPr>
          <a:xfrm>
            <a:off x="7618427" y="3438473"/>
            <a:ext cx="178492" cy="275990"/>
            <a:chOff x="8615101" y="3738687"/>
            <a:chExt cx="207573" cy="320956"/>
          </a:xfrm>
        </p:grpSpPr>
        <p:sp>
          <p:nvSpPr>
            <p:cNvPr id="6744" name="Google Shape;6744;p84"/>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8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7" name="Google Shape;6747;p84"/>
          <p:cNvSpPr/>
          <p:nvPr/>
        </p:nvSpPr>
        <p:spPr>
          <a:xfrm>
            <a:off x="8114867" y="3028356"/>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48" name="Google Shape;6748;p84"/>
          <p:cNvGrpSpPr/>
          <p:nvPr/>
        </p:nvGrpSpPr>
        <p:grpSpPr>
          <a:xfrm>
            <a:off x="6013132" y="3559961"/>
            <a:ext cx="557671" cy="511283"/>
            <a:chOff x="6015419" y="3716859"/>
            <a:chExt cx="557671" cy="511283"/>
          </a:xfrm>
        </p:grpSpPr>
        <p:sp>
          <p:nvSpPr>
            <p:cNvPr id="6749" name="Google Shape;6749;p84"/>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50" name="Google Shape;6750;p84"/>
            <p:cNvGrpSpPr/>
            <p:nvPr/>
          </p:nvGrpSpPr>
          <p:grpSpPr>
            <a:xfrm>
              <a:off x="6036094" y="3716980"/>
              <a:ext cx="529860" cy="510468"/>
              <a:chOff x="6036094" y="3716980"/>
              <a:chExt cx="529860" cy="510468"/>
            </a:xfrm>
          </p:grpSpPr>
          <p:sp>
            <p:nvSpPr>
              <p:cNvPr id="6751" name="Google Shape;6751;p84"/>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84"/>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4"/>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4"/>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84"/>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84"/>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4"/>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4"/>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84"/>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84"/>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61" name="Google Shape;6761;p84"/>
          <p:cNvGrpSpPr/>
          <p:nvPr/>
        </p:nvGrpSpPr>
        <p:grpSpPr>
          <a:xfrm>
            <a:off x="6642017" y="2916730"/>
            <a:ext cx="576302" cy="511871"/>
            <a:chOff x="6644304" y="3073628"/>
            <a:chExt cx="576302" cy="511871"/>
          </a:xfrm>
        </p:grpSpPr>
        <p:sp>
          <p:nvSpPr>
            <p:cNvPr id="6762" name="Google Shape;6762;p8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3" name="Google Shape;6763;p84"/>
            <p:cNvGrpSpPr/>
            <p:nvPr/>
          </p:nvGrpSpPr>
          <p:grpSpPr>
            <a:xfrm>
              <a:off x="6712169" y="3085440"/>
              <a:ext cx="481622" cy="494913"/>
              <a:chOff x="6712169" y="3085440"/>
              <a:chExt cx="481622" cy="494913"/>
            </a:xfrm>
          </p:grpSpPr>
          <p:sp>
            <p:nvSpPr>
              <p:cNvPr id="6764" name="Google Shape;6764;p84"/>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4"/>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4"/>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4"/>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84"/>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9" name="Google Shape;6769;p84"/>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4"/>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4"/>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72" name="Google Shape;6772;p84"/>
          <p:cNvSpPr/>
          <p:nvPr/>
        </p:nvSpPr>
        <p:spPr>
          <a:xfrm>
            <a:off x="6986052" y="2933359"/>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3" name="Google Shape;6773;p84"/>
          <p:cNvGrpSpPr/>
          <p:nvPr/>
        </p:nvGrpSpPr>
        <p:grpSpPr>
          <a:xfrm>
            <a:off x="6649868" y="3559725"/>
            <a:ext cx="560631" cy="511352"/>
            <a:chOff x="6652154" y="3716623"/>
            <a:chExt cx="560631" cy="511352"/>
          </a:xfrm>
        </p:grpSpPr>
        <p:sp>
          <p:nvSpPr>
            <p:cNvPr id="6774" name="Google Shape;6774;p84"/>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5" name="Google Shape;6775;p84"/>
            <p:cNvGrpSpPr/>
            <p:nvPr/>
          </p:nvGrpSpPr>
          <p:grpSpPr>
            <a:xfrm>
              <a:off x="6669657" y="3716715"/>
              <a:ext cx="466779" cy="464290"/>
              <a:chOff x="6669657" y="3716715"/>
              <a:chExt cx="466779" cy="464290"/>
            </a:xfrm>
          </p:grpSpPr>
          <p:sp>
            <p:nvSpPr>
              <p:cNvPr id="6776" name="Google Shape;6776;p84"/>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84"/>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4"/>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84"/>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4"/>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84"/>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84"/>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4"/>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4"/>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4"/>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84"/>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84"/>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4"/>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89" name="Google Shape;6789;p84"/>
          <p:cNvGrpSpPr/>
          <p:nvPr/>
        </p:nvGrpSpPr>
        <p:grpSpPr>
          <a:xfrm>
            <a:off x="7843959" y="3841134"/>
            <a:ext cx="187557" cy="187557"/>
            <a:chOff x="8565775" y="671075"/>
            <a:chExt cx="441000" cy="441000"/>
          </a:xfrm>
        </p:grpSpPr>
        <p:sp>
          <p:nvSpPr>
            <p:cNvPr id="6790" name="Google Shape;6790;p84"/>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84"/>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92" name="Google Shape;6792;p84"/>
          <p:cNvSpPr/>
          <p:nvPr/>
        </p:nvSpPr>
        <p:spPr>
          <a:xfrm>
            <a:off x="8145173" y="3837054"/>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4"/>
          <p:cNvSpPr/>
          <p:nvPr/>
        </p:nvSpPr>
        <p:spPr>
          <a:xfrm flipH="1">
            <a:off x="7353412" y="3803510"/>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4" name="Google Shape;6794;p84"/>
          <p:cNvGrpSpPr/>
          <p:nvPr/>
        </p:nvGrpSpPr>
        <p:grpSpPr>
          <a:xfrm>
            <a:off x="5997814" y="2919352"/>
            <a:ext cx="587871" cy="512373"/>
            <a:chOff x="6000100" y="3076250"/>
            <a:chExt cx="587871" cy="512373"/>
          </a:xfrm>
        </p:grpSpPr>
        <p:sp>
          <p:nvSpPr>
            <p:cNvPr id="6795" name="Google Shape;6795;p84"/>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6" name="Google Shape;6796;p84"/>
            <p:cNvGrpSpPr/>
            <p:nvPr/>
          </p:nvGrpSpPr>
          <p:grpSpPr>
            <a:xfrm>
              <a:off x="6031360" y="3076713"/>
              <a:ext cx="539107" cy="480965"/>
              <a:chOff x="6031360" y="3076713"/>
              <a:chExt cx="539107" cy="480965"/>
            </a:xfrm>
          </p:grpSpPr>
          <p:sp>
            <p:nvSpPr>
              <p:cNvPr id="6797" name="Google Shape;6797;p84"/>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84"/>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4"/>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4"/>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4"/>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4"/>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4"/>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04" name="Google Shape;6804;p84"/>
          <p:cNvGrpSpPr/>
          <p:nvPr/>
        </p:nvGrpSpPr>
        <p:grpSpPr>
          <a:xfrm>
            <a:off x="3369305" y="938716"/>
            <a:ext cx="2310381" cy="1488888"/>
            <a:chOff x="229225" y="549050"/>
            <a:chExt cx="7161750" cy="4615275"/>
          </a:xfrm>
        </p:grpSpPr>
        <p:sp>
          <p:nvSpPr>
            <p:cNvPr id="6805" name="Google Shape;6805;p84"/>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84"/>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4"/>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84"/>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84"/>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4"/>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4"/>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4"/>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84"/>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84"/>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4"/>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4"/>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84"/>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84"/>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84"/>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4"/>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84"/>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4"/>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84"/>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84"/>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4"/>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84"/>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84"/>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4"/>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4"/>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4"/>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84"/>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84"/>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4"/>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4"/>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84"/>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84"/>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84"/>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4"/>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4"/>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84"/>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84"/>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4"/>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4"/>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4"/>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84"/>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84"/>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4"/>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84"/>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84"/>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4"/>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84"/>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84"/>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4"/>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4"/>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4"/>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4"/>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84"/>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84"/>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4"/>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4"/>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4"/>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84"/>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4"/>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84"/>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84"/>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4"/>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84"/>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84"/>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4"/>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84"/>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84"/>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4"/>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84"/>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84"/>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4"/>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4"/>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4"/>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4"/>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4"/>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4"/>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4"/>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84"/>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84"/>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4"/>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84"/>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84"/>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84"/>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4"/>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84"/>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84"/>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4"/>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84"/>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84"/>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4"/>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4"/>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84"/>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84"/>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4"/>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84"/>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84"/>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84"/>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4"/>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4"/>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84"/>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84"/>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4"/>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84"/>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84"/>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4"/>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84"/>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84"/>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4"/>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4"/>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84"/>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84"/>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84"/>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4"/>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4"/>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84"/>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84"/>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4"/>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2" name="Google Shape;6922;p84"/>
          <p:cNvGrpSpPr/>
          <p:nvPr/>
        </p:nvGrpSpPr>
        <p:grpSpPr>
          <a:xfrm>
            <a:off x="3514723" y="2830563"/>
            <a:ext cx="2310282" cy="1374222"/>
            <a:chOff x="238125" y="732525"/>
            <a:chExt cx="7130500" cy="4241425"/>
          </a:xfrm>
        </p:grpSpPr>
        <p:sp>
          <p:nvSpPr>
            <p:cNvPr id="6923" name="Google Shape;6923;p84"/>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4"/>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4"/>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84"/>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84"/>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4"/>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84"/>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84"/>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4"/>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84"/>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84"/>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4"/>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4"/>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4"/>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4"/>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84"/>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84"/>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4"/>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4"/>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4"/>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84"/>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84"/>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84"/>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4"/>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4"/>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4"/>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84"/>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84"/>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4"/>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4"/>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84"/>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84"/>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4"/>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4"/>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84"/>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84"/>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4"/>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4"/>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4"/>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4"/>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4"/>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4"/>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4"/>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4"/>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84"/>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84"/>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84"/>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4"/>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4"/>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84"/>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84"/>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4"/>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84"/>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84"/>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4"/>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84"/>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84"/>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84"/>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4"/>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84"/>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84"/>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4"/>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84"/>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84"/>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4"/>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84"/>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84"/>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4"/>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84"/>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84"/>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4"/>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4"/>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4"/>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84"/>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84"/>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4"/>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84"/>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84"/>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4"/>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84"/>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84"/>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4"/>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4"/>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4"/>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4"/>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84"/>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84"/>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4"/>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4"/>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4"/>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4"/>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4"/>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4"/>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4"/>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84"/>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84"/>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4"/>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4"/>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84"/>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84"/>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4"/>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4"/>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4"/>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84"/>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84"/>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4"/>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84"/>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84"/>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84"/>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4"/>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4"/>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4"/>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84"/>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84"/>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7040"/>
        <p:cNvGrpSpPr/>
        <p:nvPr/>
      </p:nvGrpSpPr>
      <p:grpSpPr>
        <a:xfrm>
          <a:off x="0" y="0"/>
          <a:ext cx="0" cy="0"/>
          <a:chOff x="0" y="0"/>
          <a:chExt cx="0" cy="0"/>
        </a:xfrm>
      </p:grpSpPr>
      <p:grpSp>
        <p:nvGrpSpPr>
          <p:cNvPr id="7041" name="Google Shape;7041;p85"/>
          <p:cNvGrpSpPr/>
          <p:nvPr/>
        </p:nvGrpSpPr>
        <p:grpSpPr>
          <a:xfrm>
            <a:off x="725414" y="969763"/>
            <a:ext cx="2507799" cy="206239"/>
            <a:chOff x="106648" y="895722"/>
            <a:chExt cx="4481413" cy="374300"/>
          </a:xfrm>
        </p:grpSpPr>
        <p:grpSp>
          <p:nvGrpSpPr>
            <p:cNvPr id="7042" name="Google Shape;7042;p85"/>
            <p:cNvGrpSpPr/>
            <p:nvPr/>
          </p:nvGrpSpPr>
          <p:grpSpPr>
            <a:xfrm>
              <a:off x="2233276" y="895722"/>
              <a:ext cx="1082667" cy="223591"/>
              <a:chOff x="4808316" y="2800065"/>
              <a:chExt cx="1999386" cy="412910"/>
            </a:xfrm>
          </p:grpSpPr>
          <p:sp>
            <p:nvSpPr>
              <p:cNvPr id="7043" name="Google Shape;7043;p85"/>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4" name="Google Shape;7044;p85"/>
              <p:cNvGrpSpPr/>
              <p:nvPr/>
            </p:nvGrpSpPr>
            <p:grpSpPr>
              <a:xfrm>
                <a:off x="4808316" y="2800065"/>
                <a:ext cx="92400" cy="411825"/>
                <a:chOff x="845575" y="2563700"/>
                <a:chExt cx="92400" cy="411825"/>
              </a:xfrm>
            </p:grpSpPr>
            <p:cxnSp>
              <p:nvCxnSpPr>
                <p:cNvPr id="7045" name="Google Shape;7045;p8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046" name="Google Shape;7046;p8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47" name="Google Shape;7047;p85"/>
            <p:cNvGrpSpPr/>
            <p:nvPr/>
          </p:nvGrpSpPr>
          <p:grpSpPr>
            <a:xfrm>
              <a:off x="106648" y="895722"/>
              <a:ext cx="1088401" cy="223591"/>
              <a:chOff x="881025" y="2800065"/>
              <a:chExt cx="2009975" cy="412910"/>
            </a:xfrm>
          </p:grpSpPr>
          <p:sp>
            <p:nvSpPr>
              <p:cNvPr id="7048" name="Google Shape;7048;p85"/>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9" name="Google Shape;7049;p85"/>
              <p:cNvGrpSpPr/>
              <p:nvPr/>
            </p:nvGrpSpPr>
            <p:grpSpPr>
              <a:xfrm>
                <a:off x="881025" y="2800065"/>
                <a:ext cx="92400" cy="411825"/>
                <a:chOff x="845575" y="2563700"/>
                <a:chExt cx="92400" cy="411825"/>
              </a:xfrm>
            </p:grpSpPr>
            <p:cxnSp>
              <p:nvCxnSpPr>
                <p:cNvPr id="7050" name="Google Shape;7050;p8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051" name="Google Shape;7051;p8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52" name="Google Shape;7052;p85"/>
            <p:cNvGrpSpPr/>
            <p:nvPr/>
          </p:nvGrpSpPr>
          <p:grpSpPr>
            <a:xfrm>
              <a:off x="1172346" y="1047018"/>
              <a:ext cx="1083151" cy="223003"/>
              <a:chOff x="2849073" y="3079467"/>
              <a:chExt cx="2000279" cy="411825"/>
            </a:xfrm>
          </p:grpSpPr>
          <p:sp>
            <p:nvSpPr>
              <p:cNvPr id="7053" name="Google Shape;7053;p85"/>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4" name="Google Shape;7054;p85"/>
              <p:cNvGrpSpPr/>
              <p:nvPr/>
            </p:nvGrpSpPr>
            <p:grpSpPr>
              <a:xfrm rot="10800000">
                <a:off x="2849073" y="3079467"/>
                <a:ext cx="92400" cy="411825"/>
                <a:chOff x="2070100" y="2563700"/>
                <a:chExt cx="92400" cy="411825"/>
              </a:xfrm>
            </p:grpSpPr>
            <p:cxnSp>
              <p:nvCxnSpPr>
                <p:cNvPr id="7055" name="Google Shape;7055;p8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056" name="Google Shape;7056;p8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57" name="Google Shape;7057;p85"/>
            <p:cNvGrpSpPr/>
            <p:nvPr/>
          </p:nvGrpSpPr>
          <p:grpSpPr>
            <a:xfrm>
              <a:off x="3290132" y="1047018"/>
              <a:ext cx="1297929" cy="223003"/>
              <a:chOff x="6760035" y="3079467"/>
              <a:chExt cx="2396914" cy="411825"/>
            </a:xfrm>
          </p:grpSpPr>
          <p:sp>
            <p:nvSpPr>
              <p:cNvPr id="7058" name="Google Shape;7058;p85"/>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9" name="Google Shape;7059;p85"/>
              <p:cNvGrpSpPr/>
              <p:nvPr/>
            </p:nvGrpSpPr>
            <p:grpSpPr>
              <a:xfrm rot="10800000">
                <a:off x="6760035" y="3079467"/>
                <a:ext cx="92400" cy="411825"/>
                <a:chOff x="2070100" y="2563700"/>
                <a:chExt cx="92400" cy="411825"/>
              </a:xfrm>
            </p:grpSpPr>
            <p:cxnSp>
              <p:nvCxnSpPr>
                <p:cNvPr id="7060" name="Google Shape;7060;p8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061" name="Google Shape;7061;p8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062" name="Google Shape;7062;p85"/>
          <p:cNvGrpSpPr/>
          <p:nvPr/>
        </p:nvGrpSpPr>
        <p:grpSpPr>
          <a:xfrm>
            <a:off x="2143176" y="3369134"/>
            <a:ext cx="1086701" cy="799429"/>
            <a:chOff x="2183288" y="3555572"/>
            <a:chExt cx="1136241" cy="835873"/>
          </a:xfrm>
        </p:grpSpPr>
        <p:sp>
          <p:nvSpPr>
            <p:cNvPr id="7063" name="Google Shape;7063;p85"/>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4" name="Google Shape;7064;p85"/>
            <p:cNvGrpSpPr/>
            <p:nvPr/>
          </p:nvGrpSpPr>
          <p:grpSpPr>
            <a:xfrm>
              <a:off x="2205895" y="3637269"/>
              <a:ext cx="1089848" cy="724993"/>
              <a:chOff x="2205895" y="3637269"/>
              <a:chExt cx="1089848" cy="724993"/>
            </a:xfrm>
          </p:grpSpPr>
          <p:sp>
            <p:nvSpPr>
              <p:cNvPr id="7065" name="Google Shape;7065;p85"/>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5"/>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85"/>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85"/>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85"/>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5"/>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1" name="Google Shape;7071;p85"/>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72" name="Google Shape;7072;p85"/>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073" name="Google Shape;7073;p85"/>
            <p:cNvGrpSpPr/>
            <p:nvPr/>
          </p:nvGrpSpPr>
          <p:grpSpPr>
            <a:xfrm>
              <a:off x="3173850" y="3779426"/>
              <a:ext cx="145679" cy="70048"/>
              <a:chOff x="3173850" y="3779426"/>
              <a:chExt cx="145679" cy="70048"/>
            </a:xfrm>
          </p:grpSpPr>
          <p:cxnSp>
            <p:nvCxnSpPr>
              <p:cNvPr id="7074" name="Google Shape;7074;p85"/>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7075" name="Google Shape;7075;p85"/>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6" name="Google Shape;7076;p85"/>
            <p:cNvGrpSpPr/>
            <p:nvPr/>
          </p:nvGrpSpPr>
          <p:grpSpPr>
            <a:xfrm>
              <a:off x="2183288" y="4139483"/>
              <a:ext cx="145133" cy="70048"/>
              <a:chOff x="2183288" y="4139483"/>
              <a:chExt cx="145133" cy="70048"/>
            </a:xfrm>
          </p:grpSpPr>
          <p:cxnSp>
            <p:nvCxnSpPr>
              <p:cNvPr id="7077" name="Google Shape;7077;p85"/>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7078" name="Google Shape;7078;p85"/>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9" name="Google Shape;7079;p85"/>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80" name="Google Shape;7080;p85"/>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7081" name="Google Shape;7081;p85"/>
            <p:cNvGrpSpPr/>
            <p:nvPr/>
          </p:nvGrpSpPr>
          <p:grpSpPr>
            <a:xfrm>
              <a:off x="2943836" y="4268886"/>
              <a:ext cx="60717" cy="122559"/>
              <a:chOff x="2943836" y="4268886"/>
              <a:chExt cx="60717" cy="122559"/>
            </a:xfrm>
          </p:grpSpPr>
          <p:sp>
            <p:nvSpPr>
              <p:cNvPr id="7082" name="Google Shape;7082;p85"/>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083" name="Google Shape;7083;p85"/>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7084" name="Google Shape;7084;p85"/>
          <p:cNvGrpSpPr/>
          <p:nvPr/>
        </p:nvGrpSpPr>
        <p:grpSpPr>
          <a:xfrm>
            <a:off x="3406121" y="1290134"/>
            <a:ext cx="1675870" cy="758251"/>
            <a:chOff x="3530532" y="1496185"/>
            <a:chExt cx="1562000" cy="706730"/>
          </a:xfrm>
        </p:grpSpPr>
        <p:cxnSp>
          <p:nvCxnSpPr>
            <p:cNvPr id="7085" name="Google Shape;7085;p85"/>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7086" name="Google Shape;7086;p85"/>
            <p:cNvGrpSpPr/>
            <p:nvPr/>
          </p:nvGrpSpPr>
          <p:grpSpPr>
            <a:xfrm>
              <a:off x="3530532" y="1496185"/>
              <a:ext cx="323430" cy="463587"/>
              <a:chOff x="3530532" y="1496185"/>
              <a:chExt cx="323430" cy="463587"/>
            </a:xfrm>
          </p:grpSpPr>
          <p:grpSp>
            <p:nvGrpSpPr>
              <p:cNvPr id="7087" name="Google Shape;7087;p85"/>
              <p:cNvGrpSpPr/>
              <p:nvPr/>
            </p:nvGrpSpPr>
            <p:grpSpPr>
              <a:xfrm>
                <a:off x="3567462" y="1496185"/>
                <a:ext cx="286500" cy="361376"/>
                <a:chOff x="3567462" y="1496185"/>
                <a:chExt cx="286500" cy="361376"/>
              </a:xfrm>
            </p:grpSpPr>
            <p:cxnSp>
              <p:nvCxnSpPr>
                <p:cNvPr id="7088" name="Google Shape;7088;p85"/>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089" name="Google Shape;7089;p85"/>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90" name="Google Shape;7090;p85"/>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1" name="Google Shape;7091;p85"/>
            <p:cNvGrpSpPr/>
            <p:nvPr/>
          </p:nvGrpSpPr>
          <p:grpSpPr>
            <a:xfrm>
              <a:off x="3891569" y="1779209"/>
              <a:ext cx="323945" cy="423706"/>
              <a:chOff x="3891569" y="1779209"/>
              <a:chExt cx="323945" cy="423706"/>
            </a:xfrm>
          </p:grpSpPr>
          <p:grpSp>
            <p:nvGrpSpPr>
              <p:cNvPr id="7092" name="Google Shape;7092;p85"/>
              <p:cNvGrpSpPr/>
              <p:nvPr/>
            </p:nvGrpSpPr>
            <p:grpSpPr>
              <a:xfrm>
                <a:off x="3929014" y="1881638"/>
                <a:ext cx="286500" cy="321278"/>
                <a:chOff x="3929014" y="1881638"/>
                <a:chExt cx="286500" cy="321278"/>
              </a:xfrm>
            </p:grpSpPr>
            <p:cxnSp>
              <p:nvCxnSpPr>
                <p:cNvPr id="7093" name="Google Shape;7093;p85"/>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7094" name="Google Shape;7094;p85"/>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95" name="Google Shape;7095;p85"/>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6" name="Google Shape;7096;p85"/>
            <p:cNvGrpSpPr/>
            <p:nvPr/>
          </p:nvGrpSpPr>
          <p:grpSpPr>
            <a:xfrm>
              <a:off x="4252606" y="1496185"/>
              <a:ext cx="324721" cy="463587"/>
              <a:chOff x="4252606" y="1496185"/>
              <a:chExt cx="324721" cy="463587"/>
            </a:xfrm>
          </p:grpSpPr>
          <p:grpSp>
            <p:nvGrpSpPr>
              <p:cNvPr id="7097" name="Google Shape;7097;p85"/>
              <p:cNvGrpSpPr/>
              <p:nvPr/>
            </p:nvGrpSpPr>
            <p:grpSpPr>
              <a:xfrm>
                <a:off x="4290828" y="1496185"/>
                <a:ext cx="286500" cy="361376"/>
                <a:chOff x="4290828" y="1496185"/>
                <a:chExt cx="286500" cy="361376"/>
              </a:xfrm>
            </p:grpSpPr>
            <p:cxnSp>
              <p:nvCxnSpPr>
                <p:cNvPr id="7098" name="Google Shape;7098;p85"/>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7099" name="Google Shape;7099;p85"/>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00" name="Google Shape;7100;p85"/>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1" name="Google Shape;7101;p85"/>
            <p:cNvGrpSpPr/>
            <p:nvPr/>
          </p:nvGrpSpPr>
          <p:grpSpPr>
            <a:xfrm>
              <a:off x="4613643" y="1763716"/>
              <a:ext cx="325308" cy="439200"/>
              <a:chOff x="4613643" y="1763716"/>
              <a:chExt cx="325308" cy="439200"/>
            </a:xfrm>
          </p:grpSpPr>
          <p:grpSp>
            <p:nvGrpSpPr>
              <p:cNvPr id="7102" name="Google Shape;7102;p85"/>
              <p:cNvGrpSpPr/>
              <p:nvPr/>
            </p:nvGrpSpPr>
            <p:grpSpPr>
              <a:xfrm>
                <a:off x="4652451" y="1879538"/>
                <a:ext cx="286500" cy="323378"/>
                <a:chOff x="4652451" y="1879538"/>
                <a:chExt cx="286500" cy="323378"/>
              </a:xfrm>
            </p:grpSpPr>
            <p:cxnSp>
              <p:nvCxnSpPr>
                <p:cNvPr id="7103" name="Google Shape;7103;p85"/>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7104" name="Google Shape;7104;p85"/>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05" name="Google Shape;7105;p85"/>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06" name="Google Shape;7106;p85"/>
          <p:cNvGrpSpPr/>
          <p:nvPr/>
        </p:nvGrpSpPr>
        <p:grpSpPr>
          <a:xfrm>
            <a:off x="3417981" y="2143759"/>
            <a:ext cx="1652173" cy="391517"/>
            <a:chOff x="3512551" y="2358270"/>
            <a:chExt cx="1597383" cy="378533"/>
          </a:xfrm>
        </p:grpSpPr>
        <p:cxnSp>
          <p:nvCxnSpPr>
            <p:cNvPr id="7107" name="Google Shape;7107;p85"/>
            <p:cNvCxnSpPr>
              <a:stCxn id="7108" idx="6"/>
              <a:endCxn id="7109"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7110" name="Google Shape;7110;p85"/>
            <p:cNvGrpSpPr/>
            <p:nvPr/>
          </p:nvGrpSpPr>
          <p:grpSpPr>
            <a:xfrm>
              <a:off x="3512551" y="2358270"/>
              <a:ext cx="225647" cy="307714"/>
              <a:chOff x="2182679" y="2004714"/>
              <a:chExt cx="792300" cy="1080458"/>
            </a:xfrm>
          </p:grpSpPr>
          <p:cxnSp>
            <p:nvCxnSpPr>
              <p:cNvPr id="7111" name="Google Shape;7111;p85"/>
              <p:cNvCxnSpPr>
                <a:stCxn id="7112"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108" name="Google Shape;7108;p85"/>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85"/>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3" name="Google Shape;7113;p85"/>
            <p:cNvGrpSpPr/>
            <p:nvPr/>
          </p:nvGrpSpPr>
          <p:grpSpPr>
            <a:xfrm>
              <a:off x="3969644" y="2440153"/>
              <a:ext cx="225853" cy="296651"/>
              <a:chOff x="3775710" y="1729289"/>
              <a:chExt cx="136500" cy="179289"/>
            </a:xfrm>
          </p:grpSpPr>
          <p:cxnSp>
            <p:nvCxnSpPr>
              <p:cNvPr id="7114" name="Google Shape;7114;p85"/>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7115" name="Google Shape;7115;p85"/>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85"/>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7" name="Google Shape;7117;p85"/>
            <p:cNvGrpSpPr/>
            <p:nvPr/>
          </p:nvGrpSpPr>
          <p:grpSpPr>
            <a:xfrm>
              <a:off x="4427051" y="2358270"/>
              <a:ext cx="225647" cy="307714"/>
              <a:chOff x="5393704" y="2004714"/>
              <a:chExt cx="792300" cy="1080458"/>
            </a:xfrm>
          </p:grpSpPr>
          <p:cxnSp>
            <p:nvCxnSpPr>
              <p:cNvPr id="7118" name="Google Shape;7118;p85"/>
              <p:cNvCxnSpPr>
                <a:stCxn id="7119"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7120" name="Google Shape;7120;p85"/>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5"/>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1" name="Google Shape;7121;p85"/>
            <p:cNvGrpSpPr/>
            <p:nvPr/>
          </p:nvGrpSpPr>
          <p:grpSpPr>
            <a:xfrm>
              <a:off x="4884287" y="2440252"/>
              <a:ext cx="225647" cy="296532"/>
              <a:chOff x="6999166" y="2292572"/>
              <a:chExt cx="792300" cy="1041192"/>
            </a:xfrm>
          </p:grpSpPr>
          <p:cxnSp>
            <p:nvCxnSpPr>
              <p:cNvPr id="7122" name="Google Shape;7122;p85"/>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7109" name="Google Shape;7109;p85"/>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5"/>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24" name="Google Shape;7124;p85"/>
          <p:cNvGrpSpPr/>
          <p:nvPr/>
        </p:nvGrpSpPr>
        <p:grpSpPr>
          <a:xfrm>
            <a:off x="6838789" y="979959"/>
            <a:ext cx="1581844" cy="732818"/>
            <a:chOff x="634175" y="2986275"/>
            <a:chExt cx="3147949" cy="1458344"/>
          </a:xfrm>
        </p:grpSpPr>
        <p:cxnSp>
          <p:nvCxnSpPr>
            <p:cNvPr id="7125" name="Google Shape;7125;p85"/>
            <p:cNvCxnSpPr>
              <a:stCxn id="7126" idx="4"/>
              <a:endCxn id="7127"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7128" name="Google Shape;7128;p85"/>
            <p:cNvCxnSpPr>
              <a:stCxn id="7127" idx="0"/>
              <a:endCxn id="7129"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130" name="Google Shape;7130;p85"/>
            <p:cNvCxnSpPr>
              <a:stCxn id="7129" idx="4"/>
              <a:endCxn id="7131"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7132" name="Google Shape;7132;p85"/>
            <p:cNvCxnSpPr>
              <a:stCxn id="7131" idx="0"/>
              <a:endCxn id="7133"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7133" name="Google Shape;7133;p85"/>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129" name="Google Shape;7129;p85"/>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126" name="Google Shape;7126;p85"/>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131" name="Google Shape;7131;p85"/>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127" name="Google Shape;7127;p85"/>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134" name="Google Shape;7134;p85"/>
          <p:cNvGrpSpPr/>
          <p:nvPr/>
        </p:nvGrpSpPr>
        <p:grpSpPr>
          <a:xfrm>
            <a:off x="3406504" y="2674269"/>
            <a:ext cx="1675128" cy="313674"/>
            <a:chOff x="998425" y="1182125"/>
            <a:chExt cx="1065400" cy="199500"/>
          </a:xfrm>
        </p:grpSpPr>
        <p:sp>
          <p:nvSpPr>
            <p:cNvPr id="7135" name="Google Shape;7135;p8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8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8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0" name="Google Shape;7140;p85"/>
          <p:cNvGrpSpPr/>
          <p:nvPr/>
        </p:nvGrpSpPr>
        <p:grpSpPr>
          <a:xfrm>
            <a:off x="3406503" y="3630235"/>
            <a:ext cx="1675129" cy="525345"/>
            <a:chOff x="5194708" y="3484366"/>
            <a:chExt cx="3148148" cy="987304"/>
          </a:xfrm>
        </p:grpSpPr>
        <p:grpSp>
          <p:nvGrpSpPr>
            <p:cNvPr id="7141" name="Google Shape;7141;p85"/>
            <p:cNvGrpSpPr/>
            <p:nvPr/>
          </p:nvGrpSpPr>
          <p:grpSpPr>
            <a:xfrm>
              <a:off x="7531521" y="3484366"/>
              <a:ext cx="811335" cy="987304"/>
              <a:chOff x="3379425" y="1617275"/>
              <a:chExt cx="1090650" cy="1327200"/>
            </a:xfrm>
          </p:grpSpPr>
          <p:sp>
            <p:nvSpPr>
              <p:cNvPr id="7142" name="Google Shape;7142;p8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8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8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5" name="Google Shape;7145;p85"/>
            <p:cNvGrpSpPr/>
            <p:nvPr/>
          </p:nvGrpSpPr>
          <p:grpSpPr>
            <a:xfrm>
              <a:off x="6752546" y="3484366"/>
              <a:ext cx="811428" cy="987304"/>
              <a:chOff x="2332275" y="1617275"/>
              <a:chExt cx="1090775" cy="1327200"/>
            </a:xfrm>
          </p:grpSpPr>
          <p:sp>
            <p:nvSpPr>
              <p:cNvPr id="7146" name="Google Shape;7146;p8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8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9" name="Google Shape;7149;p85"/>
            <p:cNvGrpSpPr/>
            <p:nvPr/>
          </p:nvGrpSpPr>
          <p:grpSpPr>
            <a:xfrm>
              <a:off x="5973664" y="3484366"/>
              <a:ext cx="811335" cy="987304"/>
              <a:chOff x="1285250" y="1617275"/>
              <a:chExt cx="1090650" cy="1327200"/>
            </a:xfrm>
          </p:grpSpPr>
          <p:sp>
            <p:nvSpPr>
              <p:cNvPr id="7150" name="Google Shape;7150;p8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3" name="Google Shape;7153;p85"/>
            <p:cNvGrpSpPr/>
            <p:nvPr/>
          </p:nvGrpSpPr>
          <p:grpSpPr>
            <a:xfrm>
              <a:off x="5194708" y="3484366"/>
              <a:ext cx="811409" cy="987304"/>
              <a:chOff x="238125" y="1617275"/>
              <a:chExt cx="1090750" cy="1327200"/>
            </a:xfrm>
          </p:grpSpPr>
          <p:sp>
            <p:nvSpPr>
              <p:cNvPr id="7154" name="Google Shape;7154;p8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8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57" name="Google Shape;7157;p85"/>
          <p:cNvGrpSpPr/>
          <p:nvPr/>
        </p:nvGrpSpPr>
        <p:grpSpPr>
          <a:xfrm>
            <a:off x="6840188" y="2276124"/>
            <a:ext cx="1579046" cy="522230"/>
            <a:chOff x="6853641" y="2534077"/>
            <a:chExt cx="1515545" cy="501229"/>
          </a:xfrm>
        </p:grpSpPr>
        <p:grpSp>
          <p:nvGrpSpPr>
            <p:cNvPr id="7158" name="Google Shape;7158;p85"/>
            <p:cNvGrpSpPr/>
            <p:nvPr/>
          </p:nvGrpSpPr>
          <p:grpSpPr>
            <a:xfrm>
              <a:off x="6853641" y="2618923"/>
              <a:ext cx="1515545" cy="324556"/>
              <a:chOff x="6853641" y="2618923"/>
              <a:chExt cx="1515545" cy="324556"/>
            </a:xfrm>
          </p:grpSpPr>
          <p:sp>
            <p:nvSpPr>
              <p:cNvPr id="7159" name="Google Shape;7159;p85"/>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5"/>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85"/>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5"/>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5"/>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4" name="Google Shape;7164;p85"/>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85"/>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5"/>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5"/>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5"/>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9" name="Google Shape;7169;p85"/>
          <p:cNvGrpSpPr/>
          <p:nvPr/>
        </p:nvGrpSpPr>
        <p:grpSpPr>
          <a:xfrm>
            <a:off x="3435080" y="3151165"/>
            <a:ext cx="1617976" cy="346616"/>
            <a:chOff x="1808063" y="4294338"/>
            <a:chExt cx="3370782" cy="721817"/>
          </a:xfrm>
        </p:grpSpPr>
        <p:sp>
          <p:nvSpPr>
            <p:cNvPr id="7170" name="Google Shape;7170;p8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8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0" name="Google Shape;7180;p85"/>
          <p:cNvGrpSpPr/>
          <p:nvPr/>
        </p:nvGrpSpPr>
        <p:grpSpPr>
          <a:xfrm>
            <a:off x="5261076" y="3817915"/>
            <a:ext cx="1417067" cy="350605"/>
            <a:chOff x="4234950" y="2101012"/>
            <a:chExt cx="4219974" cy="1044090"/>
          </a:xfrm>
        </p:grpSpPr>
        <p:sp>
          <p:nvSpPr>
            <p:cNvPr id="7181" name="Google Shape;7181;p85"/>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85"/>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85"/>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5"/>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5"/>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85"/>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85"/>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5"/>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5"/>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85"/>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85"/>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5"/>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5"/>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5"/>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5"/>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85"/>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7" name="Google Shape;7197;p85"/>
          <p:cNvGrpSpPr/>
          <p:nvPr/>
        </p:nvGrpSpPr>
        <p:grpSpPr>
          <a:xfrm>
            <a:off x="6836548" y="1808672"/>
            <a:ext cx="1586327" cy="371557"/>
            <a:chOff x="1247650" y="2075423"/>
            <a:chExt cx="6648477" cy="1557238"/>
          </a:xfrm>
        </p:grpSpPr>
        <p:sp>
          <p:nvSpPr>
            <p:cNvPr id="7198" name="Google Shape;7198;p8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8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8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4" name="Google Shape;7204;p85"/>
          <p:cNvGrpSpPr/>
          <p:nvPr/>
        </p:nvGrpSpPr>
        <p:grpSpPr>
          <a:xfrm>
            <a:off x="5267818" y="961862"/>
            <a:ext cx="1415601" cy="1648533"/>
            <a:chOff x="1839112" y="2209163"/>
            <a:chExt cx="1918159" cy="2233784"/>
          </a:xfrm>
        </p:grpSpPr>
        <p:sp>
          <p:nvSpPr>
            <p:cNvPr id="7205" name="Google Shape;7205;p85"/>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85"/>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5"/>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08" name="Google Shape;7208;p85"/>
            <p:cNvCxnSpPr>
              <a:stCxn id="7205" idx="6"/>
              <a:endCxn id="7206"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209" name="Google Shape;7209;p85"/>
            <p:cNvCxnSpPr>
              <a:stCxn id="7206" idx="4"/>
              <a:endCxn id="7210"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7211" name="Google Shape;7211;p85"/>
            <p:cNvCxnSpPr>
              <a:stCxn id="7210" idx="6"/>
              <a:endCxn id="7207"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7212" name="Google Shape;7212;p85"/>
            <p:cNvCxnSpPr>
              <a:stCxn id="7207" idx="4"/>
              <a:endCxn id="7213"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7210" name="Google Shape;7210;p85"/>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85"/>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85"/>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15" name="Google Shape;7215;p85"/>
            <p:cNvCxnSpPr>
              <a:endCxn id="7214"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7216" name="Google Shape;7216;p85"/>
          <p:cNvGrpSpPr/>
          <p:nvPr/>
        </p:nvGrpSpPr>
        <p:grpSpPr>
          <a:xfrm>
            <a:off x="3425084" y="979946"/>
            <a:ext cx="1637968" cy="154942"/>
            <a:chOff x="238125" y="2506075"/>
            <a:chExt cx="7115411" cy="673075"/>
          </a:xfrm>
        </p:grpSpPr>
        <p:sp>
          <p:nvSpPr>
            <p:cNvPr id="7217" name="Google Shape;7217;p8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8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8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2" name="Google Shape;7222;p85"/>
          <p:cNvGrpSpPr/>
          <p:nvPr/>
        </p:nvGrpSpPr>
        <p:grpSpPr>
          <a:xfrm>
            <a:off x="1965820" y="1294664"/>
            <a:ext cx="1262932" cy="785408"/>
            <a:chOff x="548861" y="389676"/>
            <a:chExt cx="3843371" cy="2390163"/>
          </a:xfrm>
        </p:grpSpPr>
        <p:cxnSp>
          <p:nvCxnSpPr>
            <p:cNvPr id="7223" name="Google Shape;7223;p85"/>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224" name="Google Shape;7224;p85"/>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225" name="Google Shape;7225;p85"/>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7226" name="Google Shape;7226;p85"/>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7227" name="Google Shape;7227;p85"/>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228" name="Google Shape;7228;p85"/>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29" name="Google Shape;7229;p85"/>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230" name="Google Shape;7230;p85"/>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85"/>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5"/>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5"/>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5"/>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5"/>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6" name="Google Shape;7236;p85"/>
          <p:cNvGrpSpPr/>
          <p:nvPr/>
        </p:nvGrpSpPr>
        <p:grpSpPr>
          <a:xfrm>
            <a:off x="753952" y="2401541"/>
            <a:ext cx="1412054" cy="633562"/>
            <a:chOff x="1187400" y="2529299"/>
            <a:chExt cx="6769193" cy="2241903"/>
          </a:xfrm>
        </p:grpSpPr>
        <p:sp>
          <p:nvSpPr>
            <p:cNvPr id="7237" name="Google Shape;7237;p85"/>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7238" name="Google Shape;7238;p85"/>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239" name="Google Shape;7239;p85"/>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240" name="Google Shape;7240;p85"/>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241" name="Google Shape;7241;p85"/>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242" name="Google Shape;7242;p85"/>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243" name="Google Shape;7243;p85"/>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7244" name="Google Shape;7244;p85"/>
            <p:cNvCxnSpPr>
              <a:stCxn id="7237" idx="2"/>
              <a:endCxn id="7238"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245" name="Google Shape;7245;p85"/>
            <p:cNvCxnSpPr>
              <a:stCxn id="7239" idx="0"/>
              <a:endCxn id="7237"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246" name="Google Shape;7246;p85"/>
            <p:cNvCxnSpPr>
              <a:stCxn id="7239" idx="2"/>
              <a:endCxn id="7241"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247" name="Google Shape;7247;p85"/>
            <p:cNvCxnSpPr>
              <a:stCxn id="7240" idx="0"/>
              <a:endCxn id="7239"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248" name="Google Shape;7248;p85"/>
            <p:cNvCxnSpPr>
              <a:stCxn id="7238" idx="2"/>
              <a:endCxn id="7243"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7249" name="Google Shape;7249;p85"/>
            <p:cNvCxnSpPr>
              <a:stCxn id="7242" idx="0"/>
              <a:endCxn id="7238"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7250" name="Google Shape;7250;p85"/>
          <p:cNvGrpSpPr/>
          <p:nvPr/>
        </p:nvGrpSpPr>
        <p:grpSpPr>
          <a:xfrm>
            <a:off x="6840198" y="2894250"/>
            <a:ext cx="1579035" cy="540873"/>
            <a:chOff x="6895650" y="3126697"/>
            <a:chExt cx="1436662" cy="492105"/>
          </a:xfrm>
        </p:grpSpPr>
        <p:sp>
          <p:nvSpPr>
            <p:cNvPr id="7251" name="Google Shape;7251;p85"/>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5"/>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85"/>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85"/>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5"/>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56" name="Google Shape;7256;p85"/>
            <p:cNvGrpSpPr/>
            <p:nvPr/>
          </p:nvGrpSpPr>
          <p:grpSpPr>
            <a:xfrm>
              <a:off x="6995957" y="3335810"/>
              <a:ext cx="1230393" cy="71754"/>
              <a:chOff x="6995957" y="3287964"/>
              <a:chExt cx="1230393" cy="71754"/>
            </a:xfrm>
          </p:grpSpPr>
          <p:sp>
            <p:nvSpPr>
              <p:cNvPr id="7257" name="Google Shape;7257;p85"/>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5"/>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5"/>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5"/>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85"/>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62" name="Google Shape;7262;p85"/>
          <p:cNvGrpSpPr/>
          <p:nvPr/>
        </p:nvGrpSpPr>
        <p:grpSpPr>
          <a:xfrm>
            <a:off x="6838780" y="3531013"/>
            <a:ext cx="1581862" cy="650625"/>
            <a:chOff x="6777990" y="3710194"/>
            <a:chExt cx="1646915" cy="677382"/>
          </a:xfrm>
        </p:grpSpPr>
        <p:grpSp>
          <p:nvGrpSpPr>
            <p:cNvPr id="7263" name="Google Shape;7263;p85"/>
            <p:cNvGrpSpPr/>
            <p:nvPr/>
          </p:nvGrpSpPr>
          <p:grpSpPr>
            <a:xfrm>
              <a:off x="6777990" y="3874492"/>
              <a:ext cx="411129" cy="513083"/>
              <a:chOff x="6777990" y="3874492"/>
              <a:chExt cx="411129" cy="513083"/>
            </a:xfrm>
          </p:grpSpPr>
          <p:cxnSp>
            <p:nvCxnSpPr>
              <p:cNvPr id="7264" name="Google Shape;7264;p85"/>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265" name="Google Shape;7265;p85"/>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85"/>
            <p:cNvGrpSpPr/>
            <p:nvPr/>
          </p:nvGrpSpPr>
          <p:grpSpPr>
            <a:xfrm>
              <a:off x="7188425" y="3710194"/>
              <a:ext cx="411123" cy="520535"/>
              <a:chOff x="7188425" y="3710194"/>
              <a:chExt cx="411123" cy="520535"/>
            </a:xfrm>
          </p:grpSpPr>
          <p:cxnSp>
            <p:nvCxnSpPr>
              <p:cNvPr id="7267" name="Google Shape;7267;p85"/>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7268" name="Google Shape;7268;p85"/>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9" name="Google Shape;7269;p85"/>
            <p:cNvGrpSpPr/>
            <p:nvPr/>
          </p:nvGrpSpPr>
          <p:grpSpPr>
            <a:xfrm>
              <a:off x="7603341" y="3874492"/>
              <a:ext cx="411474" cy="513083"/>
              <a:chOff x="7603341" y="3874492"/>
              <a:chExt cx="411474" cy="513083"/>
            </a:xfrm>
          </p:grpSpPr>
          <p:cxnSp>
            <p:nvCxnSpPr>
              <p:cNvPr id="7270" name="Google Shape;7270;p85"/>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7271" name="Google Shape;7271;p85"/>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2" name="Google Shape;7272;p85"/>
            <p:cNvGrpSpPr/>
            <p:nvPr/>
          </p:nvGrpSpPr>
          <p:grpSpPr>
            <a:xfrm>
              <a:off x="8013776" y="3722847"/>
              <a:ext cx="411129" cy="507881"/>
              <a:chOff x="8013776" y="3722847"/>
              <a:chExt cx="411129" cy="507881"/>
            </a:xfrm>
          </p:grpSpPr>
          <p:cxnSp>
            <p:nvCxnSpPr>
              <p:cNvPr id="7273" name="Google Shape;7273;p85"/>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7274" name="Google Shape;7274;p85"/>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75" name="Google Shape;7275;p85"/>
          <p:cNvGrpSpPr/>
          <p:nvPr/>
        </p:nvGrpSpPr>
        <p:grpSpPr>
          <a:xfrm>
            <a:off x="5258295" y="2703853"/>
            <a:ext cx="1421889" cy="1020603"/>
            <a:chOff x="5190863" y="2824811"/>
            <a:chExt cx="1544860" cy="1108869"/>
          </a:xfrm>
        </p:grpSpPr>
        <p:grpSp>
          <p:nvGrpSpPr>
            <p:cNvPr id="7276" name="Google Shape;7276;p85"/>
            <p:cNvGrpSpPr/>
            <p:nvPr/>
          </p:nvGrpSpPr>
          <p:grpSpPr>
            <a:xfrm>
              <a:off x="5938695" y="3176919"/>
              <a:ext cx="685761" cy="404739"/>
              <a:chOff x="5938695" y="3176919"/>
              <a:chExt cx="685761" cy="404739"/>
            </a:xfrm>
          </p:grpSpPr>
          <p:grpSp>
            <p:nvGrpSpPr>
              <p:cNvPr id="7277" name="Google Shape;7277;p85"/>
              <p:cNvGrpSpPr/>
              <p:nvPr/>
            </p:nvGrpSpPr>
            <p:grpSpPr>
              <a:xfrm>
                <a:off x="5938695" y="3176919"/>
                <a:ext cx="685761" cy="404739"/>
                <a:chOff x="5938695" y="3176919"/>
                <a:chExt cx="685761" cy="404739"/>
              </a:xfrm>
            </p:grpSpPr>
            <p:sp>
              <p:nvSpPr>
                <p:cNvPr id="7278" name="Google Shape;7278;p85"/>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85"/>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0" name="Google Shape;7280;p85"/>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1" name="Google Shape;7281;p85"/>
            <p:cNvGrpSpPr/>
            <p:nvPr/>
          </p:nvGrpSpPr>
          <p:grpSpPr>
            <a:xfrm>
              <a:off x="5305233" y="3176835"/>
              <a:ext cx="685971" cy="404655"/>
              <a:chOff x="5305233" y="3176835"/>
              <a:chExt cx="685971" cy="404655"/>
            </a:xfrm>
          </p:grpSpPr>
          <p:grpSp>
            <p:nvGrpSpPr>
              <p:cNvPr id="7282" name="Google Shape;7282;p85"/>
              <p:cNvGrpSpPr/>
              <p:nvPr/>
            </p:nvGrpSpPr>
            <p:grpSpPr>
              <a:xfrm>
                <a:off x="5305233" y="3176835"/>
                <a:ext cx="685971" cy="404655"/>
                <a:chOff x="5305233" y="3176835"/>
                <a:chExt cx="685971" cy="404655"/>
              </a:xfrm>
            </p:grpSpPr>
            <p:sp>
              <p:nvSpPr>
                <p:cNvPr id="7283" name="Google Shape;7283;p85"/>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85"/>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5" name="Google Shape;7285;p85"/>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6" name="Google Shape;7286;p85"/>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7" name="Google Shape;7287;p85"/>
            <p:cNvGrpSpPr/>
            <p:nvPr/>
          </p:nvGrpSpPr>
          <p:grpSpPr>
            <a:xfrm>
              <a:off x="5657361" y="2824811"/>
              <a:ext cx="1078361" cy="404655"/>
              <a:chOff x="5657361" y="2824811"/>
              <a:chExt cx="1078361" cy="404655"/>
            </a:xfrm>
          </p:grpSpPr>
          <p:grpSp>
            <p:nvGrpSpPr>
              <p:cNvPr id="7288" name="Google Shape;7288;p85"/>
              <p:cNvGrpSpPr/>
              <p:nvPr/>
            </p:nvGrpSpPr>
            <p:grpSpPr>
              <a:xfrm>
                <a:off x="5657361" y="2824811"/>
                <a:ext cx="1078361" cy="404655"/>
                <a:chOff x="5657361" y="2824811"/>
                <a:chExt cx="1078361" cy="404655"/>
              </a:xfrm>
            </p:grpSpPr>
            <p:grpSp>
              <p:nvGrpSpPr>
                <p:cNvPr id="7289" name="Google Shape;7289;p85"/>
                <p:cNvGrpSpPr/>
                <p:nvPr/>
              </p:nvGrpSpPr>
              <p:grpSpPr>
                <a:xfrm>
                  <a:off x="5938485" y="2824811"/>
                  <a:ext cx="797237" cy="404655"/>
                  <a:chOff x="5938485" y="2824811"/>
                  <a:chExt cx="797237" cy="404655"/>
                </a:xfrm>
              </p:grpSpPr>
              <p:sp>
                <p:nvSpPr>
                  <p:cNvPr id="7290" name="Google Shape;7290;p85"/>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5"/>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2" name="Google Shape;7292;p85"/>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3" name="Google Shape;7293;p85"/>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4" name="Google Shape;7294;p85"/>
            <p:cNvGrpSpPr/>
            <p:nvPr/>
          </p:nvGrpSpPr>
          <p:grpSpPr>
            <a:xfrm>
              <a:off x="5190863" y="3528942"/>
              <a:ext cx="1078026" cy="404739"/>
              <a:chOff x="5190863" y="3528942"/>
              <a:chExt cx="1078026" cy="404739"/>
            </a:xfrm>
          </p:grpSpPr>
          <p:sp>
            <p:nvSpPr>
              <p:cNvPr id="7295" name="Google Shape;7295;p85"/>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96" name="Google Shape;7296;p85"/>
              <p:cNvGrpSpPr/>
              <p:nvPr/>
            </p:nvGrpSpPr>
            <p:grpSpPr>
              <a:xfrm>
                <a:off x="5190863" y="3528942"/>
                <a:ext cx="1078026" cy="404739"/>
                <a:chOff x="5190863" y="3528942"/>
                <a:chExt cx="1078026" cy="404739"/>
              </a:xfrm>
            </p:grpSpPr>
            <p:sp>
              <p:nvSpPr>
                <p:cNvPr id="7297" name="Google Shape;7297;p85"/>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5"/>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299" name="Google Shape;7299;p85"/>
          <p:cNvGrpSpPr/>
          <p:nvPr/>
        </p:nvGrpSpPr>
        <p:grpSpPr>
          <a:xfrm>
            <a:off x="724302" y="1268321"/>
            <a:ext cx="1086719" cy="879487"/>
            <a:chOff x="803162" y="1474292"/>
            <a:chExt cx="1086719" cy="879487"/>
          </a:xfrm>
        </p:grpSpPr>
        <p:grpSp>
          <p:nvGrpSpPr>
            <p:cNvPr id="7300" name="Google Shape;7300;p85"/>
            <p:cNvGrpSpPr/>
            <p:nvPr/>
          </p:nvGrpSpPr>
          <p:grpSpPr>
            <a:xfrm>
              <a:off x="803162" y="1625948"/>
              <a:ext cx="445856" cy="576579"/>
              <a:chOff x="803162" y="1625948"/>
              <a:chExt cx="445856" cy="576579"/>
            </a:xfrm>
          </p:grpSpPr>
          <p:sp>
            <p:nvSpPr>
              <p:cNvPr id="7301" name="Google Shape;7301;p85"/>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2" name="Google Shape;7302;p85"/>
              <p:cNvGrpSpPr/>
              <p:nvPr/>
            </p:nvGrpSpPr>
            <p:grpSpPr>
              <a:xfrm>
                <a:off x="1056023" y="1625948"/>
                <a:ext cx="192995" cy="576579"/>
                <a:chOff x="1056023" y="1625948"/>
                <a:chExt cx="192995" cy="576579"/>
              </a:xfrm>
            </p:grpSpPr>
            <p:sp>
              <p:nvSpPr>
                <p:cNvPr id="7303" name="Google Shape;7303;p85"/>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5"/>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5"/>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5"/>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85"/>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08" name="Google Shape;7308;p85"/>
            <p:cNvGrpSpPr/>
            <p:nvPr/>
          </p:nvGrpSpPr>
          <p:grpSpPr>
            <a:xfrm>
              <a:off x="1371406" y="1474292"/>
              <a:ext cx="518475" cy="879487"/>
              <a:chOff x="1398231" y="1474292"/>
              <a:chExt cx="518475" cy="879487"/>
            </a:xfrm>
          </p:grpSpPr>
          <p:grpSp>
            <p:nvGrpSpPr>
              <p:cNvPr id="7309" name="Google Shape;7309;p85"/>
              <p:cNvGrpSpPr/>
              <p:nvPr/>
            </p:nvGrpSpPr>
            <p:grpSpPr>
              <a:xfrm>
                <a:off x="1398231" y="1474292"/>
                <a:ext cx="518475" cy="341643"/>
                <a:chOff x="1398231" y="1474292"/>
                <a:chExt cx="518475" cy="341643"/>
              </a:xfrm>
            </p:grpSpPr>
            <p:sp>
              <p:nvSpPr>
                <p:cNvPr id="7310" name="Google Shape;7310;p85"/>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1" name="Google Shape;7311;p85"/>
                <p:cNvGrpSpPr/>
                <p:nvPr/>
              </p:nvGrpSpPr>
              <p:grpSpPr>
                <a:xfrm>
                  <a:off x="1616453" y="1474292"/>
                  <a:ext cx="300253" cy="341643"/>
                  <a:chOff x="1616453" y="1475379"/>
                  <a:chExt cx="300253" cy="341643"/>
                </a:xfrm>
              </p:grpSpPr>
              <p:sp>
                <p:nvSpPr>
                  <p:cNvPr id="7312" name="Google Shape;7312;p85"/>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5"/>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5"/>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85"/>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85"/>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5"/>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5"/>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19" name="Google Shape;7319;p85"/>
                  <p:cNvGrpSpPr/>
                  <p:nvPr/>
                </p:nvGrpSpPr>
                <p:grpSpPr>
                  <a:xfrm>
                    <a:off x="1839639" y="1475379"/>
                    <a:ext cx="77067" cy="341643"/>
                    <a:chOff x="1839639" y="1475379"/>
                    <a:chExt cx="77067" cy="341643"/>
                  </a:xfrm>
                </p:grpSpPr>
                <p:sp>
                  <p:nvSpPr>
                    <p:cNvPr id="7320" name="Google Shape;7320;p85"/>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5"/>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322" name="Google Shape;7322;p85"/>
              <p:cNvGrpSpPr/>
              <p:nvPr/>
            </p:nvGrpSpPr>
            <p:grpSpPr>
              <a:xfrm>
                <a:off x="1398451" y="2012951"/>
                <a:ext cx="518255" cy="340828"/>
                <a:chOff x="1398451" y="2012951"/>
                <a:chExt cx="518255" cy="340828"/>
              </a:xfrm>
            </p:grpSpPr>
            <p:sp>
              <p:nvSpPr>
                <p:cNvPr id="7323" name="Google Shape;7323;p85"/>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24" name="Google Shape;7324;p85"/>
                <p:cNvGrpSpPr/>
                <p:nvPr/>
              </p:nvGrpSpPr>
              <p:grpSpPr>
                <a:xfrm>
                  <a:off x="1616453" y="2012951"/>
                  <a:ext cx="300253" cy="340828"/>
                  <a:chOff x="1616453" y="2013538"/>
                  <a:chExt cx="300253" cy="340828"/>
                </a:xfrm>
              </p:grpSpPr>
              <p:sp>
                <p:nvSpPr>
                  <p:cNvPr id="7325" name="Google Shape;7325;p85"/>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85"/>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5"/>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5"/>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5"/>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5"/>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5"/>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32" name="Google Shape;7332;p85"/>
                  <p:cNvGrpSpPr/>
                  <p:nvPr/>
                </p:nvGrpSpPr>
                <p:grpSpPr>
                  <a:xfrm>
                    <a:off x="1839639" y="2013538"/>
                    <a:ext cx="77067" cy="340828"/>
                    <a:chOff x="1839639" y="2013538"/>
                    <a:chExt cx="77067" cy="340828"/>
                  </a:xfrm>
                </p:grpSpPr>
                <p:sp>
                  <p:nvSpPr>
                    <p:cNvPr id="7333" name="Google Shape;7333;p85"/>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85"/>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7335" name="Google Shape;7335;p85"/>
          <p:cNvGrpSpPr/>
          <p:nvPr/>
        </p:nvGrpSpPr>
        <p:grpSpPr>
          <a:xfrm>
            <a:off x="721126" y="3399508"/>
            <a:ext cx="1368681" cy="682918"/>
            <a:chOff x="724986" y="3605478"/>
            <a:chExt cx="1368681" cy="682918"/>
          </a:xfrm>
        </p:grpSpPr>
        <p:grpSp>
          <p:nvGrpSpPr>
            <p:cNvPr id="7336" name="Google Shape;7336;p85"/>
            <p:cNvGrpSpPr/>
            <p:nvPr/>
          </p:nvGrpSpPr>
          <p:grpSpPr>
            <a:xfrm>
              <a:off x="1289102" y="3823629"/>
              <a:ext cx="240442" cy="250435"/>
              <a:chOff x="-165066" y="3843615"/>
              <a:chExt cx="221259" cy="230455"/>
            </a:xfrm>
          </p:grpSpPr>
          <p:sp>
            <p:nvSpPr>
              <p:cNvPr id="7337" name="Google Shape;7337;p85"/>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85"/>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5"/>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5"/>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85"/>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85"/>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5"/>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5"/>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5"/>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85"/>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85"/>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5"/>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5"/>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5"/>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5"/>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85"/>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85"/>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5"/>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85"/>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85"/>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7" name="Google Shape;7357;p85"/>
            <p:cNvGrpSpPr/>
            <p:nvPr/>
          </p:nvGrpSpPr>
          <p:grpSpPr>
            <a:xfrm>
              <a:off x="724986" y="3605478"/>
              <a:ext cx="1368681" cy="682918"/>
              <a:chOff x="724986" y="3605478"/>
              <a:chExt cx="1368681" cy="682918"/>
            </a:xfrm>
          </p:grpSpPr>
          <p:grpSp>
            <p:nvGrpSpPr>
              <p:cNvPr id="7358" name="Google Shape;7358;p85"/>
              <p:cNvGrpSpPr/>
              <p:nvPr/>
            </p:nvGrpSpPr>
            <p:grpSpPr>
              <a:xfrm>
                <a:off x="1498221" y="4047614"/>
                <a:ext cx="529172" cy="240783"/>
                <a:chOff x="1498221" y="4047614"/>
                <a:chExt cx="529172" cy="240783"/>
              </a:xfrm>
            </p:grpSpPr>
            <p:grpSp>
              <p:nvGrpSpPr>
                <p:cNvPr id="7359" name="Google Shape;7359;p85"/>
                <p:cNvGrpSpPr/>
                <p:nvPr/>
              </p:nvGrpSpPr>
              <p:grpSpPr>
                <a:xfrm>
                  <a:off x="1826655" y="4224370"/>
                  <a:ext cx="200738" cy="25631"/>
                  <a:chOff x="1826655" y="4224370"/>
                  <a:chExt cx="200738" cy="25631"/>
                </a:xfrm>
              </p:grpSpPr>
              <p:sp>
                <p:nvSpPr>
                  <p:cNvPr id="7360" name="Google Shape;7360;p85"/>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5"/>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2" name="Google Shape;7362;p85"/>
                <p:cNvGrpSpPr/>
                <p:nvPr/>
              </p:nvGrpSpPr>
              <p:grpSpPr>
                <a:xfrm>
                  <a:off x="1498221" y="4047614"/>
                  <a:ext cx="328444" cy="240783"/>
                  <a:chOff x="1498221" y="4047614"/>
                  <a:chExt cx="328444" cy="240783"/>
                </a:xfrm>
              </p:grpSpPr>
              <p:sp>
                <p:nvSpPr>
                  <p:cNvPr id="7363" name="Google Shape;7363;p85"/>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4" name="Google Shape;7364;p85"/>
                  <p:cNvGrpSpPr/>
                  <p:nvPr/>
                </p:nvGrpSpPr>
                <p:grpSpPr>
                  <a:xfrm>
                    <a:off x="1498221" y="4047614"/>
                    <a:ext cx="150566" cy="190416"/>
                    <a:chOff x="1498221" y="4047614"/>
                    <a:chExt cx="150566" cy="190416"/>
                  </a:xfrm>
                </p:grpSpPr>
                <p:sp>
                  <p:nvSpPr>
                    <p:cNvPr id="7365" name="Google Shape;7365;p85"/>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5"/>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367" name="Google Shape;7367;p85"/>
              <p:cNvGrpSpPr/>
              <p:nvPr/>
            </p:nvGrpSpPr>
            <p:grpSpPr>
              <a:xfrm>
                <a:off x="1560718" y="3800594"/>
                <a:ext cx="532948" cy="302090"/>
                <a:chOff x="1560718" y="3800594"/>
                <a:chExt cx="532948" cy="302090"/>
              </a:xfrm>
            </p:grpSpPr>
            <p:grpSp>
              <p:nvGrpSpPr>
                <p:cNvPr id="7368" name="Google Shape;7368;p85"/>
                <p:cNvGrpSpPr/>
                <p:nvPr/>
              </p:nvGrpSpPr>
              <p:grpSpPr>
                <a:xfrm>
                  <a:off x="1912179" y="3827344"/>
                  <a:ext cx="181487" cy="25631"/>
                  <a:chOff x="1912179" y="3827344"/>
                  <a:chExt cx="181487" cy="25631"/>
                </a:xfrm>
              </p:grpSpPr>
              <p:sp>
                <p:nvSpPr>
                  <p:cNvPr id="7369" name="Google Shape;7369;p85"/>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5"/>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1" name="Google Shape;7371;p85"/>
                <p:cNvGrpSpPr/>
                <p:nvPr/>
              </p:nvGrpSpPr>
              <p:grpSpPr>
                <a:xfrm>
                  <a:off x="1912179" y="4044505"/>
                  <a:ext cx="181487" cy="25622"/>
                  <a:chOff x="1912179" y="4044506"/>
                  <a:chExt cx="181487" cy="25622"/>
                </a:xfrm>
              </p:grpSpPr>
              <p:sp>
                <p:nvSpPr>
                  <p:cNvPr id="7372" name="Google Shape;7372;p85"/>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5"/>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4" name="Google Shape;7374;p85"/>
                <p:cNvGrpSpPr/>
                <p:nvPr/>
              </p:nvGrpSpPr>
              <p:grpSpPr>
                <a:xfrm>
                  <a:off x="1560718" y="3800594"/>
                  <a:ext cx="351472" cy="302090"/>
                  <a:chOff x="1560718" y="3800594"/>
                  <a:chExt cx="351472" cy="302090"/>
                </a:xfrm>
              </p:grpSpPr>
              <p:grpSp>
                <p:nvGrpSpPr>
                  <p:cNvPr id="7375" name="Google Shape;7375;p85"/>
                  <p:cNvGrpSpPr/>
                  <p:nvPr/>
                </p:nvGrpSpPr>
                <p:grpSpPr>
                  <a:xfrm>
                    <a:off x="1560718" y="3842857"/>
                    <a:ext cx="173586" cy="217131"/>
                    <a:chOff x="1560718" y="3842857"/>
                    <a:chExt cx="173586" cy="217131"/>
                  </a:xfrm>
                </p:grpSpPr>
                <p:sp>
                  <p:nvSpPr>
                    <p:cNvPr id="7376" name="Google Shape;7376;p85"/>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85"/>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85"/>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79" name="Google Shape;7379;p85"/>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5"/>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381" name="Google Shape;7381;p85"/>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82" name="Google Shape;7382;p85"/>
              <p:cNvGrpSpPr/>
              <p:nvPr/>
            </p:nvGrpSpPr>
            <p:grpSpPr>
              <a:xfrm>
                <a:off x="785350" y="3605478"/>
                <a:ext cx="535311" cy="249245"/>
                <a:chOff x="785350" y="3605478"/>
                <a:chExt cx="535311" cy="249245"/>
              </a:xfrm>
            </p:grpSpPr>
            <p:grpSp>
              <p:nvGrpSpPr>
                <p:cNvPr id="7383" name="Google Shape;7383;p85"/>
                <p:cNvGrpSpPr/>
                <p:nvPr/>
              </p:nvGrpSpPr>
              <p:grpSpPr>
                <a:xfrm>
                  <a:off x="785350" y="3605478"/>
                  <a:ext cx="376191" cy="102736"/>
                  <a:chOff x="785350" y="3605478"/>
                  <a:chExt cx="376191" cy="102736"/>
                </a:xfrm>
              </p:grpSpPr>
              <p:sp>
                <p:nvSpPr>
                  <p:cNvPr id="7384" name="Google Shape;7384;p85"/>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85"/>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5"/>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7" name="Google Shape;7387;p85"/>
                <p:cNvGrpSpPr/>
                <p:nvPr/>
              </p:nvGrpSpPr>
              <p:grpSpPr>
                <a:xfrm>
                  <a:off x="1161530" y="3655851"/>
                  <a:ext cx="159131" cy="198872"/>
                  <a:chOff x="1161530" y="3655851"/>
                  <a:chExt cx="159131" cy="198872"/>
                </a:xfrm>
              </p:grpSpPr>
              <p:sp>
                <p:nvSpPr>
                  <p:cNvPr id="7388" name="Google Shape;7388;p85"/>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85"/>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90" name="Google Shape;7390;p85"/>
              <p:cNvGrpSpPr/>
              <p:nvPr/>
            </p:nvGrpSpPr>
            <p:grpSpPr>
              <a:xfrm>
                <a:off x="785350" y="4047614"/>
                <a:ext cx="535311" cy="240783"/>
                <a:chOff x="785350" y="4047614"/>
                <a:chExt cx="535311" cy="240783"/>
              </a:xfrm>
            </p:grpSpPr>
            <p:grpSp>
              <p:nvGrpSpPr>
                <p:cNvPr id="7391" name="Google Shape;7391;p85"/>
                <p:cNvGrpSpPr/>
                <p:nvPr/>
              </p:nvGrpSpPr>
              <p:grpSpPr>
                <a:xfrm>
                  <a:off x="1161636" y="4047614"/>
                  <a:ext cx="159025" cy="190415"/>
                  <a:chOff x="1161636" y="4047614"/>
                  <a:chExt cx="159025" cy="190415"/>
                </a:xfrm>
              </p:grpSpPr>
              <p:sp>
                <p:nvSpPr>
                  <p:cNvPr id="7392" name="Google Shape;7392;p85"/>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5"/>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4" name="Google Shape;7394;p85"/>
                <p:cNvGrpSpPr/>
                <p:nvPr/>
              </p:nvGrpSpPr>
              <p:grpSpPr>
                <a:xfrm>
                  <a:off x="785350" y="4185661"/>
                  <a:ext cx="376191" cy="102736"/>
                  <a:chOff x="785350" y="4185661"/>
                  <a:chExt cx="376191" cy="102736"/>
                </a:xfrm>
              </p:grpSpPr>
              <p:sp>
                <p:nvSpPr>
                  <p:cNvPr id="7395" name="Google Shape;7395;p85"/>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5"/>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5"/>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98" name="Google Shape;7398;p85"/>
              <p:cNvGrpSpPr/>
              <p:nvPr/>
            </p:nvGrpSpPr>
            <p:grpSpPr>
              <a:xfrm>
                <a:off x="1501054" y="3605478"/>
                <a:ext cx="526340" cy="249240"/>
                <a:chOff x="1501054" y="3605478"/>
                <a:chExt cx="526340" cy="249240"/>
              </a:xfrm>
            </p:grpSpPr>
            <p:grpSp>
              <p:nvGrpSpPr>
                <p:cNvPr id="7399" name="Google Shape;7399;p85"/>
                <p:cNvGrpSpPr/>
                <p:nvPr/>
              </p:nvGrpSpPr>
              <p:grpSpPr>
                <a:xfrm>
                  <a:off x="1834208" y="3643867"/>
                  <a:ext cx="193185" cy="25622"/>
                  <a:chOff x="1834208" y="3643867"/>
                  <a:chExt cx="193185" cy="25622"/>
                </a:xfrm>
              </p:grpSpPr>
              <p:sp>
                <p:nvSpPr>
                  <p:cNvPr id="7400" name="Google Shape;7400;p85"/>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5"/>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2" name="Google Shape;7402;p85"/>
                <p:cNvGrpSpPr/>
                <p:nvPr/>
              </p:nvGrpSpPr>
              <p:grpSpPr>
                <a:xfrm>
                  <a:off x="1501054" y="3605478"/>
                  <a:ext cx="333165" cy="249240"/>
                  <a:chOff x="1501054" y="3605478"/>
                  <a:chExt cx="333165" cy="249240"/>
                </a:xfrm>
              </p:grpSpPr>
              <p:sp>
                <p:nvSpPr>
                  <p:cNvPr id="7403" name="Google Shape;7403;p85"/>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04" name="Google Shape;7404;p85"/>
                  <p:cNvGrpSpPr/>
                  <p:nvPr/>
                </p:nvGrpSpPr>
                <p:grpSpPr>
                  <a:xfrm>
                    <a:off x="1501054" y="3655851"/>
                    <a:ext cx="155286" cy="198867"/>
                    <a:chOff x="1501054" y="3655851"/>
                    <a:chExt cx="155286" cy="198867"/>
                  </a:xfrm>
                </p:grpSpPr>
                <p:sp>
                  <p:nvSpPr>
                    <p:cNvPr id="7405" name="Google Shape;7405;p85"/>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5"/>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407" name="Google Shape;7407;p85"/>
              <p:cNvGrpSpPr/>
              <p:nvPr/>
            </p:nvGrpSpPr>
            <p:grpSpPr>
              <a:xfrm>
                <a:off x="724986" y="3800594"/>
                <a:ext cx="532950" cy="302090"/>
                <a:chOff x="724986" y="3800594"/>
                <a:chExt cx="532950" cy="302090"/>
              </a:xfrm>
            </p:grpSpPr>
            <p:grpSp>
              <p:nvGrpSpPr>
                <p:cNvPr id="7408" name="Google Shape;7408;p85"/>
                <p:cNvGrpSpPr/>
                <p:nvPr/>
              </p:nvGrpSpPr>
              <p:grpSpPr>
                <a:xfrm>
                  <a:off x="724986" y="4044367"/>
                  <a:ext cx="181314" cy="25626"/>
                  <a:chOff x="724986" y="4044367"/>
                  <a:chExt cx="181314" cy="25626"/>
                </a:xfrm>
              </p:grpSpPr>
              <p:sp>
                <p:nvSpPr>
                  <p:cNvPr id="7409" name="Google Shape;7409;p85"/>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85"/>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1" name="Google Shape;7411;p85"/>
                <p:cNvGrpSpPr/>
                <p:nvPr/>
              </p:nvGrpSpPr>
              <p:grpSpPr>
                <a:xfrm>
                  <a:off x="906290" y="3800594"/>
                  <a:ext cx="351646" cy="302090"/>
                  <a:chOff x="906290" y="3800594"/>
                  <a:chExt cx="351646" cy="302090"/>
                </a:xfrm>
              </p:grpSpPr>
              <p:grpSp>
                <p:nvGrpSpPr>
                  <p:cNvPr id="7412" name="Google Shape;7412;p85"/>
                  <p:cNvGrpSpPr/>
                  <p:nvPr/>
                </p:nvGrpSpPr>
                <p:grpSpPr>
                  <a:xfrm>
                    <a:off x="1084172" y="3842857"/>
                    <a:ext cx="173764" cy="217131"/>
                    <a:chOff x="1084172" y="3842857"/>
                    <a:chExt cx="173764" cy="217131"/>
                  </a:xfrm>
                </p:grpSpPr>
                <p:grpSp>
                  <p:nvGrpSpPr>
                    <p:cNvPr id="7413" name="Google Shape;7413;p85"/>
                    <p:cNvGrpSpPr/>
                    <p:nvPr/>
                  </p:nvGrpSpPr>
                  <p:grpSpPr>
                    <a:xfrm>
                      <a:off x="1156862" y="3936509"/>
                      <a:ext cx="101073" cy="25622"/>
                      <a:chOff x="1156862" y="3936509"/>
                      <a:chExt cx="101073" cy="25622"/>
                    </a:xfrm>
                  </p:grpSpPr>
                  <p:sp>
                    <p:nvSpPr>
                      <p:cNvPr id="7414" name="Google Shape;7414;p85"/>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85"/>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6" name="Google Shape;7416;p85"/>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17" name="Google Shape;7417;p85"/>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5"/>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9" name="Google Shape;7419;p85"/>
                <p:cNvGrpSpPr/>
                <p:nvPr/>
              </p:nvGrpSpPr>
              <p:grpSpPr>
                <a:xfrm>
                  <a:off x="724986" y="3830189"/>
                  <a:ext cx="189533" cy="25626"/>
                  <a:chOff x="724986" y="3830189"/>
                  <a:chExt cx="189533" cy="25626"/>
                </a:xfrm>
              </p:grpSpPr>
              <p:sp>
                <p:nvSpPr>
                  <p:cNvPr id="7420" name="Google Shape;7420;p85"/>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5"/>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422" name="Google Shape;7422;p85"/>
          <p:cNvGrpSpPr/>
          <p:nvPr/>
        </p:nvGrpSpPr>
        <p:grpSpPr>
          <a:xfrm>
            <a:off x="2249438" y="2249669"/>
            <a:ext cx="948701" cy="935378"/>
            <a:chOff x="2253298" y="2428317"/>
            <a:chExt cx="948701" cy="935378"/>
          </a:xfrm>
        </p:grpSpPr>
        <p:sp>
          <p:nvSpPr>
            <p:cNvPr id="7423" name="Google Shape;7423;p85"/>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5"/>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5"/>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5"/>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5"/>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85"/>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85"/>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5"/>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5"/>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5"/>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5"/>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5"/>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85"/>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85"/>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5"/>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5"/>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5"/>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5"/>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5"/>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5"/>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85"/>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85"/>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5"/>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5"/>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85"/>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85"/>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85"/>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5"/>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5"/>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5"/>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85"/>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85"/>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5"/>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7459"/>
        <p:cNvGrpSpPr/>
        <p:nvPr/>
      </p:nvGrpSpPr>
      <p:grpSpPr>
        <a:xfrm>
          <a:off x="0" y="0"/>
          <a:ext cx="0" cy="0"/>
          <a:chOff x="0" y="0"/>
          <a:chExt cx="0" cy="0"/>
        </a:xfrm>
      </p:grpSpPr>
      <p:grpSp>
        <p:nvGrpSpPr>
          <p:cNvPr id="7460" name="Google Shape;7460;p86"/>
          <p:cNvGrpSpPr/>
          <p:nvPr/>
        </p:nvGrpSpPr>
        <p:grpSpPr>
          <a:xfrm>
            <a:off x="3339745" y="952988"/>
            <a:ext cx="2363393" cy="1017867"/>
            <a:chOff x="3292400" y="1219146"/>
            <a:chExt cx="2615240" cy="1110239"/>
          </a:xfrm>
        </p:grpSpPr>
        <p:sp>
          <p:nvSpPr>
            <p:cNvPr id="7461" name="Google Shape;7461;p86"/>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400">
                <a:solidFill>
                  <a:srgbClr val="FFFFFF"/>
                </a:solidFill>
              </a:endParaRPr>
            </a:p>
          </p:txBody>
        </p:sp>
        <p:sp>
          <p:nvSpPr>
            <p:cNvPr id="7462" name="Google Shape;7462;p86"/>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463" name="Google Shape;7463;p86"/>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7464" name="Google Shape;7464;p86"/>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7465" name="Google Shape;7465;p86"/>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7466" name="Google Shape;7466;p86"/>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7467" name="Google Shape;7467;p86"/>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7468" name="Google Shape;7468;p86"/>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7469" name="Google Shape;7469;p86"/>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7470" name="Google Shape;7470;p86"/>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7471" name="Google Shape;7471;p86"/>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472" name="Google Shape;7472;p86"/>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7473" name="Google Shape;7473;p86"/>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7474" name="Google Shape;7474;p86"/>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7475" name="Google Shape;7475;p86"/>
            <p:cNvGrpSpPr/>
            <p:nvPr/>
          </p:nvGrpSpPr>
          <p:grpSpPr>
            <a:xfrm>
              <a:off x="3748438" y="1378608"/>
              <a:ext cx="2159202" cy="903971"/>
              <a:chOff x="1683525" y="2179850"/>
              <a:chExt cx="4519050" cy="2134525"/>
            </a:xfrm>
          </p:grpSpPr>
          <p:sp>
            <p:nvSpPr>
              <p:cNvPr id="7476" name="Google Shape;7476;p8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477" name="Google Shape;7477;p8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478" name="Google Shape;7478;p8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479" name="Google Shape;7479;p8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480" name="Google Shape;7480;p8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481" name="Google Shape;7481;p8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482" name="Google Shape;7482;p8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483" name="Google Shape;7483;p8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484" name="Google Shape;7484;p8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485" name="Google Shape;7485;p8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486" name="Google Shape;7486;p8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7487" name="Google Shape;7487;p8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graphicFrame>
        <p:nvGraphicFramePr>
          <p:cNvPr id="7488" name="Google Shape;7488;p86"/>
          <p:cNvGraphicFramePr/>
          <p:nvPr/>
        </p:nvGraphicFramePr>
        <p:xfrm>
          <a:off x="5935838" y="2130461"/>
          <a:ext cx="3000000" cy="3000000"/>
        </p:xfrm>
        <a:graphic>
          <a:graphicData uri="http://schemas.openxmlformats.org/drawingml/2006/table">
            <a:tbl>
              <a:tblPr>
                <a:noFill/>
                <a:tableStyleId>{D6C88B54-76D7-4D28-9F53-5F841A58BF85}</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489" name="Google Shape;7489;p86"/>
          <p:cNvGrpSpPr/>
          <p:nvPr/>
        </p:nvGrpSpPr>
        <p:grpSpPr>
          <a:xfrm>
            <a:off x="5935948" y="3189058"/>
            <a:ext cx="2496964" cy="1001454"/>
            <a:chOff x="1919611" y="789980"/>
            <a:chExt cx="1474179" cy="606868"/>
          </a:xfrm>
        </p:grpSpPr>
        <p:cxnSp>
          <p:nvCxnSpPr>
            <p:cNvPr id="7490" name="Google Shape;7490;p8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491" name="Google Shape;7491;p8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492" name="Google Shape;7492;p8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493" name="Google Shape;7493;p86"/>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7494" name="Google Shape;7494;p86"/>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7495" name="Google Shape;7495;p86"/>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7496" name="Google Shape;7496;p86"/>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7497" name="Google Shape;7497;p8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8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8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8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86"/>
            <p:cNvSpPr txBox="1"/>
            <p:nvPr/>
          </p:nvSpPr>
          <p:spPr>
            <a:xfrm flipH="1">
              <a:off x="1921107" y="918157"/>
              <a:ext cx="188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7504" name="Google Shape;7504;p86"/>
            <p:cNvSpPr txBox="1"/>
            <p:nvPr/>
          </p:nvSpPr>
          <p:spPr>
            <a:xfrm flipH="1">
              <a:off x="1919611" y="1113383"/>
              <a:ext cx="1899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7505" name="Google Shape;7505;p86"/>
            <p:cNvSpPr txBox="1"/>
            <p:nvPr/>
          </p:nvSpPr>
          <p:spPr>
            <a:xfrm flipH="1">
              <a:off x="1921111" y="1304520"/>
              <a:ext cx="188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7506" name="Google Shape;7506;p8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7" name="Google Shape;7507;p86"/>
          <p:cNvGrpSpPr/>
          <p:nvPr/>
        </p:nvGrpSpPr>
        <p:grpSpPr>
          <a:xfrm>
            <a:off x="712562" y="998017"/>
            <a:ext cx="2394370" cy="976502"/>
            <a:chOff x="749309" y="1112739"/>
            <a:chExt cx="2371603" cy="976502"/>
          </a:xfrm>
        </p:grpSpPr>
        <p:sp>
          <p:nvSpPr>
            <p:cNvPr id="7508" name="Google Shape;7508;p86"/>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6"/>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6"/>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86"/>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86"/>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6"/>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6"/>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6"/>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6"/>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6"/>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6"/>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6"/>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86"/>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86"/>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6"/>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6"/>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86"/>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86"/>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6"/>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6"/>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6"/>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6"/>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6"/>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6"/>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6"/>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86"/>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86"/>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6"/>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540" name="Google Shape;7540;p86"/>
          <p:cNvGraphicFramePr/>
          <p:nvPr/>
        </p:nvGraphicFramePr>
        <p:xfrm>
          <a:off x="5935863" y="996311"/>
          <a:ext cx="3000000" cy="3000000"/>
        </p:xfrm>
        <a:graphic>
          <a:graphicData uri="http://schemas.openxmlformats.org/drawingml/2006/table">
            <a:tbl>
              <a:tblPr>
                <a:noFill/>
                <a:tableStyleId>{D6C88B54-76D7-4D28-9F53-5F841A58BF85}</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7541" name="Google Shape;7541;p86"/>
          <p:cNvGraphicFramePr/>
          <p:nvPr/>
        </p:nvGraphicFramePr>
        <p:xfrm>
          <a:off x="3342575" y="2130461"/>
          <a:ext cx="3000000" cy="3000000"/>
        </p:xfrm>
        <a:graphic>
          <a:graphicData uri="http://schemas.openxmlformats.org/drawingml/2006/table">
            <a:tbl>
              <a:tblPr>
                <a:noFill/>
                <a:tableStyleId>{D6C88B54-76D7-4D28-9F53-5F841A58BF85}</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542" name="Google Shape;7542;p86"/>
          <p:cNvGrpSpPr/>
          <p:nvPr/>
        </p:nvGrpSpPr>
        <p:grpSpPr>
          <a:xfrm>
            <a:off x="4086505" y="2517104"/>
            <a:ext cx="1517436" cy="74460"/>
            <a:chOff x="3980086" y="2804397"/>
            <a:chExt cx="1227600" cy="66900"/>
          </a:xfrm>
        </p:grpSpPr>
        <p:sp>
          <p:nvSpPr>
            <p:cNvPr id="7543" name="Google Shape;7543;p86"/>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6"/>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5" name="Google Shape;7545;p86"/>
          <p:cNvGrpSpPr/>
          <p:nvPr/>
        </p:nvGrpSpPr>
        <p:grpSpPr>
          <a:xfrm>
            <a:off x="4711569" y="2809692"/>
            <a:ext cx="892956" cy="74460"/>
            <a:chOff x="3980086" y="2804397"/>
            <a:chExt cx="1227600" cy="66900"/>
          </a:xfrm>
        </p:grpSpPr>
        <p:sp>
          <p:nvSpPr>
            <p:cNvPr id="7546" name="Google Shape;7546;p86"/>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86"/>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8" name="Google Shape;7548;p86"/>
          <p:cNvGrpSpPr/>
          <p:nvPr/>
        </p:nvGrpSpPr>
        <p:grpSpPr>
          <a:xfrm>
            <a:off x="3344661" y="3168575"/>
            <a:ext cx="2363244" cy="1005943"/>
            <a:chOff x="3358415" y="3361302"/>
            <a:chExt cx="2363244" cy="1024695"/>
          </a:xfrm>
        </p:grpSpPr>
        <p:grpSp>
          <p:nvGrpSpPr>
            <p:cNvPr id="7549" name="Google Shape;7549;p86"/>
            <p:cNvGrpSpPr/>
            <p:nvPr/>
          </p:nvGrpSpPr>
          <p:grpSpPr>
            <a:xfrm>
              <a:off x="3358415" y="3361302"/>
              <a:ext cx="441300" cy="1024695"/>
              <a:chOff x="3358415" y="3361302"/>
              <a:chExt cx="441300" cy="1024695"/>
            </a:xfrm>
          </p:grpSpPr>
          <p:sp>
            <p:nvSpPr>
              <p:cNvPr id="7550" name="Google Shape;7550;p86"/>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6"/>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6"/>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6"/>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6"/>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86"/>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6" name="Google Shape;7556;p86"/>
            <p:cNvGrpSpPr/>
            <p:nvPr/>
          </p:nvGrpSpPr>
          <p:grpSpPr>
            <a:xfrm>
              <a:off x="3838901" y="3361302"/>
              <a:ext cx="441300" cy="1024695"/>
              <a:chOff x="3838901" y="3361302"/>
              <a:chExt cx="441300" cy="1024695"/>
            </a:xfrm>
          </p:grpSpPr>
          <p:sp>
            <p:nvSpPr>
              <p:cNvPr id="7557" name="Google Shape;7557;p86"/>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6"/>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6"/>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6"/>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6"/>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86"/>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3" name="Google Shape;7563;p86"/>
            <p:cNvGrpSpPr/>
            <p:nvPr/>
          </p:nvGrpSpPr>
          <p:grpSpPr>
            <a:xfrm>
              <a:off x="4319387" y="3361302"/>
              <a:ext cx="441300" cy="1024695"/>
              <a:chOff x="4319387" y="3361302"/>
              <a:chExt cx="441300" cy="1024695"/>
            </a:xfrm>
          </p:grpSpPr>
          <p:sp>
            <p:nvSpPr>
              <p:cNvPr id="7564" name="Google Shape;7564;p86"/>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6"/>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6"/>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6"/>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86"/>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86"/>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0" name="Google Shape;7570;p86"/>
            <p:cNvGrpSpPr/>
            <p:nvPr/>
          </p:nvGrpSpPr>
          <p:grpSpPr>
            <a:xfrm>
              <a:off x="4799873" y="3361302"/>
              <a:ext cx="441300" cy="1024695"/>
              <a:chOff x="4799873" y="3361302"/>
              <a:chExt cx="441300" cy="1024695"/>
            </a:xfrm>
          </p:grpSpPr>
          <p:sp>
            <p:nvSpPr>
              <p:cNvPr id="7571" name="Google Shape;7571;p86"/>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86"/>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86"/>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6"/>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6"/>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6"/>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7" name="Google Shape;7577;p86"/>
            <p:cNvGrpSpPr/>
            <p:nvPr/>
          </p:nvGrpSpPr>
          <p:grpSpPr>
            <a:xfrm>
              <a:off x="5280360" y="3361302"/>
              <a:ext cx="441300" cy="1024695"/>
              <a:chOff x="5280360" y="3361302"/>
              <a:chExt cx="441300" cy="1024695"/>
            </a:xfrm>
          </p:grpSpPr>
          <p:sp>
            <p:nvSpPr>
              <p:cNvPr id="7578" name="Google Shape;7578;p86"/>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6"/>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86"/>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86"/>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6"/>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6"/>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584" name="Google Shape;7584;p86"/>
          <p:cNvGraphicFramePr/>
          <p:nvPr/>
        </p:nvGraphicFramePr>
        <p:xfrm>
          <a:off x="711088" y="2130461"/>
          <a:ext cx="3000000" cy="3000000"/>
        </p:xfrm>
        <a:graphic>
          <a:graphicData uri="http://schemas.openxmlformats.org/drawingml/2006/table">
            <a:tbl>
              <a:tblPr>
                <a:noFill/>
                <a:tableStyleId>{D6C88B54-76D7-4D28-9F53-5F841A58BF85}</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585" name="Google Shape;7585;p86"/>
          <p:cNvGrpSpPr/>
          <p:nvPr/>
        </p:nvGrpSpPr>
        <p:grpSpPr>
          <a:xfrm>
            <a:off x="712613" y="3180186"/>
            <a:ext cx="2403614" cy="1005900"/>
            <a:chOff x="726450" y="3372825"/>
            <a:chExt cx="2403614" cy="1005900"/>
          </a:xfrm>
        </p:grpSpPr>
        <p:grpSp>
          <p:nvGrpSpPr>
            <p:cNvPr id="7586" name="Google Shape;7586;p86"/>
            <p:cNvGrpSpPr/>
            <p:nvPr/>
          </p:nvGrpSpPr>
          <p:grpSpPr>
            <a:xfrm>
              <a:off x="726450" y="3696000"/>
              <a:ext cx="2403614" cy="500898"/>
              <a:chOff x="726450" y="3696000"/>
              <a:chExt cx="2403614" cy="500898"/>
            </a:xfrm>
          </p:grpSpPr>
          <p:sp>
            <p:nvSpPr>
              <p:cNvPr id="7587" name="Google Shape;7587;p86"/>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588" name="Google Shape;7588;p86"/>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589" name="Google Shape;7589;p86"/>
            <p:cNvGrpSpPr/>
            <p:nvPr/>
          </p:nvGrpSpPr>
          <p:grpSpPr>
            <a:xfrm>
              <a:off x="1348050" y="3372825"/>
              <a:ext cx="1720425" cy="1005900"/>
              <a:chOff x="1348050" y="3372825"/>
              <a:chExt cx="1720425" cy="1005900"/>
            </a:xfrm>
          </p:grpSpPr>
          <p:sp>
            <p:nvSpPr>
              <p:cNvPr id="7590" name="Google Shape;7590;p86"/>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591" name="Google Shape;7591;p86"/>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592" name="Google Shape;7592;p86"/>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593" name="Google Shape;7593;p86"/>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594" name="Google Shape;7594;p86"/>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595" name="Google Shape;7595;p86"/>
            <p:cNvGrpSpPr/>
            <p:nvPr/>
          </p:nvGrpSpPr>
          <p:grpSpPr>
            <a:xfrm>
              <a:off x="1455707" y="3731058"/>
              <a:ext cx="1491150" cy="417657"/>
              <a:chOff x="1455707" y="3731058"/>
              <a:chExt cx="1491150" cy="417657"/>
            </a:xfrm>
          </p:grpSpPr>
          <p:grpSp>
            <p:nvGrpSpPr>
              <p:cNvPr id="7596" name="Google Shape;7596;p86"/>
              <p:cNvGrpSpPr/>
              <p:nvPr/>
            </p:nvGrpSpPr>
            <p:grpSpPr>
              <a:xfrm>
                <a:off x="1472938" y="3745828"/>
                <a:ext cx="72126" cy="53788"/>
                <a:chOff x="1472938" y="3745828"/>
                <a:chExt cx="72126" cy="53788"/>
              </a:xfrm>
            </p:grpSpPr>
            <p:sp>
              <p:nvSpPr>
                <p:cNvPr id="7597" name="Google Shape;7597;p86"/>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6"/>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9" name="Google Shape;7599;p86"/>
              <p:cNvGrpSpPr/>
              <p:nvPr/>
            </p:nvGrpSpPr>
            <p:grpSpPr>
              <a:xfrm>
                <a:off x="1819181" y="4089633"/>
                <a:ext cx="72126" cy="53788"/>
                <a:chOff x="1819181" y="4089633"/>
                <a:chExt cx="72126" cy="53788"/>
              </a:xfrm>
            </p:grpSpPr>
            <p:sp>
              <p:nvSpPr>
                <p:cNvPr id="7600" name="Google Shape;7600;p86"/>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86"/>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2" name="Google Shape;7602;p86"/>
              <p:cNvGrpSpPr/>
              <p:nvPr/>
            </p:nvGrpSpPr>
            <p:grpSpPr>
              <a:xfrm>
                <a:off x="1455707" y="4084171"/>
                <a:ext cx="64321" cy="64544"/>
                <a:chOff x="1455707" y="4084171"/>
                <a:chExt cx="64321" cy="64544"/>
              </a:xfrm>
            </p:grpSpPr>
            <p:sp>
              <p:nvSpPr>
                <p:cNvPr id="7603" name="Google Shape;7603;p86"/>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6"/>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5" name="Google Shape;7605;p86"/>
              <p:cNvGrpSpPr/>
              <p:nvPr/>
            </p:nvGrpSpPr>
            <p:grpSpPr>
              <a:xfrm>
                <a:off x="1818610" y="3731058"/>
                <a:ext cx="64321" cy="64544"/>
                <a:chOff x="1818610" y="3731058"/>
                <a:chExt cx="64321" cy="64544"/>
              </a:xfrm>
            </p:grpSpPr>
            <p:sp>
              <p:nvSpPr>
                <p:cNvPr id="7606" name="Google Shape;7606;p86"/>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6"/>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8" name="Google Shape;7608;p86"/>
              <p:cNvGrpSpPr/>
              <p:nvPr/>
            </p:nvGrpSpPr>
            <p:grpSpPr>
              <a:xfrm>
                <a:off x="2172491" y="4089633"/>
                <a:ext cx="72126" cy="53788"/>
                <a:chOff x="2172491" y="4089633"/>
                <a:chExt cx="72126" cy="53788"/>
              </a:xfrm>
            </p:grpSpPr>
            <p:sp>
              <p:nvSpPr>
                <p:cNvPr id="7609" name="Google Shape;7609;p86"/>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86"/>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1" name="Google Shape;7611;p86"/>
              <p:cNvGrpSpPr/>
              <p:nvPr/>
            </p:nvGrpSpPr>
            <p:grpSpPr>
              <a:xfrm>
                <a:off x="2171920" y="3731058"/>
                <a:ext cx="64321" cy="64544"/>
                <a:chOff x="2171920" y="3731058"/>
                <a:chExt cx="64321" cy="64544"/>
              </a:xfrm>
            </p:grpSpPr>
            <p:sp>
              <p:nvSpPr>
                <p:cNvPr id="7612" name="Google Shape;7612;p86"/>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6"/>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4" name="Google Shape;7614;p86"/>
              <p:cNvGrpSpPr/>
              <p:nvPr/>
            </p:nvGrpSpPr>
            <p:grpSpPr>
              <a:xfrm>
                <a:off x="2874730" y="3745828"/>
                <a:ext cx="72126" cy="53788"/>
                <a:chOff x="2874730" y="3745828"/>
                <a:chExt cx="72126" cy="53788"/>
              </a:xfrm>
            </p:grpSpPr>
            <p:sp>
              <p:nvSpPr>
                <p:cNvPr id="7615" name="Google Shape;7615;p86"/>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86"/>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7" name="Google Shape;7617;p86"/>
              <p:cNvGrpSpPr/>
              <p:nvPr/>
            </p:nvGrpSpPr>
            <p:grpSpPr>
              <a:xfrm>
                <a:off x="2878589" y="4081481"/>
                <a:ext cx="64321" cy="64544"/>
                <a:chOff x="2878589" y="4081481"/>
                <a:chExt cx="64321" cy="64544"/>
              </a:xfrm>
            </p:grpSpPr>
            <p:sp>
              <p:nvSpPr>
                <p:cNvPr id="7618" name="Google Shape;7618;p86"/>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86"/>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0" name="Google Shape;7620;p86"/>
              <p:cNvGrpSpPr/>
              <p:nvPr/>
            </p:nvGrpSpPr>
            <p:grpSpPr>
              <a:xfrm>
                <a:off x="2525796" y="4089633"/>
                <a:ext cx="72126" cy="53788"/>
                <a:chOff x="2525796" y="4089633"/>
                <a:chExt cx="72126" cy="53788"/>
              </a:xfrm>
            </p:grpSpPr>
            <p:sp>
              <p:nvSpPr>
                <p:cNvPr id="7621" name="Google Shape;7621;p86"/>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86"/>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3" name="Google Shape;7623;p86"/>
              <p:cNvGrpSpPr/>
              <p:nvPr/>
            </p:nvGrpSpPr>
            <p:grpSpPr>
              <a:xfrm>
                <a:off x="2525225" y="3731058"/>
                <a:ext cx="64321" cy="64544"/>
                <a:chOff x="2525225" y="3731058"/>
                <a:chExt cx="64321" cy="64544"/>
              </a:xfrm>
            </p:grpSpPr>
            <p:sp>
              <p:nvSpPr>
                <p:cNvPr id="7624" name="Google Shape;7624;p86"/>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6"/>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Başlık 1">
            <a:extLst>
              <a:ext uri="{FF2B5EF4-FFF2-40B4-BE49-F238E27FC236}">
                <a16:creationId xmlns:a16="http://schemas.microsoft.com/office/drawing/2014/main" id="{32E54F69-4533-B684-0178-B0EA4D50831C}"/>
              </a:ext>
            </a:extLst>
          </p:cNvPr>
          <p:cNvSpPr>
            <a:spLocks noGrp="1"/>
          </p:cNvSpPr>
          <p:nvPr>
            <p:ph type="title"/>
          </p:nvPr>
        </p:nvSpPr>
        <p:spPr>
          <a:xfrm>
            <a:off x="4707200" y="1011975"/>
            <a:ext cx="3519600" cy="1116300"/>
          </a:xfrm>
        </p:spPr>
        <p:txBody>
          <a:bodyPr/>
          <a:lstStyle/>
          <a:p>
            <a:r>
              <a:rPr lang="tr-TR" dirty="0"/>
              <a:t>Başvuru Süreci</a:t>
            </a:r>
          </a:p>
        </p:txBody>
      </p:sp>
      <p:pic>
        <p:nvPicPr>
          <p:cNvPr id="6" name="Resim Yer Tutucusu 5">
            <a:extLst>
              <a:ext uri="{FF2B5EF4-FFF2-40B4-BE49-F238E27FC236}">
                <a16:creationId xmlns:a16="http://schemas.microsoft.com/office/drawing/2014/main" id="{6F9FC5FC-CE9B-6E6C-330C-0E31C01D58F4}"/>
              </a:ext>
            </a:extLst>
          </p:cNvPr>
          <p:cNvPicPr>
            <a:picLocks noGrp="1" noChangeAspect="1"/>
          </p:cNvPicPr>
          <p:nvPr>
            <p:ph type="pic" idx="2"/>
          </p:nvPr>
        </p:nvPicPr>
        <p:blipFill>
          <a:blip r:embed="rId2"/>
          <a:srcRect l="318" r="318"/>
          <a:stretch>
            <a:fillRect/>
          </a:stretch>
        </p:blipFill>
        <p:spPr/>
      </p:pic>
      <p:sp>
        <p:nvSpPr>
          <p:cNvPr id="7" name="Metin kutusu 6">
            <a:extLst>
              <a:ext uri="{FF2B5EF4-FFF2-40B4-BE49-F238E27FC236}">
                <a16:creationId xmlns:a16="http://schemas.microsoft.com/office/drawing/2014/main" id="{E0C09483-CAAB-C39A-B227-4D4726C28DD6}"/>
              </a:ext>
            </a:extLst>
          </p:cNvPr>
          <p:cNvSpPr txBox="1"/>
          <p:nvPr/>
        </p:nvSpPr>
        <p:spPr>
          <a:xfrm>
            <a:off x="4605738" y="2066408"/>
            <a:ext cx="3621062" cy="2538772"/>
          </a:xfrm>
          <a:prstGeom prst="rect">
            <a:avLst/>
          </a:prstGeom>
          <a:noFill/>
        </p:spPr>
        <p:txBody>
          <a:bodyPr wrap="square" rtlCol="0">
            <a:spAutoFit/>
          </a:bodyPr>
          <a:lstStyle/>
          <a:p>
            <a:pPr>
              <a:lnSpc>
                <a:spcPct val="150000"/>
              </a:lnSpc>
            </a:pPr>
            <a:r>
              <a:rPr lang="tr-TR" sz="1800" dirty="0">
                <a:latin typeface="Work Sans Medium" pitchFamily="2" charset="0"/>
              </a:rPr>
              <a:t>Sınav başvuruları; isteğe bağlı olup sınava katılmak isteyenler, başvurularını elektronik ortam üzerinden yapacaktır.</a:t>
            </a:r>
          </a:p>
          <a:p>
            <a:pPr>
              <a:lnSpc>
                <a:spcPct val="150000"/>
              </a:lnSpc>
            </a:pPr>
            <a:endParaRPr lang="tr-TR" sz="1800" dirty="0">
              <a:latin typeface="Work Sans Medium" pitchFamily="2" charset="0"/>
            </a:endParaRPr>
          </a:p>
        </p:txBody>
      </p:sp>
    </p:spTree>
    <p:extLst>
      <p:ext uri="{BB962C8B-B14F-4D97-AF65-F5344CB8AC3E}">
        <p14:creationId xmlns:p14="http://schemas.microsoft.com/office/powerpoint/2010/main" val="1982473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1"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heel(1)">
                                      <p:cBhvr>
                                        <p:cTn id="7" dur="750"/>
                                        <p:tgtEl>
                                          <p:spTgt spid="6"/>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25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7629"/>
        <p:cNvGrpSpPr/>
        <p:nvPr/>
      </p:nvGrpSpPr>
      <p:grpSpPr>
        <a:xfrm>
          <a:off x="0" y="0"/>
          <a:ext cx="0" cy="0"/>
          <a:chOff x="0" y="0"/>
          <a:chExt cx="0" cy="0"/>
        </a:xfrm>
      </p:grpSpPr>
      <p:grpSp>
        <p:nvGrpSpPr>
          <p:cNvPr id="7630" name="Google Shape;7630;p87"/>
          <p:cNvGrpSpPr/>
          <p:nvPr/>
        </p:nvGrpSpPr>
        <p:grpSpPr>
          <a:xfrm>
            <a:off x="5780153" y="1859606"/>
            <a:ext cx="671400" cy="674856"/>
            <a:chOff x="5780148" y="1859605"/>
            <a:chExt cx="671400" cy="674856"/>
          </a:xfrm>
        </p:grpSpPr>
        <p:sp>
          <p:nvSpPr>
            <p:cNvPr id="7631" name="Google Shape;7631;p87"/>
            <p:cNvSpPr/>
            <p:nvPr/>
          </p:nvSpPr>
          <p:spPr>
            <a:xfrm>
              <a:off x="5780148" y="1859605"/>
              <a:ext cx="671400" cy="6714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7"/>
            <p:cNvSpPr/>
            <p:nvPr/>
          </p:nvSpPr>
          <p:spPr>
            <a:xfrm>
              <a:off x="5851927" y="2006476"/>
              <a:ext cx="527700" cy="5277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7"/>
            <p:cNvSpPr/>
            <p:nvPr/>
          </p:nvSpPr>
          <p:spPr>
            <a:xfrm>
              <a:off x="5899320" y="2101262"/>
              <a:ext cx="433200" cy="4332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7"/>
            <p:cNvSpPr/>
            <p:nvPr/>
          </p:nvSpPr>
          <p:spPr>
            <a:xfrm>
              <a:off x="5944113" y="2190849"/>
              <a:ext cx="343500" cy="3435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5" name="Google Shape;7635;p87"/>
          <p:cNvGrpSpPr/>
          <p:nvPr/>
        </p:nvGrpSpPr>
        <p:grpSpPr>
          <a:xfrm>
            <a:off x="716996" y="971307"/>
            <a:ext cx="845921" cy="690752"/>
            <a:chOff x="732428" y="1198513"/>
            <a:chExt cx="845921" cy="690752"/>
          </a:xfrm>
        </p:grpSpPr>
        <p:grpSp>
          <p:nvGrpSpPr>
            <p:cNvPr id="7636" name="Google Shape;7636;p87"/>
            <p:cNvGrpSpPr/>
            <p:nvPr/>
          </p:nvGrpSpPr>
          <p:grpSpPr>
            <a:xfrm>
              <a:off x="823030" y="1198513"/>
              <a:ext cx="755319" cy="690752"/>
              <a:chOff x="823030" y="1198513"/>
              <a:chExt cx="755319" cy="690752"/>
            </a:xfrm>
          </p:grpSpPr>
          <p:sp>
            <p:nvSpPr>
              <p:cNvPr id="7637" name="Google Shape;7637;p87"/>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87"/>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9" name="Google Shape;7639;p87"/>
            <p:cNvGrpSpPr/>
            <p:nvPr/>
          </p:nvGrpSpPr>
          <p:grpSpPr>
            <a:xfrm>
              <a:off x="732428" y="1239937"/>
              <a:ext cx="739912" cy="607886"/>
              <a:chOff x="732428" y="1239937"/>
              <a:chExt cx="739912" cy="607886"/>
            </a:xfrm>
          </p:grpSpPr>
          <p:sp>
            <p:nvSpPr>
              <p:cNvPr id="7640" name="Google Shape;7640;p87"/>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7"/>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2" name="Google Shape;7642;p87"/>
            <p:cNvGrpSpPr/>
            <p:nvPr/>
          </p:nvGrpSpPr>
          <p:grpSpPr>
            <a:xfrm>
              <a:off x="732428" y="1277018"/>
              <a:ext cx="702832" cy="533758"/>
              <a:chOff x="732428" y="1277018"/>
              <a:chExt cx="702832" cy="533758"/>
            </a:xfrm>
          </p:grpSpPr>
          <p:sp>
            <p:nvSpPr>
              <p:cNvPr id="7643" name="Google Shape;7643;p87"/>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7"/>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5" name="Google Shape;7645;p87"/>
            <p:cNvGrpSpPr/>
            <p:nvPr/>
          </p:nvGrpSpPr>
          <p:grpSpPr>
            <a:xfrm>
              <a:off x="931170" y="1306653"/>
              <a:ext cx="647179" cy="474455"/>
              <a:chOff x="931170" y="1306653"/>
              <a:chExt cx="647179" cy="474455"/>
            </a:xfrm>
          </p:grpSpPr>
          <p:sp>
            <p:nvSpPr>
              <p:cNvPr id="7646" name="Google Shape;7646;p87"/>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7"/>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48" name="Google Shape;7648;p87"/>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9" name="Google Shape;7649;p87"/>
          <p:cNvGrpSpPr/>
          <p:nvPr/>
        </p:nvGrpSpPr>
        <p:grpSpPr>
          <a:xfrm>
            <a:off x="3948605" y="971313"/>
            <a:ext cx="634656" cy="699982"/>
            <a:chOff x="5985650" y="2860025"/>
            <a:chExt cx="1396075" cy="1539775"/>
          </a:xfrm>
        </p:grpSpPr>
        <p:sp>
          <p:nvSpPr>
            <p:cNvPr id="7650" name="Google Shape;7650;p87"/>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87"/>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87"/>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7"/>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7"/>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87"/>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87"/>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7"/>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7"/>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7"/>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87"/>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7"/>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87"/>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87"/>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7"/>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7"/>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7"/>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7"/>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87"/>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87"/>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7"/>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7"/>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7"/>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7"/>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7"/>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7"/>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87"/>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87"/>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7"/>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7"/>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87"/>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87"/>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2" name="Google Shape;7682;p87"/>
          <p:cNvGrpSpPr/>
          <p:nvPr/>
        </p:nvGrpSpPr>
        <p:grpSpPr>
          <a:xfrm>
            <a:off x="4704254" y="971307"/>
            <a:ext cx="725845" cy="699975"/>
            <a:chOff x="4249973" y="1201875"/>
            <a:chExt cx="1958568" cy="1888762"/>
          </a:xfrm>
        </p:grpSpPr>
        <p:sp>
          <p:nvSpPr>
            <p:cNvPr id="7683" name="Google Shape;7683;p87"/>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4" name="Google Shape;7684;p87"/>
            <p:cNvGrpSpPr/>
            <p:nvPr/>
          </p:nvGrpSpPr>
          <p:grpSpPr>
            <a:xfrm>
              <a:off x="5853086" y="1789142"/>
              <a:ext cx="355454" cy="1048099"/>
              <a:chOff x="5576108" y="2016725"/>
              <a:chExt cx="565200" cy="1666560"/>
            </a:xfrm>
          </p:grpSpPr>
          <p:sp>
            <p:nvSpPr>
              <p:cNvPr id="7685" name="Google Shape;7685;p87"/>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686" name="Google Shape;7686;p8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7" name="Google Shape;7687;p87"/>
            <p:cNvGrpSpPr/>
            <p:nvPr/>
          </p:nvGrpSpPr>
          <p:grpSpPr>
            <a:xfrm>
              <a:off x="4869455" y="2691676"/>
              <a:ext cx="1013897" cy="398961"/>
              <a:chOff x="4012057" y="3451825"/>
              <a:chExt cx="1612175" cy="634379"/>
            </a:xfrm>
          </p:grpSpPr>
          <p:sp>
            <p:nvSpPr>
              <p:cNvPr id="7688" name="Google Shape;7688;p87"/>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689" name="Google Shape;7689;p8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0" name="Google Shape;7690;p87"/>
            <p:cNvGrpSpPr/>
            <p:nvPr/>
          </p:nvGrpSpPr>
          <p:grpSpPr>
            <a:xfrm>
              <a:off x="4276937" y="2155961"/>
              <a:ext cx="651965" cy="891358"/>
              <a:chOff x="3069908" y="2599997"/>
              <a:chExt cx="1036675" cy="1417328"/>
            </a:xfrm>
          </p:grpSpPr>
          <p:sp>
            <p:nvSpPr>
              <p:cNvPr id="7691" name="Google Shape;7691;p87"/>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692" name="Google Shape;7692;p8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3" name="Google Shape;7693;p87"/>
            <p:cNvGrpSpPr/>
            <p:nvPr/>
          </p:nvGrpSpPr>
          <p:grpSpPr>
            <a:xfrm>
              <a:off x="5054918" y="1201875"/>
              <a:ext cx="999548" cy="602711"/>
              <a:chOff x="4306958" y="1082925"/>
              <a:chExt cx="1589359" cy="958358"/>
            </a:xfrm>
          </p:grpSpPr>
          <p:sp>
            <p:nvSpPr>
              <p:cNvPr id="7694" name="Google Shape;7694;p87"/>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695" name="Google Shape;7695;p8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6" name="Google Shape;7696;p87"/>
            <p:cNvGrpSpPr/>
            <p:nvPr/>
          </p:nvGrpSpPr>
          <p:grpSpPr>
            <a:xfrm>
              <a:off x="4249973" y="1303451"/>
              <a:ext cx="799317" cy="841334"/>
              <a:chOff x="3027033" y="1244439"/>
              <a:chExt cx="1270977" cy="1337786"/>
            </a:xfrm>
          </p:grpSpPr>
          <p:sp>
            <p:nvSpPr>
              <p:cNvPr id="7697" name="Google Shape;7697;p87"/>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698" name="Google Shape;7698;p8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99" name="Google Shape;7699;p87"/>
          <p:cNvGrpSpPr/>
          <p:nvPr/>
        </p:nvGrpSpPr>
        <p:grpSpPr>
          <a:xfrm>
            <a:off x="4057119" y="1858087"/>
            <a:ext cx="750769" cy="683784"/>
            <a:chOff x="4204684" y="2104422"/>
            <a:chExt cx="699822" cy="637382"/>
          </a:xfrm>
        </p:grpSpPr>
        <p:grpSp>
          <p:nvGrpSpPr>
            <p:cNvPr id="7700" name="Google Shape;7700;p87"/>
            <p:cNvGrpSpPr/>
            <p:nvPr/>
          </p:nvGrpSpPr>
          <p:grpSpPr>
            <a:xfrm>
              <a:off x="4204684" y="2430067"/>
              <a:ext cx="342957" cy="311738"/>
              <a:chOff x="4204684" y="2430067"/>
              <a:chExt cx="342957" cy="311738"/>
            </a:xfrm>
          </p:grpSpPr>
          <p:sp>
            <p:nvSpPr>
              <p:cNvPr id="7701" name="Google Shape;7701;p87"/>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7"/>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3" name="Google Shape;7703;p87"/>
            <p:cNvGrpSpPr/>
            <p:nvPr/>
          </p:nvGrpSpPr>
          <p:grpSpPr>
            <a:xfrm>
              <a:off x="4561586" y="2430067"/>
              <a:ext cx="342920" cy="311738"/>
              <a:chOff x="4561586" y="2430067"/>
              <a:chExt cx="342920" cy="311738"/>
            </a:xfrm>
          </p:grpSpPr>
          <p:sp>
            <p:nvSpPr>
              <p:cNvPr id="7704" name="Google Shape;7704;p87"/>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7"/>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6" name="Google Shape;7706;p87"/>
            <p:cNvGrpSpPr/>
            <p:nvPr/>
          </p:nvGrpSpPr>
          <p:grpSpPr>
            <a:xfrm>
              <a:off x="4561586" y="2104422"/>
              <a:ext cx="342920" cy="311738"/>
              <a:chOff x="4561586" y="2104422"/>
              <a:chExt cx="342920" cy="311738"/>
            </a:xfrm>
          </p:grpSpPr>
          <p:sp>
            <p:nvSpPr>
              <p:cNvPr id="7707" name="Google Shape;7707;p87"/>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7"/>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9" name="Google Shape;7709;p87"/>
            <p:cNvGrpSpPr/>
            <p:nvPr/>
          </p:nvGrpSpPr>
          <p:grpSpPr>
            <a:xfrm>
              <a:off x="4204684" y="2104422"/>
              <a:ext cx="342957" cy="311664"/>
              <a:chOff x="4204684" y="2104422"/>
              <a:chExt cx="342957" cy="311664"/>
            </a:xfrm>
          </p:grpSpPr>
          <p:sp>
            <p:nvSpPr>
              <p:cNvPr id="7710" name="Google Shape;7710;p87"/>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87"/>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12" name="Google Shape;7712;p87"/>
          <p:cNvGrpSpPr/>
          <p:nvPr/>
        </p:nvGrpSpPr>
        <p:grpSpPr>
          <a:xfrm>
            <a:off x="5521552" y="971301"/>
            <a:ext cx="660591" cy="688867"/>
            <a:chOff x="5830645" y="1267368"/>
            <a:chExt cx="530340" cy="553040"/>
          </a:xfrm>
        </p:grpSpPr>
        <p:sp>
          <p:nvSpPr>
            <p:cNvPr id="7713" name="Google Shape;7713;p87"/>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14" name="Google Shape;7714;p87"/>
            <p:cNvGrpSpPr/>
            <p:nvPr/>
          </p:nvGrpSpPr>
          <p:grpSpPr>
            <a:xfrm>
              <a:off x="5830645" y="1267368"/>
              <a:ext cx="259743" cy="269909"/>
              <a:chOff x="5830645" y="1267368"/>
              <a:chExt cx="259743" cy="269909"/>
            </a:xfrm>
          </p:grpSpPr>
          <p:sp>
            <p:nvSpPr>
              <p:cNvPr id="7715" name="Google Shape;7715;p87"/>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87"/>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7" name="Google Shape;7717;p87"/>
            <p:cNvGrpSpPr/>
            <p:nvPr/>
          </p:nvGrpSpPr>
          <p:grpSpPr>
            <a:xfrm>
              <a:off x="6101293" y="1267368"/>
              <a:ext cx="259692" cy="269909"/>
              <a:chOff x="6101293" y="1267368"/>
              <a:chExt cx="259692" cy="269909"/>
            </a:xfrm>
          </p:grpSpPr>
          <p:sp>
            <p:nvSpPr>
              <p:cNvPr id="7718" name="Google Shape;7718;p87"/>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7"/>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0" name="Google Shape;7720;p87"/>
            <p:cNvGrpSpPr/>
            <p:nvPr/>
          </p:nvGrpSpPr>
          <p:grpSpPr>
            <a:xfrm>
              <a:off x="5830645" y="1550500"/>
              <a:ext cx="259692" cy="269909"/>
              <a:chOff x="5830645" y="1550500"/>
              <a:chExt cx="259692" cy="269909"/>
            </a:xfrm>
          </p:grpSpPr>
          <p:sp>
            <p:nvSpPr>
              <p:cNvPr id="7721" name="Google Shape;7721;p87"/>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7"/>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3" name="Google Shape;7723;p87"/>
            <p:cNvGrpSpPr/>
            <p:nvPr/>
          </p:nvGrpSpPr>
          <p:grpSpPr>
            <a:xfrm>
              <a:off x="6101293" y="1550500"/>
              <a:ext cx="259692" cy="269909"/>
              <a:chOff x="6101293" y="1550500"/>
              <a:chExt cx="259692" cy="269909"/>
            </a:xfrm>
          </p:grpSpPr>
          <p:sp>
            <p:nvSpPr>
              <p:cNvPr id="7724" name="Google Shape;7724;p87"/>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87"/>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26" name="Google Shape;7726;p87"/>
          <p:cNvGrpSpPr/>
          <p:nvPr/>
        </p:nvGrpSpPr>
        <p:grpSpPr>
          <a:xfrm>
            <a:off x="723705" y="1861761"/>
            <a:ext cx="697154" cy="679574"/>
            <a:chOff x="2679875" y="2361475"/>
            <a:chExt cx="780425" cy="760575"/>
          </a:xfrm>
        </p:grpSpPr>
        <p:sp>
          <p:nvSpPr>
            <p:cNvPr id="7727" name="Google Shape;7727;p87"/>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87"/>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8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7"/>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3" name="Google Shape;7733;p87"/>
          <p:cNvGrpSpPr/>
          <p:nvPr/>
        </p:nvGrpSpPr>
        <p:grpSpPr>
          <a:xfrm>
            <a:off x="3122864" y="971353"/>
            <a:ext cx="735829" cy="684547"/>
            <a:chOff x="3351965" y="1148808"/>
            <a:chExt cx="750770" cy="698375"/>
          </a:xfrm>
        </p:grpSpPr>
        <p:grpSp>
          <p:nvGrpSpPr>
            <p:cNvPr id="7734" name="Google Shape;7734;p87"/>
            <p:cNvGrpSpPr/>
            <p:nvPr/>
          </p:nvGrpSpPr>
          <p:grpSpPr>
            <a:xfrm>
              <a:off x="3586796" y="1148808"/>
              <a:ext cx="294857" cy="286830"/>
              <a:chOff x="3750225" y="1774000"/>
              <a:chExt cx="149575" cy="145525"/>
            </a:xfrm>
          </p:grpSpPr>
          <p:sp>
            <p:nvSpPr>
              <p:cNvPr id="7735" name="Google Shape;7735;p8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8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7" name="Google Shape;7737;p87"/>
            <p:cNvGrpSpPr/>
            <p:nvPr/>
          </p:nvGrpSpPr>
          <p:grpSpPr>
            <a:xfrm>
              <a:off x="3779245" y="1375768"/>
              <a:ext cx="323490" cy="286978"/>
              <a:chOff x="3847850" y="1889150"/>
              <a:chExt cx="164100" cy="145600"/>
            </a:xfrm>
          </p:grpSpPr>
          <p:sp>
            <p:nvSpPr>
              <p:cNvPr id="7738" name="Google Shape;7738;p8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0" name="Google Shape;7740;p87"/>
            <p:cNvGrpSpPr/>
            <p:nvPr/>
          </p:nvGrpSpPr>
          <p:grpSpPr>
            <a:xfrm>
              <a:off x="3351965" y="1330435"/>
              <a:ext cx="295449" cy="285401"/>
              <a:chOff x="3631100" y="1866150"/>
              <a:chExt cx="149875" cy="144800"/>
            </a:xfrm>
          </p:grpSpPr>
          <p:sp>
            <p:nvSpPr>
              <p:cNvPr id="7741" name="Google Shape;7741;p87"/>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7"/>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3" name="Google Shape;7743;p87"/>
            <p:cNvGrpSpPr/>
            <p:nvPr/>
          </p:nvGrpSpPr>
          <p:grpSpPr>
            <a:xfrm>
              <a:off x="3548208" y="1560352"/>
              <a:ext cx="294808" cy="286830"/>
              <a:chOff x="3730650" y="1982800"/>
              <a:chExt cx="149550" cy="145525"/>
            </a:xfrm>
          </p:grpSpPr>
          <p:sp>
            <p:nvSpPr>
              <p:cNvPr id="7744" name="Google Shape;7744;p8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46" name="Google Shape;7746;p87"/>
          <p:cNvGrpSpPr/>
          <p:nvPr/>
        </p:nvGrpSpPr>
        <p:grpSpPr>
          <a:xfrm>
            <a:off x="7624517" y="971307"/>
            <a:ext cx="804565" cy="677795"/>
            <a:chOff x="7636443" y="1204988"/>
            <a:chExt cx="804565" cy="677795"/>
          </a:xfrm>
        </p:grpSpPr>
        <p:grpSp>
          <p:nvGrpSpPr>
            <p:cNvPr id="7747" name="Google Shape;7747;p87"/>
            <p:cNvGrpSpPr/>
            <p:nvPr/>
          </p:nvGrpSpPr>
          <p:grpSpPr>
            <a:xfrm>
              <a:off x="7636443" y="1509705"/>
              <a:ext cx="804565" cy="373078"/>
              <a:chOff x="7636443" y="1509705"/>
              <a:chExt cx="804565" cy="373078"/>
            </a:xfrm>
          </p:grpSpPr>
          <p:sp>
            <p:nvSpPr>
              <p:cNvPr id="7748" name="Google Shape;7748;p87"/>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7"/>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0" name="Google Shape;7750;p87"/>
            <p:cNvGrpSpPr/>
            <p:nvPr/>
          </p:nvGrpSpPr>
          <p:grpSpPr>
            <a:xfrm>
              <a:off x="7636443" y="1408133"/>
              <a:ext cx="804565" cy="373078"/>
              <a:chOff x="7636443" y="1408133"/>
              <a:chExt cx="804565" cy="373078"/>
            </a:xfrm>
          </p:grpSpPr>
          <p:sp>
            <p:nvSpPr>
              <p:cNvPr id="7751" name="Google Shape;7751;p87"/>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7"/>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3" name="Google Shape;7753;p87"/>
            <p:cNvGrpSpPr/>
            <p:nvPr/>
          </p:nvGrpSpPr>
          <p:grpSpPr>
            <a:xfrm>
              <a:off x="7636443" y="1306560"/>
              <a:ext cx="804565" cy="373078"/>
              <a:chOff x="7636443" y="1306560"/>
              <a:chExt cx="804565" cy="373078"/>
            </a:xfrm>
          </p:grpSpPr>
          <p:sp>
            <p:nvSpPr>
              <p:cNvPr id="7754" name="Google Shape;7754;p87"/>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87"/>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6" name="Google Shape;7756;p87"/>
            <p:cNvGrpSpPr/>
            <p:nvPr/>
          </p:nvGrpSpPr>
          <p:grpSpPr>
            <a:xfrm>
              <a:off x="7636443" y="1204988"/>
              <a:ext cx="804565" cy="373078"/>
              <a:chOff x="7636443" y="1204988"/>
              <a:chExt cx="804565" cy="373078"/>
            </a:xfrm>
          </p:grpSpPr>
          <p:sp>
            <p:nvSpPr>
              <p:cNvPr id="7757" name="Google Shape;7757;p87"/>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7"/>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59" name="Google Shape;7759;p87"/>
          <p:cNvGrpSpPr/>
          <p:nvPr/>
        </p:nvGrpSpPr>
        <p:grpSpPr>
          <a:xfrm>
            <a:off x="4963363" y="1878721"/>
            <a:ext cx="661339" cy="661188"/>
            <a:chOff x="3990000" y="975400"/>
            <a:chExt cx="3934200" cy="3933300"/>
          </a:xfrm>
        </p:grpSpPr>
        <p:sp>
          <p:nvSpPr>
            <p:cNvPr id="7760" name="Google Shape;7760;p87"/>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87"/>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7"/>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7"/>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4" name="Google Shape;7764;p87"/>
          <p:cNvGrpSpPr/>
          <p:nvPr/>
        </p:nvGrpSpPr>
        <p:grpSpPr>
          <a:xfrm>
            <a:off x="6607011" y="1857359"/>
            <a:ext cx="868881" cy="684241"/>
            <a:chOff x="6598259" y="2078634"/>
            <a:chExt cx="868881" cy="684241"/>
          </a:xfrm>
        </p:grpSpPr>
        <p:sp>
          <p:nvSpPr>
            <p:cNvPr id="7765" name="Google Shape;7765;p87"/>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87"/>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7"/>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7"/>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7"/>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87"/>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1" name="Google Shape;7771;p87"/>
            <p:cNvGrpSpPr/>
            <p:nvPr/>
          </p:nvGrpSpPr>
          <p:grpSpPr>
            <a:xfrm>
              <a:off x="6808175" y="2078634"/>
              <a:ext cx="452229" cy="684241"/>
              <a:chOff x="6808175" y="2078634"/>
              <a:chExt cx="452229" cy="684241"/>
            </a:xfrm>
          </p:grpSpPr>
          <p:sp>
            <p:nvSpPr>
              <p:cNvPr id="7772" name="Google Shape;7772;p87"/>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7"/>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7"/>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87"/>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87"/>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7"/>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78" name="Google Shape;7778;p87"/>
              <p:cNvGrpSpPr/>
              <p:nvPr/>
            </p:nvGrpSpPr>
            <p:grpSpPr>
              <a:xfrm>
                <a:off x="6821586" y="2078634"/>
                <a:ext cx="426871" cy="684241"/>
                <a:chOff x="6821586" y="2078634"/>
                <a:chExt cx="426871" cy="684241"/>
              </a:xfrm>
            </p:grpSpPr>
            <p:grpSp>
              <p:nvGrpSpPr>
                <p:cNvPr id="7779" name="Google Shape;7779;p87"/>
                <p:cNvGrpSpPr/>
                <p:nvPr/>
              </p:nvGrpSpPr>
              <p:grpSpPr>
                <a:xfrm>
                  <a:off x="6821586" y="2078634"/>
                  <a:ext cx="426871" cy="684241"/>
                  <a:chOff x="6821586" y="2078634"/>
                  <a:chExt cx="426871" cy="684241"/>
                </a:xfrm>
              </p:grpSpPr>
              <p:sp>
                <p:nvSpPr>
                  <p:cNvPr id="7780" name="Google Shape;7780;p87"/>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7"/>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7"/>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7"/>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87"/>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87"/>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7"/>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7"/>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87"/>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87"/>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87"/>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7"/>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7"/>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7"/>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7"/>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87"/>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87"/>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7"/>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7"/>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99" name="Google Shape;7799;p87"/>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7"/>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87"/>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87"/>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7"/>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7"/>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805" name="Google Shape;7805;p87"/>
          <p:cNvGrpSpPr/>
          <p:nvPr/>
        </p:nvGrpSpPr>
        <p:grpSpPr>
          <a:xfrm>
            <a:off x="716994" y="3531369"/>
            <a:ext cx="1340789" cy="640830"/>
            <a:chOff x="238125" y="1151100"/>
            <a:chExt cx="7139450" cy="3412300"/>
          </a:xfrm>
        </p:grpSpPr>
        <p:sp>
          <p:nvSpPr>
            <p:cNvPr id="7806" name="Google Shape;7806;p87"/>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7"/>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7"/>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7"/>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7"/>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87"/>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87"/>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7"/>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7"/>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7"/>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7"/>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7"/>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8" name="Google Shape;7818;p87"/>
          <p:cNvGrpSpPr/>
          <p:nvPr/>
        </p:nvGrpSpPr>
        <p:grpSpPr>
          <a:xfrm>
            <a:off x="5584217" y="2734650"/>
            <a:ext cx="985357" cy="585764"/>
            <a:chOff x="5145061" y="2881789"/>
            <a:chExt cx="1107641" cy="658458"/>
          </a:xfrm>
        </p:grpSpPr>
        <p:grpSp>
          <p:nvGrpSpPr>
            <p:cNvPr id="7819" name="Google Shape;7819;p87"/>
            <p:cNvGrpSpPr/>
            <p:nvPr/>
          </p:nvGrpSpPr>
          <p:grpSpPr>
            <a:xfrm>
              <a:off x="5722989" y="3244587"/>
              <a:ext cx="529713" cy="295659"/>
              <a:chOff x="5722989" y="3244587"/>
              <a:chExt cx="529713" cy="295659"/>
            </a:xfrm>
          </p:grpSpPr>
          <p:sp>
            <p:nvSpPr>
              <p:cNvPr id="7820" name="Google Shape;7820;p87"/>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821" name="Google Shape;7821;p87"/>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822" name="Google Shape;7822;p87"/>
            <p:cNvGrpSpPr/>
            <p:nvPr/>
          </p:nvGrpSpPr>
          <p:grpSpPr>
            <a:xfrm>
              <a:off x="5145061" y="3244587"/>
              <a:ext cx="536807" cy="295659"/>
              <a:chOff x="5145061" y="3244587"/>
              <a:chExt cx="536807" cy="295659"/>
            </a:xfrm>
          </p:grpSpPr>
          <p:sp>
            <p:nvSpPr>
              <p:cNvPr id="7823" name="Google Shape;7823;p87"/>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824" name="Google Shape;7824;p87"/>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825" name="Google Shape;7825;p87"/>
            <p:cNvGrpSpPr/>
            <p:nvPr/>
          </p:nvGrpSpPr>
          <p:grpSpPr>
            <a:xfrm>
              <a:off x="5341327" y="2898245"/>
              <a:ext cx="532309" cy="614891"/>
              <a:chOff x="5341327" y="2898245"/>
              <a:chExt cx="532309" cy="614891"/>
            </a:xfrm>
          </p:grpSpPr>
          <p:sp>
            <p:nvSpPr>
              <p:cNvPr id="7826" name="Google Shape;7826;p87"/>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827" name="Google Shape;7827;p87"/>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828" name="Google Shape;7828;p87"/>
            <p:cNvGrpSpPr/>
            <p:nvPr/>
          </p:nvGrpSpPr>
          <p:grpSpPr>
            <a:xfrm>
              <a:off x="5532290" y="2881789"/>
              <a:ext cx="620516" cy="305456"/>
              <a:chOff x="5532290" y="2881789"/>
              <a:chExt cx="620516" cy="305456"/>
            </a:xfrm>
          </p:grpSpPr>
          <p:sp>
            <p:nvSpPr>
              <p:cNvPr id="7829" name="Google Shape;7829;p87"/>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830" name="Google Shape;7830;p87"/>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831" name="Google Shape;7831;p87"/>
          <p:cNvGrpSpPr/>
          <p:nvPr/>
        </p:nvGrpSpPr>
        <p:grpSpPr>
          <a:xfrm>
            <a:off x="8163140" y="3526708"/>
            <a:ext cx="269068" cy="645491"/>
            <a:chOff x="7026852" y="3311869"/>
            <a:chExt cx="434331" cy="1041954"/>
          </a:xfrm>
        </p:grpSpPr>
        <p:sp>
          <p:nvSpPr>
            <p:cNvPr id="7832" name="Google Shape;7832;p87"/>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87"/>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87"/>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5" name="Google Shape;7835;p87"/>
          <p:cNvGrpSpPr/>
          <p:nvPr/>
        </p:nvGrpSpPr>
        <p:grpSpPr>
          <a:xfrm>
            <a:off x="6179721" y="3565945"/>
            <a:ext cx="293882" cy="293836"/>
            <a:chOff x="4873519" y="3311869"/>
            <a:chExt cx="499374" cy="499296"/>
          </a:xfrm>
        </p:grpSpPr>
        <p:sp>
          <p:nvSpPr>
            <p:cNvPr id="7836" name="Google Shape;7836;p87"/>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87"/>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8" name="Google Shape;7838;p87"/>
          <p:cNvGrpSpPr/>
          <p:nvPr/>
        </p:nvGrpSpPr>
        <p:grpSpPr>
          <a:xfrm>
            <a:off x="6179721" y="3878317"/>
            <a:ext cx="293882" cy="293882"/>
            <a:chOff x="4873519" y="3875839"/>
            <a:chExt cx="499374" cy="499374"/>
          </a:xfrm>
        </p:grpSpPr>
        <p:sp>
          <p:nvSpPr>
            <p:cNvPr id="7839" name="Google Shape;7839;p87"/>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7"/>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1" name="Google Shape;7841;p87"/>
          <p:cNvGrpSpPr/>
          <p:nvPr/>
        </p:nvGrpSpPr>
        <p:grpSpPr>
          <a:xfrm>
            <a:off x="2410248" y="1850269"/>
            <a:ext cx="698104" cy="698208"/>
            <a:chOff x="2565073" y="2075876"/>
            <a:chExt cx="672482" cy="672518"/>
          </a:xfrm>
        </p:grpSpPr>
        <p:sp>
          <p:nvSpPr>
            <p:cNvPr id="7842" name="Google Shape;7842;p87"/>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87"/>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87"/>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7"/>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7"/>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7"/>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8" name="Google Shape;7848;p87"/>
          <p:cNvGrpSpPr/>
          <p:nvPr/>
        </p:nvGrpSpPr>
        <p:grpSpPr>
          <a:xfrm>
            <a:off x="5633660" y="3534870"/>
            <a:ext cx="438354" cy="637329"/>
            <a:chOff x="1697726" y="3244179"/>
            <a:chExt cx="788124" cy="1146069"/>
          </a:xfrm>
        </p:grpSpPr>
        <p:sp>
          <p:nvSpPr>
            <p:cNvPr id="7849" name="Google Shape;7849;p8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51" name="Google Shape;7851;p87"/>
          <p:cNvSpPr/>
          <p:nvPr/>
        </p:nvSpPr>
        <p:spPr>
          <a:xfrm>
            <a:off x="8130919"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52" name="Google Shape;7852;p87"/>
          <p:cNvGrpSpPr/>
          <p:nvPr/>
        </p:nvGrpSpPr>
        <p:grpSpPr>
          <a:xfrm>
            <a:off x="7634874" y="1863232"/>
            <a:ext cx="799565" cy="670282"/>
            <a:chOff x="7617850" y="2063282"/>
            <a:chExt cx="799565" cy="670282"/>
          </a:xfrm>
        </p:grpSpPr>
        <p:cxnSp>
          <p:nvCxnSpPr>
            <p:cNvPr id="7853" name="Google Shape;7853;p87"/>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854" name="Google Shape;7854;p87"/>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855" name="Google Shape;7855;p87"/>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856" name="Google Shape;7856;p87"/>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857" name="Google Shape;7857;p87"/>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858" name="Google Shape;7858;p87"/>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859" name="Google Shape;7859;p87"/>
            <p:cNvGrpSpPr/>
            <p:nvPr/>
          </p:nvGrpSpPr>
          <p:grpSpPr>
            <a:xfrm>
              <a:off x="7734309" y="2063282"/>
              <a:ext cx="570957" cy="620095"/>
              <a:chOff x="7734309" y="2063282"/>
              <a:chExt cx="570957" cy="620095"/>
            </a:xfrm>
          </p:grpSpPr>
          <p:grpSp>
            <p:nvGrpSpPr>
              <p:cNvPr id="7860" name="Google Shape;7860;p87"/>
              <p:cNvGrpSpPr/>
              <p:nvPr/>
            </p:nvGrpSpPr>
            <p:grpSpPr>
              <a:xfrm>
                <a:off x="8031573" y="2063282"/>
                <a:ext cx="273693" cy="620095"/>
                <a:chOff x="8031573" y="2063282"/>
                <a:chExt cx="273693" cy="620095"/>
              </a:xfrm>
            </p:grpSpPr>
            <p:sp>
              <p:nvSpPr>
                <p:cNvPr id="7861" name="Google Shape;7861;p87"/>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7"/>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87"/>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87"/>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5" name="Google Shape;7865;p87"/>
              <p:cNvGrpSpPr/>
              <p:nvPr/>
            </p:nvGrpSpPr>
            <p:grpSpPr>
              <a:xfrm flipH="1">
                <a:off x="7734309" y="2063282"/>
                <a:ext cx="273693" cy="620095"/>
                <a:chOff x="8031573" y="2063282"/>
                <a:chExt cx="273693" cy="620095"/>
              </a:xfrm>
            </p:grpSpPr>
            <p:sp>
              <p:nvSpPr>
                <p:cNvPr id="7866" name="Google Shape;7866;p87"/>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87"/>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7"/>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87"/>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7870" name="Google Shape;7870;p87"/>
          <p:cNvSpPr/>
          <p:nvPr/>
        </p:nvSpPr>
        <p:spPr>
          <a:xfrm>
            <a:off x="7095128"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7"/>
          <p:cNvSpPr/>
          <p:nvPr/>
        </p:nvSpPr>
        <p:spPr>
          <a:xfrm rot="10800000">
            <a:off x="6581310"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72" name="Google Shape;7872;p87"/>
          <p:cNvGrpSpPr/>
          <p:nvPr/>
        </p:nvGrpSpPr>
        <p:grpSpPr>
          <a:xfrm>
            <a:off x="7821480" y="2716716"/>
            <a:ext cx="602567" cy="601884"/>
            <a:chOff x="1186975" y="238125"/>
            <a:chExt cx="5244275" cy="5238325"/>
          </a:xfrm>
        </p:grpSpPr>
        <p:sp>
          <p:nvSpPr>
            <p:cNvPr id="7873" name="Google Shape;7873;p8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7"/>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7"/>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7"/>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7" name="Google Shape;7877;p87"/>
          <p:cNvGrpSpPr/>
          <p:nvPr/>
        </p:nvGrpSpPr>
        <p:grpSpPr>
          <a:xfrm>
            <a:off x="3264218" y="1856199"/>
            <a:ext cx="651848" cy="687338"/>
            <a:chOff x="3400515" y="2056248"/>
            <a:chExt cx="698134" cy="735987"/>
          </a:xfrm>
        </p:grpSpPr>
        <p:grpSp>
          <p:nvGrpSpPr>
            <p:cNvPr id="7878" name="Google Shape;7878;p87"/>
            <p:cNvGrpSpPr/>
            <p:nvPr/>
          </p:nvGrpSpPr>
          <p:grpSpPr>
            <a:xfrm>
              <a:off x="3400515" y="2283913"/>
              <a:ext cx="312919" cy="219900"/>
              <a:chOff x="3400515" y="2283913"/>
              <a:chExt cx="312919" cy="219900"/>
            </a:xfrm>
          </p:grpSpPr>
          <p:sp>
            <p:nvSpPr>
              <p:cNvPr id="7879" name="Google Shape;7879;p87"/>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880" name="Google Shape;7880;p87"/>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7881" name="Google Shape;7881;p87"/>
            <p:cNvGrpSpPr/>
            <p:nvPr/>
          </p:nvGrpSpPr>
          <p:grpSpPr>
            <a:xfrm>
              <a:off x="3547823" y="2461089"/>
              <a:ext cx="219900" cy="331146"/>
              <a:chOff x="3547823" y="2461089"/>
              <a:chExt cx="219900" cy="331146"/>
            </a:xfrm>
          </p:grpSpPr>
          <p:sp>
            <p:nvSpPr>
              <p:cNvPr id="7882" name="Google Shape;7882;p87"/>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883" name="Google Shape;7883;p87"/>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7884" name="Google Shape;7884;p87"/>
            <p:cNvGrpSpPr/>
            <p:nvPr/>
          </p:nvGrpSpPr>
          <p:grpSpPr>
            <a:xfrm>
              <a:off x="3734138" y="2461089"/>
              <a:ext cx="219900" cy="331146"/>
              <a:chOff x="3734138" y="2461089"/>
              <a:chExt cx="219900" cy="331146"/>
            </a:xfrm>
          </p:grpSpPr>
          <p:sp>
            <p:nvSpPr>
              <p:cNvPr id="7885" name="Google Shape;7885;p87"/>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886" name="Google Shape;7886;p87"/>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7887" name="Google Shape;7887;p87"/>
            <p:cNvGrpSpPr/>
            <p:nvPr/>
          </p:nvGrpSpPr>
          <p:grpSpPr>
            <a:xfrm>
              <a:off x="3787560" y="2281742"/>
              <a:ext cx="311089" cy="219900"/>
              <a:chOff x="3787560" y="2281742"/>
              <a:chExt cx="311089" cy="219900"/>
            </a:xfrm>
          </p:grpSpPr>
          <p:sp>
            <p:nvSpPr>
              <p:cNvPr id="7888" name="Google Shape;7888;p87"/>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889" name="Google Shape;7889;p87"/>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7890" name="Google Shape;7890;p87"/>
            <p:cNvGrpSpPr/>
            <p:nvPr/>
          </p:nvGrpSpPr>
          <p:grpSpPr>
            <a:xfrm>
              <a:off x="3637290" y="2056248"/>
              <a:ext cx="219900" cy="330736"/>
              <a:chOff x="3637290" y="2056248"/>
              <a:chExt cx="219900" cy="330736"/>
            </a:xfrm>
          </p:grpSpPr>
          <p:sp>
            <p:nvSpPr>
              <p:cNvPr id="7891" name="Google Shape;7891;p87"/>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892" name="Google Shape;7892;p87"/>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7893" name="Google Shape;7893;p87"/>
          <p:cNvGrpSpPr/>
          <p:nvPr/>
        </p:nvGrpSpPr>
        <p:grpSpPr>
          <a:xfrm>
            <a:off x="2555923" y="2726206"/>
            <a:ext cx="1268144" cy="592394"/>
            <a:chOff x="238125" y="1188750"/>
            <a:chExt cx="7140450" cy="3335550"/>
          </a:xfrm>
        </p:grpSpPr>
        <p:sp>
          <p:nvSpPr>
            <p:cNvPr id="7894" name="Google Shape;7894;p8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8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9" name="Google Shape;7899;p87"/>
          <p:cNvGrpSpPr/>
          <p:nvPr/>
        </p:nvGrpSpPr>
        <p:grpSpPr>
          <a:xfrm>
            <a:off x="6663824" y="2728360"/>
            <a:ext cx="1053944" cy="590147"/>
            <a:chOff x="238125" y="1335475"/>
            <a:chExt cx="5418735" cy="3034175"/>
          </a:xfrm>
        </p:grpSpPr>
        <p:sp>
          <p:nvSpPr>
            <p:cNvPr id="7900" name="Google Shape;7900;p8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3" name="Google Shape;7903;p87"/>
          <p:cNvGrpSpPr/>
          <p:nvPr/>
        </p:nvGrpSpPr>
        <p:grpSpPr>
          <a:xfrm>
            <a:off x="4094633" y="3533260"/>
            <a:ext cx="1268207" cy="638939"/>
            <a:chOff x="3967651" y="3645904"/>
            <a:chExt cx="1479304" cy="745292"/>
          </a:xfrm>
        </p:grpSpPr>
        <p:grpSp>
          <p:nvGrpSpPr>
            <p:cNvPr id="7904" name="Google Shape;7904;p87"/>
            <p:cNvGrpSpPr/>
            <p:nvPr/>
          </p:nvGrpSpPr>
          <p:grpSpPr>
            <a:xfrm>
              <a:off x="3967651" y="4009026"/>
              <a:ext cx="1479304" cy="382170"/>
              <a:chOff x="3967651" y="4009026"/>
              <a:chExt cx="1479304" cy="382170"/>
            </a:xfrm>
          </p:grpSpPr>
          <p:grpSp>
            <p:nvGrpSpPr>
              <p:cNvPr id="7905" name="Google Shape;7905;p87"/>
              <p:cNvGrpSpPr/>
              <p:nvPr/>
            </p:nvGrpSpPr>
            <p:grpSpPr>
              <a:xfrm>
                <a:off x="4892216" y="4195630"/>
                <a:ext cx="554739" cy="195566"/>
                <a:chOff x="3604375" y="4892160"/>
                <a:chExt cx="1651500" cy="582215"/>
              </a:xfrm>
            </p:grpSpPr>
            <p:sp>
              <p:nvSpPr>
                <p:cNvPr id="7906" name="Google Shape;7906;p87"/>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7"/>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8" name="Google Shape;7908;p87"/>
              <p:cNvGrpSpPr/>
              <p:nvPr/>
            </p:nvGrpSpPr>
            <p:grpSpPr>
              <a:xfrm>
                <a:off x="3967651" y="4146303"/>
                <a:ext cx="579402" cy="244893"/>
                <a:chOff x="851875" y="4745310"/>
                <a:chExt cx="1724925" cy="729065"/>
              </a:xfrm>
            </p:grpSpPr>
            <p:sp>
              <p:nvSpPr>
                <p:cNvPr id="7909" name="Google Shape;7909;p87"/>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7"/>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1" name="Google Shape;7911;p87"/>
              <p:cNvGrpSpPr/>
              <p:nvPr/>
            </p:nvGrpSpPr>
            <p:grpSpPr>
              <a:xfrm>
                <a:off x="4460753" y="4009026"/>
                <a:ext cx="493110" cy="382170"/>
                <a:chOff x="2319875" y="4336625"/>
                <a:chExt cx="1468025" cy="1137750"/>
              </a:xfrm>
            </p:grpSpPr>
            <p:sp>
              <p:nvSpPr>
                <p:cNvPr id="7912" name="Google Shape;7912;p87"/>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7"/>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14" name="Google Shape;7914;p87"/>
            <p:cNvGrpSpPr/>
            <p:nvPr/>
          </p:nvGrpSpPr>
          <p:grpSpPr>
            <a:xfrm>
              <a:off x="4479443" y="3645904"/>
              <a:ext cx="455965" cy="388789"/>
              <a:chOff x="2957425" y="238100"/>
              <a:chExt cx="1910200" cy="1628775"/>
            </a:xfrm>
          </p:grpSpPr>
          <p:sp>
            <p:nvSpPr>
              <p:cNvPr id="7915" name="Google Shape;7915;p87"/>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7"/>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7"/>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7"/>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7"/>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87"/>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87"/>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7"/>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7"/>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7"/>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25" name="Google Shape;7925;p87"/>
          <p:cNvGrpSpPr/>
          <p:nvPr/>
        </p:nvGrpSpPr>
        <p:grpSpPr>
          <a:xfrm>
            <a:off x="2480746" y="3534460"/>
            <a:ext cx="1243128" cy="637739"/>
            <a:chOff x="2496310" y="3693351"/>
            <a:chExt cx="1342906" cy="688926"/>
          </a:xfrm>
        </p:grpSpPr>
        <p:grpSp>
          <p:nvGrpSpPr>
            <p:cNvPr id="7926" name="Google Shape;7926;p87"/>
            <p:cNvGrpSpPr/>
            <p:nvPr/>
          </p:nvGrpSpPr>
          <p:grpSpPr>
            <a:xfrm>
              <a:off x="2496310" y="3693351"/>
              <a:ext cx="1342906" cy="688875"/>
              <a:chOff x="2496310" y="3693351"/>
              <a:chExt cx="1342906" cy="688875"/>
            </a:xfrm>
          </p:grpSpPr>
          <p:sp>
            <p:nvSpPr>
              <p:cNvPr id="7927" name="Google Shape;7927;p87"/>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7"/>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87"/>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87"/>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7"/>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7"/>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33" name="Google Shape;7933;p87"/>
              <p:cNvCxnSpPr>
                <a:stCxn id="7931"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7934" name="Google Shape;7934;p87"/>
              <p:cNvCxnSpPr>
                <a:stCxn id="7928"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7935" name="Google Shape;7935;p87"/>
              <p:cNvCxnSpPr>
                <a:stCxn id="7929"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936" name="Google Shape;7936;p87"/>
              <p:cNvCxnSpPr>
                <a:stCxn id="7932"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937" name="Google Shape;7937;p87"/>
              <p:cNvCxnSpPr>
                <a:stCxn id="7930"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938" name="Google Shape;7938;p87"/>
            <p:cNvGrpSpPr/>
            <p:nvPr/>
          </p:nvGrpSpPr>
          <p:grpSpPr>
            <a:xfrm>
              <a:off x="2675275" y="3930557"/>
              <a:ext cx="1003306" cy="451719"/>
              <a:chOff x="2675275" y="4174282"/>
              <a:chExt cx="1003306" cy="451719"/>
            </a:xfrm>
          </p:grpSpPr>
          <p:sp>
            <p:nvSpPr>
              <p:cNvPr id="7939" name="Google Shape;7939;p87"/>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7"/>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87"/>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42" name="Google Shape;7942;p87"/>
          <p:cNvGrpSpPr/>
          <p:nvPr/>
        </p:nvGrpSpPr>
        <p:grpSpPr>
          <a:xfrm>
            <a:off x="1654417" y="971307"/>
            <a:ext cx="574511" cy="874709"/>
            <a:chOff x="1715404" y="1112080"/>
            <a:chExt cx="642270" cy="977984"/>
          </a:xfrm>
        </p:grpSpPr>
        <p:grpSp>
          <p:nvGrpSpPr>
            <p:cNvPr id="7943" name="Google Shape;7943;p87"/>
            <p:cNvGrpSpPr/>
            <p:nvPr/>
          </p:nvGrpSpPr>
          <p:grpSpPr>
            <a:xfrm>
              <a:off x="1715404" y="1112080"/>
              <a:ext cx="642270" cy="977984"/>
              <a:chOff x="1715404" y="1112080"/>
              <a:chExt cx="642270" cy="977984"/>
            </a:xfrm>
          </p:grpSpPr>
          <p:sp>
            <p:nvSpPr>
              <p:cNvPr id="7944" name="Google Shape;7944;p87"/>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7"/>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6" name="Google Shape;7946;p87"/>
            <p:cNvGrpSpPr/>
            <p:nvPr/>
          </p:nvGrpSpPr>
          <p:grpSpPr>
            <a:xfrm>
              <a:off x="1768927" y="1165603"/>
              <a:ext cx="535225" cy="851367"/>
              <a:chOff x="1768927" y="1165603"/>
              <a:chExt cx="535225" cy="851367"/>
            </a:xfrm>
          </p:grpSpPr>
          <p:sp>
            <p:nvSpPr>
              <p:cNvPr id="7947" name="Google Shape;7947;p87"/>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7"/>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9" name="Google Shape;7949;p87"/>
            <p:cNvGrpSpPr/>
            <p:nvPr/>
          </p:nvGrpSpPr>
          <p:grpSpPr>
            <a:xfrm>
              <a:off x="1822449" y="1219125"/>
              <a:ext cx="428180" cy="718859"/>
              <a:chOff x="1822449" y="1219125"/>
              <a:chExt cx="428180" cy="718859"/>
            </a:xfrm>
          </p:grpSpPr>
          <p:sp>
            <p:nvSpPr>
              <p:cNvPr id="7950" name="Google Shape;7950;p87"/>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7"/>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2" name="Google Shape;7952;p87"/>
            <p:cNvGrpSpPr/>
            <p:nvPr/>
          </p:nvGrpSpPr>
          <p:grpSpPr>
            <a:xfrm>
              <a:off x="1875972" y="1272648"/>
              <a:ext cx="321135" cy="586939"/>
              <a:chOff x="1875972" y="1272648"/>
              <a:chExt cx="321135" cy="586939"/>
            </a:xfrm>
          </p:grpSpPr>
          <p:sp>
            <p:nvSpPr>
              <p:cNvPr id="7953" name="Google Shape;7953;p87"/>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87"/>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55" name="Google Shape;7955;p87"/>
          <p:cNvGrpSpPr/>
          <p:nvPr/>
        </p:nvGrpSpPr>
        <p:grpSpPr>
          <a:xfrm>
            <a:off x="7761578" y="3528028"/>
            <a:ext cx="293855" cy="644170"/>
            <a:chOff x="241025" y="3151575"/>
            <a:chExt cx="293855" cy="644170"/>
          </a:xfrm>
        </p:grpSpPr>
        <p:sp>
          <p:nvSpPr>
            <p:cNvPr id="7956" name="Google Shape;7956;p87"/>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7"/>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8" name="Google Shape;7958;p87"/>
          <p:cNvGrpSpPr/>
          <p:nvPr/>
        </p:nvGrpSpPr>
        <p:grpSpPr>
          <a:xfrm>
            <a:off x="709562" y="2728028"/>
            <a:ext cx="1779649" cy="591620"/>
            <a:chOff x="246070" y="1983375"/>
            <a:chExt cx="1855347" cy="616849"/>
          </a:xfrm>
        </p:grpSpPr>
        <p:sp>
          <p:nvSpPr>
            <p:cNvPr id="7959" name="Google Shape;7959;p87"/>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87"/>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87"/>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7"/>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7"/>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7"/>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87"/>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87"/>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7"/>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8" name="Google Shape;7968;p87"/>
          <p:cNvGrpSpPr/>
          <p:nvPr/>
        </p:nvGrpSpPr>
        <p:grpSpPr>
          <a:xfrm>
            <a:off x="2320428" y="971307"/>
            <a:ext cx="711055" cy="745993"/>
            <a:chOff x="2496269" y="1171698"/>
            <a:chExt cx="761953" cy="799392"/>
          </a:xfrm>
        </p:grpSpPr>
        <p:grpSp>
          <p:nvGrpSpPr>
            <p:cNvPr id="7969" name="Google Shape;7969;p87"/>
            <p:cNvGrpSpPr/>
            <p:nvPr/>
          </p:nvGrpSpPr>
          <p:grpSpPr>
            <a:xfrm>
              <a:off x="2496269" y="1171698"/>
              <a:ext cx="761953" cy="723022"/>
              <a:chOff x="2496269" y="1171698"/>
              <a:chExt cx="761953" cy="723022"/>
            </a:xfrm>
          </p:grpSpPr>
          <p:sp>
            <p:nvSpPr>
              <p:cNvPr id="7970" name="Google Shape;7970;p87"/>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87"/>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72" name="Google Shape;7972;p87"/>
              <p:cNvGrpSpPr/>
              <p:nvPr/>
            </p:nvGrpSpPr>
            <p:grpSpPr>
              <a:xfrm>
                <a:off x="2496269" y="1171698"/>
                <a:ext cx="761953" cy="723022"/>
                <a:chOff x="2496269" y="1120652"/>
                <a:chExt cx="761953" cy="723022"/>
              </a:xfrm>
            </p:grpSpPr>
            <p:grpSp>
              <p:nvGrpSpPr>
                <p:cNvPr id="7973" name="Google Shape;7973;p87"/>
                <p:cNvGrpSpPr/>
                <p:nvPr/>
              </p:nvGrpSpPr>
              <p:grpSpPr>
                <a:xfrm>
                  <a:off x="2496269" y="1120652"/>
                  <a:ext cx="761953" cy="723022"/>
                  <a:chOff x="2496269" y="1120652"/>
                  <a:chExt cx="761953" cy="723022"/>
                </a:xfrm>
              </p:grpSpPr>
              <p:grpSp>
                <p:nvGrpSpPr>
                  <p:cNvPr id="7974" name="Google Shape;7974;p87"/>
                  <p:cNvGrpSpPr/>
                  <p:nvPr/>
                </p:nvGrpSpPr>
                <p:grpSpPr>
                  <a:xfrm>
                    <a:off x="2496269" y="1304589"/>
                    <a:ext cx="407089" cy="305057"/>
                    <a:chOff x="2496269" y="1304589"/>
                    <a:chExt cx="407089" cy="305057"/>
                  </a:xfrm>
                </p:grpSpPr>
                <p:sp>
                  <p:nvSpPr>
                    <p:cNvPr id="7975" name="Google Shape;7975;p87"/>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87"/>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7" name="Google Shape;7977;p87"/>
                  <p:cNvGrpSpPr/>
                  <p:nvPr/>
                </p:nvGrpSpPr>
                <p:grpSpPr>
                  <a:xfrm>
                    <a:off x="2586468" y="1493376"/>
                    <a:ext cx="358850" cy="349656"/>
                    <a:chOff x="2586468" y="1493376"/>
                    <a:chExt cx="358850" cy="349656"/>
                  </a:xfrm>
                </p:grpSpPr>
                <p:sp>
                  <p:nvSpPr>
                    <p:cNvPr id="7978" name="Google Shape;7978;p87"/>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7"/>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0" name="Google Shape;7980;p87"/>
                  <p:cNvGrpSpPr/>
                  <p:nvPr/>
                </p:nvGrpSpPr>
                <p:grpSpPr>
                  <a:xfrm>
                    <a:off x="2807939" y="1494024"/>
                    <a:ext cx="358857" cy="349650"/>
                    <a:chOff x="2807939" y="1494024"/>
                    <a:chExt cx="358857" cy="349650"/>
                  </a:xfrm>
                </p:grpSpPr>
                <p:sp>
                  <p:nvSpPr>
                    <p:cNvPr id="7981" name="Google Shape;7981;p87"/>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7"/>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3" name="Google Shape;7983;p87"/>
                  <p:cNvGrpSpPr/>
                  <p:nvPr/>
                </p:nvGrpSpPr>
                <p:grpSpPr>
                  <a:xfrm>
                    <a:off x="2851133" y="1305635"/>
                    <a:ext cx="407089" cy="305057"/>
                    <a:chOff x="2851133" y="1305635"/>
                    <a:chExt cx="407089" cy="305057"/>
                  </a:xfrm>
                </p:grpSpPr>
                <p:sp>
                  <p:nvSpPr>
                    <p:cNvPr id="7984" name="Google Shape;7984;p87"/>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7"/>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6" name="Google Shape;7986;p87"/>
                  <p:cNvGrpSpPr/>
                  <p:nvPr/>
                </p:nvGrpSpPr>
                <p:grpSpPr>
                  <a:xfrm>
                    <a:off x="2727495" y="1120652"/>
                    <a:ext cx="300271" cy="396358"/>
                    <a:chOff x="2727495" y="1120652"/>
                    <a:chExt cx="300271" cy="396358"/>
                  </a:xfrm>
                </p:grpSpPr>
                <p:sp>
                  <p:nvSpPr>
                    <p:cNvPr id="7987" name="Google Shape;7987;p87"/>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87"/>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89" name="Google Shape;7989;p87"/>
                <p:cNvGrpSpPr/>
                <p:nvPr/>
              </p:nvGrpSpPr>
              <p:grpSpPr>
                <a:xfrm>
                  <a:off x="2722305" y="1350460"/>
                  <a:ext cx="308357" cy="308344"/>
                  <a:chOff x="2722305" y="1350460"/>
                  <a:chExt cx="308357" cy="308344"/>
                </a:xfrm>
              </p:grpSpPr>
              <p:sp>
                <p:nvSpPr>
                  <p:cNvPr id="7990" name="Google Shape;7990;p87"/>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91" name="Google Shape;7991;p87"/>
                  <p:cNvGrpSpPr/>
                  <p:nvPr/>
                </p:nvGrpSpPr>
                <p:grpSpPr>
                  <a:xfrm>
                    <a:off x="2725064" y="1364529"/>
                    <a:ext cx="297954" cy="280182"/>
                    <a:chOff x="2725064" y="1364529"/>
                    <a:chExt cx="297954" cy="280182"/>
                  </a:xfrm>
                </p:grpSpPr>
                <p:sp>
                  <p:nvSpPr>
                    <p:cNvPr id="7992" name="Google Shape;7992;p87"/>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7"/>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7"/>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87"/>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87"/>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997" name="Google Shape;7997;p87"/>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7"/>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7"/>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7"/>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7"/>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2" name="Google Shape;8002;p87"/>
          <p:cNvGrpSpPr/>
          <p:nvPr/>
        </p:nvGrpSpPr>
        <p:grpSpPr>
          <a:xfrm>
            <a:off x="3909129" y="2727412"/>
            <a:ext cx="1569144" cy="591015"/>
            <a:chOff x="3820100" y="3023049"/>
            <a:chExt cx="1303926" cy="491162"/>
          </a:xfrm>
        </p:grpSpPr>
        <p:grpSp>
          <p:nvGrpSpPr>
            <p:cNvPr id="8003" name="Google Shape;8003;p87"/>
            <p:cNvGrpSpPr/>
            <p:nvPr/>
          </p:nvGrpSpPr>
          <p:grpSpPr>
            <a:xfrm>
              <a:off x="3820100" y="3023072"/>
              <a:ext cx="1303926" cy="491139"/>
              <a:chOff x="3820100" y="3023072"/>
              <a:chExt cx="1303926" cy="491139"/>
            </a:xfrm>
          </p:grpSpPr>
          <p:sp>
            <p:nvSpPr>
              <p:cNvPr id="8004" name="Google Shape;8004;p87"/>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87"/>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6" name="Google Shape;8006;p87"/>
            <p:cNvGrpSpPr/>
            <p:nvPr/>
          </p:nvGrpSpPr>
          <p:grpSpPr>
            <a:xfrm>
              <a:off x="4132439" y="3023645"/>
              <a:ext cx="393633" cy="177096"/>
              <a:chOff x="4132439" y="3023645"/>
              <a:chExt cx="393633" cy="177096"/>
            </a:xfrm>
          </p:grpSpPr>
          <p:sp>
            <p:nvSpPr>
              <p:cNvPr id="8007" name="Google Shape;8007;p87"/>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7"/>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9" name="Google Shape;8009;p87"/>
            <p:cNvGrpSpPr/>
            <p:nvPr/>
          </p:nvGrpSpPr>
          <p:grpSpPr>
            <a:xfrm>
              <a:off x="3921811" y="3023049"/>
              <a:ext cx="1002397" cy="388943"/>
              <a:chOff x="3921811" y="3023049"/>
              <a:chExt cx="1002397" cy="388943"/>
            </a:xfrm>
          </p:grpSpPr>
          <p:sp>
            <p:nvSpPr>
              <p:cNvPr id="8010" name="Google Shape;8010;p87"/>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7"/>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2" name="Google Shape;8012;p87"/>
            <p:cNvGrpSpPr/>
            <p:nvPr/>
          </p:nvGrpSpPr>
          <p:grpSpPr>
            <a:xfrm>
              <a:off x="4023645" y="3023049"/>
              <a:ext cx="683032" cy="286722"/>
              <a:chOff x="4023645" y="3023049"/>
              <a:chExt cx="683032" cy="286722"/>
            </a:xfrm>
          </p:grpSpPr>
          <p:sp>
            <p:nvSpPr>
              <p:cNvPr id="8013" name="Google Shape;8013;p87"/>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7"/>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15" name="Google Shape;8015;p87"/>
          <p:cNvGrpSpPr/>
          <p:nvPr/>
        </p:nvGrpSpPr>
        <p:grpSpPr>
          <a:xfrm>
            <a:off x="1541251" y="1854258"/>
            <a:ext cx="713522" cy="688025"/>
            <a:chOff x="1706078" y="2092648"/>
            <a:chExt cx="660913" cy="637296"/>
          </a:xfrm>
        </p:grpSpPr>
        <p:sp>
          <p:nvSpPr>
            <p:cNvPr id="8016" name="Google Shape;8016;p87"/>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17" name="Google Shape;8017;p87"/>
            <p:cNvGrpSpPr/>
            <p:nvPr/>
          </p:nvGrpSpPr>
          <p:grpSpPr>
            <a:xfrm>
              <a:off x="1706078" y="2092648"/>
              <a:ext cx="660913" cy="575241"/>
              <a:chOff x="1706078" y="2092648"/>
              <a:chExt cx="660913" cy="575241"/>
            </a:xfrm>
          </p:grpSpPr>
          <p:sp>
            <p:nvSpPr>
              <p:cNvPr id="8018" name="Google Shape;8018;p87"/>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7"/>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7"/>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021" name="Google Shape;8021;p87"/>
          <p:cNvGrpSpPr/>
          <p:nvPr/>
        </p:nvGrpSpPr>
        <p:grpSpPr>
          <a:xfrm>
            <a:off x="6303109" y="971806"/>
            <a:ext cx="1317459" cy="684168"/>
            <a:chOff x="238125" y="999450"/>
            <a:chExt cx="7140700" cy="3708225"/>
          </a:xfrm>
        </p:grpSpPr>
        <p:sp>
          <p:nvSpPr>
            <p:cNvPr id="8022" name="Google Shape;8022;p8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8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8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87"/>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8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8034"/>
        <p:cNvGrpSpPr/>
        <p:nvPr/>
      </p:nvGrpSpPr>
      <p:grpSpPr>
        <a:xfrm>
          <a:off x="0" y="0"/>
          <a:ext cx="0" cy="0"/>
          <a:chOff x="0" y="0"/>
          <a:chExt cx="0" cy="0"/>
        </a:xfrm>
      </p:grpSpPr>
      <p:grpSp>
        <p:nvGrpSpPr>
          <p:cNvPr id="8035" name="Google Shape;8035;p88"/>
          <p:cNvGrpSpPr/>
          <p:nvPr/>
        </p:nvGrpSpPr>
        <p:grpSpPr>
          <a:xfrm>
            <a:off x="717027" y="967622"/>
            <a:ext cx="1636117" cy="1526144"/>
            <a:chOff x="729238" y="1179665"/>
            <a:chExt cx="1636117" cy="1526144"/>
          </a:xfrm>
        </p:grpSpPr>
        <p:grpSp>
          <p:nvGrpSpPr>
            <p:cNvPr id="8036" name="Google Shape;8036;p88"/>
            <p:cNvGrpSpPr/>
            <p:nvPr/>
          </p:nvGrpSpPr>
          <p:grpSpPr>
            <a:xfrm>
              <a:off x="729238" y="1179665"/>
              <a:ext cx="80700" cy="1526144"/>
              <a:chOff x="729238" y="1179665"/>
              <a:chExt cx="80700" cy="1526144"/>
            </a:xfrm>
          </p:grpSpPr>
          <p:sp>
            <p:nvSpPr>
              <p:cNvPr id="8037" name="Google Shape;8037;p88"/>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8"/>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8"/>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8"/>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8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8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7" name="Google Shape;8047;p88"/>
            <p:cNvGrpSpPr/>
            <p:nvPr/>
          </p:nvGrpSpPr>
          <p:grpSpPr>
            <a:xfrm>
              <a:off x="903098" y="1179665"/>
              <a:ext cx="80700" cy="1526144"/>
              <a:chOff x="903098" y="1179665"/>
              <a:chExt cx="80700" cy="1526144"/>
            </a:xfrm>
          </p:grpSpPr>
          <p:sp>
            <p:nvSpPr>
              <p:cNvPr id="8048" name="Google Shape;8048;p88"/>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8"/>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8"/>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88"/>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88"/>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8"/>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8" name="Google Shape;8058;p88"/>
            <p:cNvGrpSpPr/>
            <p:nvPr/>
          </p:nvGrpSpPr>
          <p:grpSpPr>
            <a:xfrm>
              <a:off x="1076958" y="1179665"/>
              <a:ext cx="80700" cy="1526144"/>
              <a:chOff x="1076958" y="1179665"/>
              <a:chExt cx="80700" cy="1526144"/>
            </a:xfrm>
          </p:grpSpPr>
          <p:sp>
            <p:nvSpPr>
              <p:cNvPr id="8059" name="Google Shape;8059;p88"/>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88"/>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8"/>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8"/>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8"/>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8"/>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8"/>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9" name="Google Shape;8069;p88"/>
            <p:cNvGrpSpPr/>
            <p:nvPr/>
          </p:nvGrpSpPr>
          <p:grpSpPr>
            <a:xfrm>
              <a:off x="1247707" y="1179665"/>
              <a:ext cx="80700" cy="1526144"/>
              <a:chOff x="1247707" y="1179665"/>
              <a:chExt cx="80700" cy="1526144"/>
            </a:xfrm>
          </p:grpSpPr>
          <p:sp>
            <p:nvSpPr>
              <p:cNvPr id="8070" name="Google Shape;8070;p88"/>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8"/>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8"/>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8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8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0" name="Google Shape;8080;p88"/>
            <p:cNvGrpSpPr/>
            <p:nvPr/>
          </p:nvGrpSpPr>
          <p:grpSpPr>
            <a:xfrm>
              <a:off x="1421567" y="1179665"/>
              <a:ext cx="80700" cy="1526144"/>
              <a:chOff x="1421567" y="1179665"/>
              <a:chExt cx="80700" cy="1526144"/>
            </a:xfrm>
          </p:grpSpPr>
          <p:sp>
            <p:nvSpPr>
              <p:cNvPr id="8081" name="Google Shape;8081;p88"/>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88"/>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88"/>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8"/>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8"/>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8"/>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8"/>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8"/>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8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1" name="Google Shape;8091;p88"/>
            <p:cNvGrpSpPr/>
            <p:nvPr/>
          </p:nvGrpSpPr>
          <p:grpSpPr>
            <a:xfrm>
              <a:off x="1592327" y="1179665"/>
              <a:ext cx="80700" cy="1526144"/>
              <a:chOff x="1592327" y="1179665"/>
              <a:chExt cx="80700" cy="1526144"/>
            </a:xfrm>
          </p:grpSpPr>
          <p:sp>
            <p:nvSpPr>
              <p:cNvPr id="8092" name="Google Shape;8092;p88"/>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8"/>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8"/>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8"/>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8"/>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8"/>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8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8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8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2" name="Google Shape;8102;p88"/>
            <p:cNvGrpSpPr/>
            <p:nvPr/>
          </p:nvGrpSpPr>
          <p:grpSpPr>
            <a:xfrm>
              <a:off x="1766187" y="1179665"/>
              <a:ext cx="80700" cy="1526144"/>
              <a:chOff x="1766187" y="1179665"/>
              <a:chExt cx="80700" cy="1526144"/>
            </a:xfrm>
          </p:grpSpPr>
          <p:sp>
            <p:nvSpPr>
              <p:cNvPr id="8103" name="Google Shape;8103;p88"/>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8"/>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8"/>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8"/>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8"/>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88"/>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88"/>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8"/>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8"/>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3" name="Google Shape;8113;p88"/>
            <p:cNvGrpSpPr/>
            <p:nvPr/>
          </p:nvGrpSpPr>
          <p:grpSpPr>
            <a:xfrm>
              <a:off x="1936935" y="1179665"/>
              <a:ext cx="80700" cy="1526144"/>
              <a:chOff x="1936935" y="1179665"/>
              <a:chExt cx="80700" cy="1526144"/>
            </a:xfrm>
          </p:grpSpPr>
          <p:sp>
            <p:nvSpPr>
              <p:cNvPr id="8114" name="Google Shape;8114;p88"/>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8"/>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8"/>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88"/>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88"/>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4" name="Google Shape;8124;p88"/>
            <p:cNvGrpSpPr/>
            <p:nvPr/>
          </p:nvGrpSpPr>
          <p:grpSpPr>
            <a:xfrm>
              <a:off x="2110795" y="1179665"/>
              <a:ext cx="80700" cy="1526144"/>
              <a:chOff x="2110795" y="1179665"/>
              <a:chExt cx="80700" cy="1526144"/>
            </a:xfrm>
          </p:grpSpPr>
          <p:sp>
            <p:nvSpPr>
              <p:cNvPr id="8125" name="Google Shape;8125;p88"/>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88"/>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88"/>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8"/>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8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8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5" name="Google Shape;8135;p88"/>
            <p:cNvGrpSpPr/>
            <p:nvPr/>
          </p:nvGrpSpPr>
          <p:grpSpPr>
            <a:xfrm>
              <a:off x="2284655" y="1179665"/>
              <a:ext cx="80700" cy="1526144"/>
              <a:chOff x="2284655" y="1179665"/>
              <a:chExt cx="80700" cy="1526144"/>
            </a:xfrm>
          </p:grpSpPr>
          <p:sp>
            <p:nvSpPr>
              <p:cNvPr id="8136" name="Google Shape;8136;p88"/>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8"/>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8"/>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88"/>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88"/>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8"/>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46" name="Google Shape;8146;p88"/>
          <p:cNvGrpSpPr/>
          <p:nvPr/>
        </p:nvGrpSpPr>
        <p:grpSpPr>
          <a:xfrm>
            <a:off x="2611693" y="986760"/>
            <a:ext cx="1364248" cy="1102133"/>
            <a:chOff x="2623904" y="1198803"/>
            <a:chExt cx="1364248" cy="1102133"/>
          </a:xfrm>
        </p:grpSpPr>
        <p:grpSp>
          <p:nvGrpSpPr>
            <p:cNvPr id="8147" name="Google Shape;8147;p88"/>
            <p:cNvGrpSpPr/>
            <p:nvPr/>
          </p:nvGrpSpPr>
          <p:grpSpPr>
            <a:xfrm>
              <a:off x="2623907" y="1198803"/>
              <a:ext cx="1364245" cy="273000"/>
              <a:chOff x="2623907" y="1198803"/>
              <a:chExt cx="1364245" cy="273000"/>
            </a:xfrm>
          </p:grpSpPr>
          <p:sp>
            <p:nvSpPr>
              <p:cNvPr id="8148" name="Google Shape;8148;p8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8"/>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3" name="Google Shape;8153;p88"/>
            <p:cNvGrpSpPr/>
            <p:nvPr/>
          </p:nvGrpSpPr>
          <p:grpSpPr>
            <a:xfrm>
              <a:off x="2623904" y="1476964"/>
              <a:ext cx="1364245" cy="273000"/>
              <a:chOff x="2623904" y="1476964"/>
              <a:chExt cx="1364245" cy="273000"/>
            </a:xfrm>
          </p:grpSpPr>
          <p:sp>
            <p:nvSpPr>
              <p:cNvPr id="8154" name="Google Shape;8154;p8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8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8"/>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8"/>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88"/>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9" name="Google Shape;8159;p88"/>
            <p:cNvGrpSpPr/>
            <p:nvPr/>
          </p:nvGrpSpPr>
          <p:grpSpPr>
            <a:xfrm>
              <a:off x="2623907" y="1749775"/>
              <a:ext cx="1364245" cy="273000"/>
              <a:chOff x="2623907" y="1749775"/>
              <a:chExt cx="1364245" cy="273000"/>
            </a:xfrm>
          </p:grpSpPr>
          <p:sp>
            <p:nvSpPr>
              <p:cNvPr id="8160" name="Google Shape;8160;p8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8"/>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8"/>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5" name="Google Shape;8165;p88"/>
            <p:cNvGrpSpPr/>
            <p:nvPr/>
          </p:nvGrpSpPr>
          <p:grpSpPr>
            <a:xfrm>
              <a:off x="2623904" y="2027936"/>
              <a:ext cx="1364245" cy="273000"/>
              <a:chOff x="2623904" y="2027936"/>
              <a:chExt cx="1364245" cy="273000"/>
            </a:xfrm>
          </p:grpSpPr>
          <p:sp>
            <p:nvSpPr>
              <p:cNvPr id="8166" name="Google Shape;8166;p8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8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8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71" name="Google Shape;8171;p88"/>
          <p:cNvGrpSpPr/>
          <p:nvPr/>
        </p:nvGrpSpPr>
        <p:grpSpPr>
          <a:xfrm>
            <a:off x="2601154" y="2445833"/>
            <a:ext cx="1387541" cy="159124"/>
            <a:chOff x="3200660" y="2180272"/>
            <a:chExt cx="2563824" cy="378237"/>
          </a:xfrm>
        </p:grpSpPr>
        <p:sp>
          <p:nvSpPr>
            <p:cNvPr id="8172" name="Google Shape;8172;p8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8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8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8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8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0" name="Google Shape;8190;p88"/>
          <p:cNvGrpSpPr/>
          <p:nvPr/>
        </p:nvGrpSpPr>
        <p:grpSpPr>
          <a:xfrm>
            <a:off x="2597679" y="2723597"/>
            <a:ext cx="1390502" cy="159625"/>
            <a:chOff x="3530150" y="2790075"/>
            <a:chExt cx="1962600" cy="225300"/>
          </a:xfrm>
        </p:grpSpPr>
        <p:sp>
          <p:nvSpPr>
            <p:cNvPr id="8191" name="Google Shape;8191;p88"/>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88"/>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3" name="Google Shape;8193;p88"/>
          <p:cNvGrpSpPr/>
          <p:nvPr/>
        </p:nvGrpSpPr>
        <p:grpSpPr>
          <a:xfrm>
            <a:off x="2597736" y="3001862"/>
            <a:ext cx="1411629" cy="154175"/>
            <a:chOff x="3558802" y="4011244"/>
            <a:chExt cx="1866000" cy="111600"/>
          </a:xfrm>
        </p:grpSpPr>
        <p:sp>
          <p:nvSpPr>
            <p:cNvPr id="8194" name="Google Shape;8194;p88"/>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8"/>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6" name="Google Shape;8196;p88"/>
          <p:cNvGrpSpPr/>
          <p:nvPr/>
        </p:nvGrpSpPr>
        <p:grpSpPr>
          <a:xfrm>
            <a:off x="2598024" y="2207432"/>
            <a:ext cx="1383503" cy="119761"/>
            <a:chOff x="3465975" y="2270258"/>
            <a:chExt cx="1986364" cy="171947"/>
          </a:xfrm>
        </p:grpSpPr>
        <p:sp>
          <p:nvSpPr>
            <p:cNvPr id="8197" name="Google Shape;8197;p8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8"/>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8"/>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88"/>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8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8"/>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8"/>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5" name="Google Shape;8205;p88"/>
          <p:cNvGrpSpPr/>
          <p:nvPr/>
        </p:nvGrpSpPr>
        <p:grpSpPr>
          <a:xfrm>
            <a:off x="2609031" y="3571205"/>
            <a:ext cx="1369531" cy="195460"/>
            <a:chOff x="723300" y="4253549"/>
            <a:chExt cx="2276482" cy="324900"/>
          </a:xfrm>
        </p:grpSpPr>
        <p:sp>
          <p:nvSpPr>
            <p:cNvPr id="8206" name="Google Shape;8206;p8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8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88"/>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1" name="Google Shape;8211;p88"/>
          <p:cNvGrpSpPr/>
          <p:nvPr/>
        </p:nvGrpSpPr>
        <p:grpSpPr>
          <a:xfrm>
            <a:off x="2598592" y="3272446"/>
            <a:ext cx="1389066" cy="180119"/>
            <a:chOff x="705948" y="3788465"/>
            <a:chExt cx="2308953" cy="299400"/>
          </a:xfrm>
        </p:grpSpPr>
        <p:sp>
          <p:nvSpPr>
            <p:cNvPr id="8212" name="Google Shape;8212;p8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8"/>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8"/>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7" name="Google Shape;8217;p88"/>
          <p:cNvGrpSpPr/>
          <p:nvPr/>
        </p:nvGrpSpPr>
        <p:grpSpPr>
          <a:xfrm>
            <a:off x="4195583" y="1876400"/>
            <a:ext cx="1433821" cy="191501"/>
            <a:chOff x="4273350" y="2088443"/>
            <a:chExt cx="1433821" cy="191501"/>
          </a:xfrm>
        </p:grpSpPr>
        <p:grpSp>
          <p:nvGrpSpPr>
            <p:cNvPr id="8218" name="Google Shape;8218;p88"/>
            <p:cNvGrpSpPr/>
            <p:nvPr/>
          </p:nvGrpSpPr>
          <p:grpSpPr>
            <a:xfrm>
              <a:off x="4273350" y="2088443"/>
              <a:ext cx="1433821" cy="0"/>
              <a:chOff x="5224975" y="2962250"/>
              <a:chExt cx="1544400" cy="0"/>
            </a:xfrm>
          </p:grpSpPr>
          <p:cxnSp>
            <p:nvCxnSpPr>
              <p:cNvPr id="8219" name="Google Shape;8219;p88"/>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220" name="Google Shape;8220;p88"/>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8221" name="Google Shape;8221;p88"/>
            <p:cNvGrpSpPr/>
            <p:nvPr/>
          </p:nvGrpSpPr>
          <p:grpSpPr>
            <a:xfrm>
              <a:off x="4273350" y="2279944"/>
              <a:ext cx="1433821" cy="0"/>
              <a:chOff x="5224975" y="2962250"/>
              <a:chExt cx="1544400" cy="0"/>
            </a:xfrm>
          </p:grpSpPr>
          <p:cxnSp>
            <p:nvCxnSpPr>
              <p:cNvPr id="8222" name="Google Shape;8222;p88"/>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8223" name="Google Shape;8223;p88"/>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8224" name="Google Shape;8224;p88"/>
          <p:cNvGrpSpPr/>
          <p:nvPr/>
        </p:nvGrpSpPr>
        <p:grpSpPr>
          <a:xfrm>
            <a:off x="2646529" y="3885304"/>
            <a:ext cx="1304609" cy="294074"/>
            <a:chOff x="2658741" y="4097347"/>
            <a:chExt cx="1304609" cy="294074"/>
          </a:xfrm>
        </p:grpSpPr>
        <p:grpSp>
          <p:nvGrpSpPr>
            <p:cNvPr id="8225" name="Google Shape;8225;p88"/>
            <p:cNvGrpSpPr/>
            <p:nvPr/>
          </p:nvGrpSpPr>
          <p:grpSpPr>
            <a:xfrm>
              <a:off x="2658741" y="4097347"/>
              <a:ext cx="118572" cy="294074"/>
              <a:chOff x="3343310" y="4475555"/>
              <a:chExt cx="127717" cy="316753"/>
            </a:xfrm>
          </p:grpSpPr>
          <p:sp>
            <p:nvSpPr>
              <p:cNvPr id="8226" name="Google Shape;8226;p8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8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88"/>
            <p:cNvGrpSpPr/>
            <p:nvPr/>
          </p:nvGrpSpPr>
          <p:grpSpPr>
            <a:xfrm>
              <a:off x="3815519" y="4098388"/>
              <a:ext cx="147831" cy="291991"/>
              <a:chOff x="3527539" y="4476677"/>
              <a:chExt cx="159232" cy="314510"/>
            </a:xfrm>
          </p:grpSpPr>
          <p:sp>
            <p:nvSpPr>
              <p:cNvPr id="8229" name="Google Shape;8229;p8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1" name="Google Shape;8231;p88"/>
            <p:cNvGrpSpPr/>
            <p:nvPr/>
          </p:nvGrpSpPr>
          <p:grpSpPr>
            <a:xfrm>
              <a:off x="3511696" y="4098388"/>
              <a:ext cx="147831" cy="291991"/>
              <a:chOff x="3527539" y="4476677"/>
              <a:chExt cx="159232" cy="314510"/>
            </a:xfrm>
          </p:grpSpPr>
          <p:sp>
            <p:nvSpPr>
              <p:cNvPr id="8232" name="Google Shape;8232;p8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4" name="Google Shape;8234;p88"/>
            <p:cNvGrpSpPr/>
            <p:nvPr/>
          </p:nvGrpSpPr>
          <p:grpSpPr>
            <a:xfrm>
              <a:off x="3207874" y="4098388"/>
              <a:ext cx="147831" cy="291991"/>
              <a:chOff x="3527539" y="4476677"/>
              <a:chExt cx="159232" cy="314510"/>
            </a:xfrm>
          </p:grpSpPr>
          <p:sp>
            <p:nvSpPr>
              <p:cNvPr id="8235" name="Google Shape;8235;p8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8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7" name="Google Shape;8237;p88"/>
            <p:cNvGrpSpPr/>
            <p:nvPr/>
          </p:nvGrpSpPr>
          <p:grpSpPr>
            <a:xfrm>
              <a:off x="2933305" y="4097347"/>
              <a:ext cx="118572" cy="294074"/>
              <a:chOff x="3343310" y="4475555"/>
              <a:chExt cx="127717" cy="316753"/>
            </a:xfrm>
          </p:grpSpPr>
          <p:sp>
            <p:nvSpPr>
              <p:cNvPr id="8238" name="Google Shape;8238;p8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8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40" name="Google Shape;8240;p88"/>
          <p:cNvGrpSpPr/>
          <p:nvPr/>
        </p:nvGrpSpPr>
        <p:grpSpPr>
          <a:xfrm>
            <a:off x="4197138" y="963998"/>
            <a:ext cx="1430711" cy="751237"/>
            <a:chOff x="5159450" y="1919950"/>
            <a:chExt cx="1541050" cy="862500"/>
          </a:xfrm>
        </p:grpSpPr>
        <p:sp>
          <p:nvSpPr>
            <p:cNvPr id="8241" name="Google Shape;8241;p8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tr-TR"/>
            </a:p>
          </p:txBody>
        </p:sp>
        <p:grpSp>
          <p:nvGrpSpPr>
            <p:cNvPr id="8242" name="Google Shape;8242;p88"/>
            <p:cNvGrpSpPr/>
            <p:nvPr/>
          </p:nvGrpSpPr>
          <p:grpSpPr>
            <a:xfrm>
              <a:off x="5159450" y="1919950"/>
              <a:ext cx="1541050" cy="862500"/>
              <a:chOff x="5159450" y="1919950"/>
              <a:chExt cx="1541050" cy="862500"/>
            </a:xfrm>
          </p:grpSpPr>
          <p:cxnSp>
            <p:nvCxnSpPr>
              <p:cNvPr id="8243" name="Google Shape;8243;p8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244" name="Google Shape;8244;p8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245" name="Google Shape;8245;p88"/>
          <p:cNvGrpSpPr/>
          <p:nvPr/>
        </p:nvGrpSpPr>
        <p:grpSpPr>
          <a:xfrm>
            <a:off x="4245275" y="2227768"/>
            <a:ext cx="1334436" cy="967914"/>
            <a:chOff x="4294923" y="2439811"/>
            <a:chExt cx="1334436" cy="967914"/>
          </a:xfrm>
        </p:grpSpPr>
        <p:grpSp>
          <p:nvGrpSpPr>
            <p:cNvPr id="8246" name="Google Shape;8246;p88"/>
            <p:cNvGrpSpPr/>
            <p:nvPr/>
          </p:nvGrpSpPr>
          <p:grpSpPr>
            <a:xfrm>
              <a:off x="4960455" y="2469658"/>
              <a:ext cx="668904" cy="885524"/>
              <a:chOff x="4960455" y="2469658"/>
              <a:chExt cx="668904" cy="885524"/>
            </a:xfrm>
          </p:grpSpPr>
          <p:sp>
            <p:nvSpPr>
              <p:cNvPr id="8247" name="Google Shape;8247;p88"/>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8"/>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8"/>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8"/>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88"/>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88"/>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3" name="Google Shape;8253;p88"/>
            <p:cNvGrpSpPr/>
            <p:nvPr/>
          </p:nvGrpSpPr>
          <p:grpSpPr>
            <a:xfrm>
              <a:off x="4294923" y="2469658"/>
              <a:ext cx="668951" cy="885524"/>
              <a:chOff x="4294923" y="2469658"/>
              <a:chExt cx="668951" cy="885524"/>
            </a:xfrm>
          </p:grpSpPr>
          <p:sp>
            <p:nvSpPr>
              <p:cNvPr id="8254" name="Google Shape;8254;p88"/>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8"/>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8"/>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88"/>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88"/>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8"/>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60" name="Google Shape;8260;p88"/>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1" name="Google Shape;8261;p88"/>
          <p:cNvGrpSpPr/>
          <p:nvPr/>
        </p:nvGrpSpPr>
        <p:grpSpPr>
          <a:xfrm>
            <a:off x="4231478" y="3282213"/>
            <a:ext cx="1430949" cy="897289"/>
            <a:chOff x="4351371" y="3547942"/>
            <a:chExt cx="1345130" cy="843475"/>
          </a:xfrm>
        </p:grpSpPr>
        <p:grpSp>
          <p:nvGrpSpPr>
            <p:cNvPr id="8262" name="Google Shape;8262;p88"/>
            <p:cNvGrpSpPr/>
            <p:nvPr/>
          </p:nvGrpSpPr>
          <p:grpSpPr>
            <a:xfrm>
              <a:off x="4351371" y="4209917"/>
              <a:ext cx="1345130" cy="181500"/>
              <a:chOff x="4351371" y="4209917"/>
              <a:chExt cx="1345130" cy="181500"/>
            </a:xfrm>
          </p:grpSpPr>
          <p:sp>
            <p:nvSpPr>
              <p:cNvPr id="8263" name="Google Shape;8263;p88"/>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64" name="Google Shape;8264;p88"/>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8265" name="Google Shape;8265;p88"/>
            <p:cNvGrpSpPr/>
            <p:nvPr/>
          </p:nvGrpSpPr>
          <p:grpSpPr>
            <a:xfrm>
              <a:off x="4403010" y="3985221"/>
              <a:ext cx="1109518" cy="181500"/>
              <a:chOff x="4403010" y="3985221"/>
              <a:chExt cx="1109518" cy="181500"/>
            </a:xfrm>
          </p:grpSpPr>
          <p:sp>
            <p:nvSpPr>
              <p:cNvPr id="8266" name="Google Shape;8266;p88"/>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67" name="Google Shape;8267;p88"/>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8268" name="Google Shape;8268;p88"/>
            <p:cNvGrpSpPr/>
            <p:nvPr/>
          </p:nvGrpSpPr>
          <p:grpSpPr>
            <a:xfrm>
              <a:off x="4618704" y="3766582"/>
              <a:ext cx="807858" cy="181500"/>
              <a:chOff x="4618704" y="3766582"/>
              <a:chExt cx="807858" cy="181500"/>
            </a:xfrm>
          </p:grpSpPr>
          <p:sp>
            <p:nvSpPr>
              <p:cNvPr id="8269" name="Google Shape;8269;p88"/>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70" name="Google Shape;8270;p88"/>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8271" name="Google Shape;8271;p88"/>
            <p:cNvGrpSpPr/>
            <p:nvPr/>
          </p:nvGrpSpPr>
          <p:grpSpPr>
            <a:xfrm>
              <a:off x="4735238" y="3547942"/>
              <a:ext cx="462839" cy="181500"/>
              <a:chOff x="4735238" y="3547942"/>
              <a:chExt cx="462839" cy="181500"/>
            </a:xfrm>
          </p:grpSpPr>
          <p:sp>
            <p:nvSpPr>
              <p:cNvPr id="8272" name="Google Shape;8272;p88"/>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273" name="Google Shape;8273;p88"/>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8274" name="Google Shape;8274;p88"/>
          <p:cNvGrpSpPr/>
          <p:nvPr/>
        </p:nvGrpSpPr>
        <p:grpSpPr>
          <a:xfrm>
            <a:off x="7407836" y="2217537"/>
            <a:ext cx="1020955" cy="928853"/>
            <a:chOff x="926675" y="238125"/>
            <a:chExt cx="5755100" cy="5232975"/>
          </a:xfrm>
        </p:grpSpPr>
        <p:sp>
          <p:nvSpPr>
            <p:cNvPr id="8275" name="Google Shape;8275;p88"/>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8"/>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88"/>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88"/>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9" name="Google Shape;8279;p88"/>
          <p:cNvGrpSpPr/>
          <p:nvPr/>
        </p:nvGrpSpPr>
        <p:grpSpPr>
          <a:xfrm>
            <a:off x="715210" y="2616272"/>
            <a:ext cx="1695374" cy="1560837"/>
            <a:chOff x="727421" y="2828315"/>
            <a:chExt cx="1695374" cy="1560837"/>
          </a:xfrm>
        </p:grpSpPr>
        <p:grpSp>
          <p:nvGrpSpPr>
            <p:cNvPr id="8280" name="Google Shape;8280;p88"/>
            <p:cNvGrpSpPr/>
            <p:nvPr/>
          </p:nvGrpSpPr>
          <p:grpSpPr>
            <a:xfrm>
              <a:off x="727421" y="2828315"/>
              <a:ext cx="1695374" cy="1560837"/>
              <a:chOff x="734799" y="2782450"/>
              <a:chExt cx="1571100" cy="1577400"/>
            </a:xfrm>
          </p:grpSpPr>
          <p:cxnSp>
            <p:nvCxnSpPr>
              <p:cNvPr id="8281" name="Google Shape;8281;p8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282" name="Google Shape;8282;p8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283" name="Google Shape;8283;p88"/>
            <p:cNvGrpSpPr/>
            <p:nvPr/>
          </p:nvGrpSpPr>
          <p:grpSpPr>
            <a:xfrm>
              <a:off x="819108" y="2882501"/>
              <a:ext cx="1556791" cy="1426186"/>
              <a:chOff x="819108" y="2882501"/>
              <a:chExt cx="1556791" cy="1426186"/>
            </a:xfrm>
          </p:grpSpPr>
          <p:grpSp>
            <p:nvGrpSpPr>
              <p:cNvPr id="8284" name="Google Shape;8284;p88"/>
              <p:cNvGrpSpPr/>
              <p:nvPr/>
            </p:nvGrpSpPr>
            <p:grpSpPr>
              <a:xfrm>
                <a:off x="819108" y="2882501"/>
                <a:ext cx="103104" cy="1426186"/>
                <a:chOff x="4674013" y="3100904"/>
                <a:chExt cx="122758" cy="1698043"/>
              </a:xfrm>
            </p:grpSpPr>
            <p:sp>
              <p:nvSpPr>
                <p:cNvPr id="8285" name="Google Shape;8285;p8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8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8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8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2" name="Google Shape;8292;p88"/>
              <p:cNvGrpSpPr/>
              <p:nvPr/>
            </p:nvGrpSpPr>
            <p:grpSpPr>
              <a:xfrm>
                <a:off x="1062475" y="2882501"/>
                <a:ext cx="103104" cy="1426186"/>
                <a:chOff x="4940438" y="3100904"/>
                <a:chExt cx="122758" cy="1698043"/>
              </a:xfrm>
            </p:grpSpPr>
            <p:sp>
              <p:nvSpPr>
                <p:cNvPr id="8293" name="Google Shape;8293;p8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8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8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0" name="Google Shape;8300;p88"/>
              <p:cNvGrpSpPr/>
              <p:nvPr/>
            </p:nvGrpSpPr>
            <p:grpSpPr>
              <a:xfrm>
                <a:off x="1299324" y="2882501"/>
                <a:ext cx="103104" cy="1426186"/>
                <a:chOff x="5206863" y="3100904"/>
                <a:chExt cx="122758" cy="1698043"/>
              </a:xfrm>
            </p:grpSpPr>
            <p:sp>
              <p:nvSpPr>
                <p:cNvPr id="8301" name="Google Shape;8301;p8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8" name="Google Shape;8308;p88"/>
              <p:cNvGrpSpPr/>
              <p:nvPr/>
            </p:nvGrpSpPr>
            <p:grpSpPr>
              <a:xfrm>
                <a:off x="1786057" y="2882501"/>
                <a:ext cx="103104" cy="1426186"/>
                <a:chOff x="6006138" y="3143629"/>
                <a:chExt cx="122758" cy="1698043"/>
              </a:xfrm>
            </p:grpSpPr>
            <p:sp>
              <p:nvSpPr>
                <p:cNvPr id="8309" name="Google Shape;8309;p8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8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8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8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6" name="Google Shape;8316;p88"/>
              <p:cNvGrpSpPr/>
              <p:nvPr/>
            </p:nvGrpSpPr>
            <p:grpSpPr>
              <a:xfrm>
                <a:off x="2029422" y="2882501"/>
                <a:ext cx="103104" cy="1426186"/>
                <a:chOff x="6805413" y="3100904"/>
                <a:chExt cx="122758" cy="1698043"/>
              </a:xfrm>
            </p:grpSpPr>
            <p:sp>
              <p:nvSpPr>
                <p:cNvPr id="8317" name="Google Shape;8317;p8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4" name="Google Shape;8324;p88"/>
              <p:cNvGrpSpPr/>
              <p:nvPr/>
            </p:nvGrpSpPr>
            <p:grpSpPr>
              <a:xfrm>
                <a:off x="2272795" y="2882501"/>
                <a:ext cx="103104" cy="1426186"/>
                <a:chOff x="5206863" y="3100904"/>
                <a:chExt cx="122758" cy="1698043"/>
              </a:xfrm>
            </p:grpSpPr>
            <p:sp>
              <p:nvSpPr>
                <p:cNvPr id="8325" name="Google Shape;8325;p8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8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8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8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88"/>
              <p:cNvGrpSpPr/>
              <p:nvPr/>
            </p:nvGrpSpPr>
            <p:grpSpPr>
              <a:xfrm>
                <a:off x="1542694" y="2882501"/>
                <a:ext cx="103104" cy="1426186"/>
                <a:chOff x="6006138" y="3143629"/>
                <a:chExt cx="122758" cy="1698043"/>
              </a:xfrm>
            </p:grpSpPr>
            <p:sp>
              <p:nvSpPr>
                <p:cNvPr id="8333" name="Google Shape;8333;p8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8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8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40" name="Google Shape;8340;p88"/>
          <p:cNvGrpSpPr/>
          <p:nvPr/>
        </p:nvGrpSpPr>
        <p:grpSpPr>
          <a:xfrm>
            <a:off x="5671260" y="3305994"/>
            <a:ext cx="2749952" cy="870677"/>
            <a:chOff x="238125" y="1725700"/>
            <a:chExt cx="7139025" cy="2260325"/>
          </a:xfrm>
        </p:grpSpPr>
        <p:sp>
          <p:nvSpPr>
            <p:cNvPr id="8341" name="Google Shape;8341;p88"/>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8"/>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8"/>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8"/>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8"/>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88"/>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88"/>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8"/>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88"/>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88"/>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1" name="Google Shape;8351;p88"/>
          <p:cNvGrpSpPr/>
          <p:nvPr/>
        </p:nvGrpSpPr>
        <p:grpSpPr>
          <a:xfrm>
            <a:off x="5941424" y="2247740"/>
            <a:ext cx="1105452" cy="916747"/>
            <a:chOff x="5249100" y="1210600"/>
            <a:chExt cx="3502700" cy="2904775"/>
          </a:xfrm>
        </p:grpSpPr>
        <p:sp>
          <p:nvSpPr>
            <p:cNvPr id="8352" name="Google Shape;8352;p8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8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56" name="Google Shape;8356;p88"/>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8357" name="Google Shape;8357;p88"/>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8358" name="Google Shape;8358;p88"/>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8359" name="Google Shape;8359;p88"/>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8360" name="Google Shape;8360;p88"/>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1" name="Google Shape;8361;p88"/>
          <p:cNvGrpSpPr/>
          <p:nvPr/>
        </p:nvGrpSpPr>
        <p:grpSpPr>
          <a:xfrm>
            <a:off x="7123972" y="967158"/>
            <a:ext cx="1304650" cy="1124856"/>
            <a:chOff x="7287122" y="1165658"/>
            <a:chExt cx="1219413" cy="1051365"/>
          </a:xfrm>
        </p:grpSpPr>
        <p:grpSp>
          <p:nvGrpSpPr>
            <p:cNvPr id="8362" name="Google Shape;8362;p88"/>
            <p:cNvGrpSpPr/>
            <p:nvPr/>
          </p:nvGrpSpPr>
          <p:grpSpPr>
            <a:xfrm>
              <a:off x="7287122" y="1969723"/>
              <a:ext cx="1219413" cy="247300"/>
              <a:chOff x="7287122" y="1969723"/>
              <a:chExt cx="1219413" cy="247300"/>
            </a:xfrm>
          </p:grpSpPr>
          <p:sp>
            <p:nvSpPr>
              <p:cNvPr id="8363" name="Google Shape;8363;p8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64" name="Google Shape;8364;p88"/>
              <p:cNvGrpSpPr/>
              <p:nvPr/>
            </p:nvGrpSpPr>
            <p:grpSpPr>
              <a:xfrm>
                <a:off x="7287122" y="2063892"/>
                <a:ext cx="1151753" cy="73428"/>
                <a:chOff x="7287122" y="2063892"/>
                <a:chExt cx="1151753" cy="73428"/>
              </a:xfrm>
            </p:grpSpPr>
            <p:sp>
              <p:nvSpPr>
                <p:cNvPr id="8365" name="Google Shape;8365;p8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66" name="Google Shape;8366;p8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367" name="Google Shape;8367;p88"/>
            <p:cNvGrpSpPr/>
            <p:nvPr/>
          </p:nvGrpSpPr>
          <p:grpSpPr>
            <a:xfrm>
              <a:off x="7287122" y="1712201"/>
              <a:ext cx="1219403" cy="246767"/>
              <a:chOff x="7287122" y="1712201"/>
              <a:chExt cx="1219403" cy="246767"/>
            </a:xfrm>
          </p:grpSpPr>
          <p:sp>
            <p:nvSpPr>
              <p:cNvPr id="8368" name="Google Shape;8368;p8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69" name="Google Shape;8369;p88"/>
              <p:cNvGrpSpPr/>
              <p:nvPr/>
            </p:nvGrpSpPr>
            <p:grpSpPr>
              <a:xfrm>
                <a:off x="7287122" y="1842861"/>
                <a:ext cx="1005303" cy="73419"/>
                <a:chOff x="7287122" y="1842861"/>
                <a:chExt cx="1005303" cy="73419"/>
              </a:xfrm>
            </p:grpSpPr>
            <p:sp>
              <p:nvSpPr>
                <p:cNvPr id="8370" name="Google Shape;8370;p8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71" name="Google Shape;8371;p8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372" name="Google Shape;8372;p88"/>
            <p:cNvGrpSpPr/>
            <p:nvPr/>
          </p:nvGrpSpPr>
          <p:grpSpPr>
            <a:xfrm>
              <a:off x="7287122" y="1447520"/>
              <a:ext cx="1219403" cy="286667"/>
              <a:chOff x="7287122" y="1447520"/>
              <a:chExt cx="1219403" cy="286667"/>
            </a:xfrm>
          </p:grpSpPr>
          <p:sp>
            <p:nvSpPr>
              <p:cNvPr id="8373" name="Google Shape;8373;p8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4" name="Google Shape;8374;p88"/>
              <p:cNvGrpSpPr/>
              <p:nvPr/>
            </p:nvGrpSpPr>
            <p:grpSpPr>
              <a:xfrm>
                <a:off x="7287122" y="1581977"/>
                <a:ext cx="852803" cy="73428"/>
                <a:chOff x="7287122" y="1581977"/>
                <a:chExt cx="852803" cy="73428"/>
              </a:xfrm>
            </p:grpSpPr>
            <p:sp>
              <p:nvSpPr>
                <p:cNvPr id="8375" name="Google Shape;8375;p8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76" name="Google Shape;8376;p8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377" name="Google Shape;8377;p88"/>
            <p:cNvGrpSpPr/>
            <p:nvPr/>
          </p:nvGrpSpPr>
          <p:grpSpPr>
            <a:xfrm>
              <a:off x="7287122" y="1165658"/>
              <a:ext cx="1219403" cy="344253"/>
              <a:chOff x="7287122" y="1165658"/>
              <a:chExt cx="1219403" cy="344253"/>
            </a:xfrm>
          </p:grpSpPr>
          <p:sp>
            <p:nvSpPr>
              <p:cNvPr id="8378" name="Google Shape;8378;p8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79" name="Google Shape;8379;p88"/>
              <p:cNvGrpSpPr/>
              <p:nvPr/>
            </p:nvGrpSpPr>
            <p:grpSpPr>
              <a:xfrm>
                <a:off x="7287122" y="1341025"/>
                <a:ext cx="695703" cy="73419"/>
                <a:chOff x="7287122" y="1341025"/>
                <a:chExt cx="695703" cy="73419"/>
              </a:xfrm>
            </p:grpSpPr>
            <p:sp>
              <p:nvSpPr>
                <p:cNvPr id="8380" name="Google Shape;8380;p8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81" name="Google Shape;8381;p8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8382" name="Google Shape;8382;p88"/>
          <p:cNvGrpSpPr/>
          <p:nvPr/>
        </p:nvGrpSpPr>
        <p:grpSpPr>
          <a:xfrm>
            <a:off x="5790464" y="973181"/>
            <a:ext cx="1397729" cy="1098540"/>
            <a:chOff x="5900602" y="1193063"/>
            <a:chExt cx="1299851" cy="1021707"/>
          </a:xfrm>
        </p:grpSpPr>
        <p:grpSp>
          <p:nvGrpSpPr>
            <p:cNvPr id="8383" name="Google Shape;8383;p88"/>
            <p:cNvGrpSpPr/>
            <p:nvPr/>
          </p:nvGrpSpPr>
          <p:grpSpPr>
            <a:xfrm>
              <a:off x="6520337" y="1193063"/>
              <a:ext cx="341815" cy="799959"/>
              <a:chOff x="6520337" y="1193063"/>
              <a:chExt cx="341815" cy="799959"/>
            </a:xfrm>
          </p:grpSpPr>
          <p:grpSp>
            <p:nvGrpSpPr>
              <p:cNvPr id="8384" name="Google Shape;8384;p88"/>
              <p:cNvGrpSpPr/>
              <p:nvPr/>
            </p:nvGrpSpPr>
            <p:grpSpPr>
              <a:xfrm>
                <a:off x="6520337" y="1589527"/>
                <a:ext cx="213950" cy="403494"/>
                <a:chOff x="6520337" y="1589527"/>
                <a:chExt cx="213950" cy="403494"/>
              </a:xfrm>
            </p:grpSpPr>
            <p:sp>
              <p:nvSpPr>
                <p:cNvPr id="8385" name="Google Shape;8385;p8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8"/>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7" name="Google Shape;8387;p88"/>
              <p:cNvGrpSpPr/>
              <p:nvPr/>
            </p:nvGrpSpPr>
            <p:grpSpPr>
              <a:xfrm>
                <a:off x="6577204" y="1193063"/>
                <a:ext cx="284947" cy="464512"/>
                <a:chOff x="6577204" y="1193063"/>
                <a:chExt cx="284947" cy="464512"/>
              </a:xfrm>
            </p:grpSpPr>
            <p:sp>
              <p:nvSpPr>
                <p:cNvPr id="8388" name="Google Shape;8388;p8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89" name="Google Shape;8389;p88"/>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8390" name="Google Shape;8390;p88"/>
            <p:cNvGrpSpPr/>
            <p:nvPr/>
          </p:nvGrpSpPr>
          <p:grpSpPr>
            <a:xfrm>
              <a:off x="6238903" y="1193063"/>
              <a:ext cx="300475" cy="900152"/>
              <a:chOff x="6238903" y="1193063"/>
              <a:chExt cx="300475" cy="900152"/>
            </a:xfrm>
          </p:grpSpPr>
          <p:grpSp>
            <p:nvGrpSpPr>
              <p:cNvPr id="8391" name="Google Shape;8391;p88"/>
              <p:cNvGrpSpPr/>
              <p:nvPr/>
            </p:nvGrpSpPr>
            <p:grpSpPr>
              <a:xfrm>
                <a:off x="6290865" y="1489315"/>
                <a:ext cx="248514" cy="603900"/>
                <a:chOff x="6290865" y="1489315"/>
                <a:chExt cx="248514" cy="603900"/>
              </a:xfrm>
            </p:grpSpPr>
            <p:sp>
              <p:nvSpPr>
                <p:cNvPr id="8392" name="Google Shape;8392;p8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8"/>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4" name="Google Shape;8394;p88"/>
              <p:cNvGrpSpPr/>
              <p:nvPr/>
            </p:nvGrpSpPr>
            <p:grpSpPr>
              <a:xfrm>
                <a:off x="6238903" y="1193063"/>
                <a:ext cx="284947" cy="333087"/>
                <a:chOff x="6238903" y="1193063"/>
                <a:chExt cx="284947" cy="333087"/>
              </a:xfrm>
            </p:grpSpPr>
            <p:sp>
              <p:nvSpPr>
                <p:cNvPr id="8395" name="Google Shape;8395;p8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96" name="Google Shape;8396;p88"/>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8397" name="Google Shape;8397;p88"/>
            <p:cNvGrpSpPr/>
            <p:nvPr/>
          </p:nvGrpSpPr>
          <p:grpSpPr>
            <a:xfrm>
              <a:off x="5900602" y="1193063"/>
              <a:ext cx="444345" cy="1021707"/>
              <a:chOff x="5900602" y="1193063"/>
              <a:chExt cx="444345" cy="1021707"/>
            </a:xfrm>
          </p:grpSpPr>
          <p:grpSp>
            <p:nvGrpSpPr>
              <p:cNvPr id="8398" name="Google Shape;8398;p88"/>
              <p:cNvGrpSpPr/>
              <p:nvPr/>
            </p:nvGrpSpPr>
            <p:grpSpPr>
              <a:xfrm>
                <a:off x="6046501" y="1367785"/>
                <a:ext cx="298446" cy="846986"/>
                <a:chOff x="6046501" y="1367785"/>
                <a:chExt cx="298446" cy="846986"/>
              </a:xfrm>
            </p:grpSpPr>
            <p:sp>
              <p:nvSpPr>
                <p:cNvPr id="8399" name="Google Shape;8399;p8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8"/>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1" name="Google Shape;8401;p88"/>
              <p:cNvGrpSpPr/>
              <p:nvPr/>
            </p:nvGrpSpPr>
            <p:grpSpPr>
              <a:xfrm>
                <a:off x="5900602" y="1193063"/>
                <a:ext cx="284947" cy="182312"/>
                <a:chOff x="5900602" y="1193063"/>
                <a:chExt cx="284947" cy="182312"/>
              </a:xfrm>
            </p:grpSpPr>
            <p:sp>
              <p:nvSpPr>
                <p:cNvPr id="8402" name="Google Shape;8402;p8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03" name="Google Shape;8403;p8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8404" name="Google Shape;8404;p88"/>
            <p:cNvGrpSpPr/>
            <p:nvPr/>
          </p:nvGrpSpPr>
          <p:grpSpPr>
            <a:xfrm>
              <a:off x="6738300" y="1193063"/>
              <a:ext cx="462153" cy="707634"/>
              <a:chOff x="6738300" y="1193063"/>
              <a:chExt cx="462153" cy="707634"/>
            </a:xfrm>
          </p:grpSpPr>
          <p:grpSp>
            <p:nvGrpSpPr>
              <p:cNvPr id="8405" name="Google Shape;8405;p88"/>
              <p:cNvGrpSpPr/>
              <p:nvPr/>
            </p:nvGrpSpPr>
            <p:grpSpPr>
              <a:xfrm>
                <a:off x="6915505" y="1193063"/>
                <a:ext cx="284947" cy="597387"/>
                <a:chOff x="6915505" y="1193063"/>
                <a:chExt cx="284947" cy="597387"/>
              </a:xfrm>
            </p:grpSpPr>
            <p:sp>
              <p:nvSpPr>
                <p:cNvPr id="8406" name="Google Shape;8406;p8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407" name="Google Shape;8407;p88"/>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8408" name="Google Shape;8408;p88"/>
              <p:cNvGrpSpPr/>
              <p:nvPr/>
            </p:nvGrpSpPr>
            <p:grpSpPr>
              <a:xfrm>
                <a:off x="6738300" y="1684725"/>
                <a:ext cx="230066" cy="215971"/>
                <a:chOff x="6738300" y="1684725"/>
                <a:chExt cx="230066" cy="215971"/>
              </a:xfrm>
            </p:grpSpPr>
            <p:sp>
              <p:nvSpPr>
                <p:cNvPr id="8409" name="Google Shape;8409;p88"/>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8"/>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414"/>
        <p:cNvGrpSpPr/>
        <p:nvPr/>
      </p:nvGrpSpPr>
      <p:grpSpPr>
        <a:xfrm>
          <a:off x="0" y="0"/>
          <a:ext cx="0" cy="0"/>
          <a:chOff x="0" y="0"/>
          <a:chExt cx="0" cy="0"/>
        </a:xfrm>
      </p:grpSpPr>
      <p:grpSp>
        <p:nvGrpSpPr>
          <p:cNvPr id="8415" name="Google Shape;8415;p89"/>
          <p:cNvGrpSpPr/>
          <p:nvPr/>
        </p:nvGrpSpPr>
        <p:grpSpPr>
          <a:xfrm>
            <a:off x="821785" y="2307635"/>
            <a:ext cx="339235" cy="298186"/>
            <a:chOff x="898875" y="244725"/>
            <a:chExt cx="481800" cy="423500"/>
          </a:xfrm>
        </p:grpSpPr>
        <p:sp>
          <p:nvSpPr>
            <p:cNvPr id="8416" name="Google Shape;8416;p89"/>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17" name="Google Shape;8417;p89"/>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18" name="Google Shape;8418;p89"/>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19" name="Google Shape;8419;p89"/>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20" name="Google Shape;8420;p89"/>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21" name="Google Shape;8421;p89"/>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22" name="Google Shape;8422;p89"/>
          <p:cNvGrpSpPr/>
          <p:nvPr/>
        </p:nvGrpSpPr>
        <p:grpSpPr>
          <a:xfrm>
            <a:off x="1260167" y="2287103"/>
            <a:ext cx="298169" cy="339253"/>
            <a:chOff x="1529350" y="258825"/>
            <a:chExt cx="423475" cy="481825"/>
          </a:xfrm>
        </p:grpSpPr>
        <p:sp>
          <p:nvSpPr>
            <p:cNvPr id="8423" name="Google Shape;8423;p89"/>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24" name="Google Shape;8424;p89"/>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25" name="Google Shape;8425;p89"/>
          <p:cNvGrpSpPr/>
          <p:nvPr/>
        </p:nvGrpSpPr>
        <p:grpSpPr>
          <a:xfrm>
            <a:off x="2102437" y="2287102"/>
            <a:ext cx="298169" cy="339253"/>
            <a:chOff x="2707500" y="249400"/>
            <a:chExt cx="423475" cy="481825"/>
          </a:xfrm>
        </p:grpSpPr>
        <p:sp>
          <p:nvSpPr>
            <p:cNvPr id="8426" name="Google Shape;8426;p89"/>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27" name="Google Shape;8427;p89"/>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28" name="Google Shape;8428;p89"/>
          <p:cNvGrpSpPr/>
          <p:nvPr/>
        </p:nvGrpSpPr>
        <p:grpSpPr>
          <a:xfrm>
            <a:off x="2516052" y="2287428"/>
            <a:ext cx="305386" cy="338602"/>
            <a:chOff x="3300325" y="249875"/>
            <a:chExt cx="433725" cy="480900"/>
          </a:xfrm>
        </p:grpSpPr>
        <p:sp>
          <p:nvSpPr>
            <p:cNvPr id="8429" name="Google Shape;8429;p89"/>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30" name="Google Shape;8430;p89"/>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31" name="Google Shape;8431;p89"/>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32" name="Google Shape;8432;p89"/>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33" name="Google Shape;8433;p89"/>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34" name="Google Shape;8434;p89"/>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35" name="Google Shape;8435;p89"/>
          <p:cNvGrpSpPr/>
          <p:nvPr/>
        </p:nvGrpSpPr>
        <p:grpSpPr>
          <a:xfrm>
            <a:off x="1653142" y="2367273"/>
            <a:ext cx="340890" cy="178912"/>
            <a:chOff x="2084325" y="363300"/>
            <a:chExt cx="484150" cy="254100"/>
          </a:xfrm>
        </p:grpSpPr>
        <p:sp>
          <p:nvSpPr>
            <p:cNvPr id="8436" name="Google Shape;8436;p89"/>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37" name="Google Shape;8437;p89"/>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38" name="Google Shape;8438;p89"/>
          <p:cNvGrpSpPr/>
          <p:nvPr/>
        </p:nvGrpSpPr>
        <p:grpSpPr>
          <a:xfrm>
            <a:off x="2905137" y="2287349"/>
            <a:ext cx="352349" cy="338760"/>
            <a:chOff x="3854700" y="249750"/>
            <a:chExt cx="500425" cy="481125"/>
          </a:xfrm>
        </p:grpSpPr>
        <p:sp>
          <p:nvSpPr>
            <p:cNvPr id="8439" name="Google Shape;8439;p89"/>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40" name="Google Shape;8440;p89"/>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41" name="Google Shape;8441;p89"/>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42" name="Google Shape;8442;p89"/>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43" name="Google Shape;8443;p89"/>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44" name="Google Shape;8444;p89"/>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45" name="Google Shape;8445;p89"/>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46" name="Google Shape;8446;p89"/>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47" name="Google Shape;8447;p89"/>
          <p:cNvGrpSpPr/>
          <p:nvPr/>
        </p:nvGrpSpPr>
        <p:grpSpPr>
          <a:xfrm>
            <a:off x="3323126" y="2287349"/>
            <a:ext cx="352349" cy="338760"/>
            <a:chOff x="4447550" y="249750"/>
            <a:chExt cx="500425" cy="481125"/>
          </a:xfrm>
        </p:grpSpPr>
        <p:sp>
          <p:nvSpPr>
            <p:cNvPr id="8448" name="Google Shape;8448;p89"/>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49" name="Google Shape;8449;p89"/>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50" name="Google Shape;8450;p89"/>
          <p:cNvGrpSpPr/>
          <p:nvPr/>
        </p:nvGrpSpPr>
        <p:grpSpPr>
          <a:xfrm>
            <a:off x="3752328" y="2287102"/>
            <a:ext cx="339253" cy="339253"/>
            <a:chOff x="5049725" y="249400"/>
            <a:chExt cx="481825" cy="481825"/>
          </a:xfrm>
        </p:grpSpPr>
        <p:sp>
          <p:nvSpPr>
            <p:cNvPr id="8451" name="Google Shape;8451;p89"/>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52" name="Google Shape;8452;p89"/>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53" name="Google Shape;8453;p89"/>
          <p:cNvGrpSpPr/>
          <p:nvPr/>
        </p:nvGrpSpPr>
        <p:grpSpPr>
          <a:xfrm>
            <a:off x="4166269" y="2287102"/>
            <a:ext cx="339253" cy="339253"/>
            <a:chOff x="5660400" y="238125"/>
            <a:chExt cx="481825" cy="481825"/>
          </a:xfrm>
        </p:grpSpPr>
        <p:sp>
          <p:nvSpPr>
            <p:cNvPr id="8454" name="Google Shape;8454;p89"/>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55" name="Google Shape;8455;p89"/>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56" name="Google Shape;8456;p89"/>
          <p:cNvGrpSpPr/>
          <p:nvPr/>
        </p:nvGrpSpPr>
        <p:grpSpPr>
          <a:xfrm>
            <a:off x="4582955" y="2287102"/>
            <a:ext cx="339253" cy="339253"/>
            <a:chOff x="6235400" y="249400"/>
            <a:chExt cx="481825" cy="481825"/>
          </a:xfrm>
        </p:grpSpPr>
        <p:sp>
          <p:nvSpPr>
            <p:cNvPr id="8457" name="Google Shape;8457;p89"/>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58" name="Google Shape;8458;p89"/>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59" name="Google Shape;8459;p89"/>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60" name="Google Shape;8460;p89"/>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61" name="Google Shape;8461;p89"/>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62" name="Google Shape;8462;p89"/>
          <p:cNvGrpSpPr/>
          <p:nvPr/>
        </p:nvGrpSpPr>
        <p:grpSpPr>
          <a:xfrm>
            <a:off x="821301" y="2731810"/>
            <a:ext cx="340204" cy="298116"/>
            <a:chOff x="899850" y="871450"/>
            <a:chExt cx="483175" cy="423400"/>
          </a:xfrm>
        </p:grpSpPr>
        <p:sp>
          <p:nvSpPr>
            <p:cNvPr id="8463" name="Google Shape;8463;p89"/>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64" name="Google Shape;8464;p89"/>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65" name="Google Shape;8465;p89"/>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66" name="Google Shape;8466;p89"/>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467" name="Google Shape;8467;p89"/>
          <p:cNvSpPr/>
          <p:nvPr/>
        </p:nvSpPr>
        <p:spPr>
          <a:xfrm>
            <a:off x="1258100"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468" name="Google Shape;8468;p89"/>
          <p:cNvGrpSpPr/>
          <p:nvPr/>
        </p:nvGrpSpPr>
        <p:grpSpPr>
          <a:xfrm>
            <a:off x="1653301" y="2711232"/>
            <a:ext cx="340573" cy="339271"/>
            <a:chOff x="2085450" y="842250"/>
            <a:chExt cx="483700" cy="481850"/>
          </a:xfrm>
        </p:grpSpPr>
        <p:sp>
          <p:nvSpPr>
            <p:cNvPr id="8469" name="Google Shape;8469;p89"/>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70" name="Google Shape;8470;p89"/>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71" name="Google Shape;8471;p89"/>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72" name="Google Shape;8472;p89"/>
          <p:cNvGrpSpPr/>
          <p:nvPr/>
        </p:nvGrpSpPr>
        <p:grpSpPr>
          <a:xfrm>
            <a:off x="2081868" y="2711241"/>
            <a:ext cx="339306" cy="339253"/>
            <a:chOff x="2685825" y="840375"/>
            <a:chExt cx="481900" cy="481825"/>
          </a:xfrm>
        </p:grpSpPr>
        <p:sp>
          <p:nvSpPr>
            <p:cNvPr id="8473" name="Google Shape;8473;p89"/>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74" name="Google Shape;8474;p89"/>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75" name="Google Shape;8475;p89"/>
          <p:cNvGrpSpPr/>
          <p:nvPr/>
        </p:nvGrpSpPr>
        <p:grpSpPr>
          <a:xfrm>
            <a:off x="2493529" y="2710924"/>
            <a:ext cx="350431" cy="339887"/>
            <a:chOff x="3270675" y="841800"/>
            <a:chExt cx="497700" cy="482725"/>
          </a:xfrm>
        </p:grpSpPr>
        <p:sp>
          <p:nvSpPr>
            <p:cNvPr id="8476" name="Google Shape;8476;p89"/>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77" name="Google Shape;8477;p89"/>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78" name="Google Shape;8478;p89"/>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479" name="Google Shape;8479;p89"/>
          <p:cNvSpPr/>
          <p:nvPr/>
        </p:nvSpPr>
        <p:spPr>
          <a:xfrm>
            <a:off x="2911555"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480" name="Google Shape;8480;p89"/>
          <p:cNvGrpSpPr/>
          <p:nvPr/>
        </p:nvGrpSpPr>
        <p:grpSpPr>
          <a:xfrm>
            <a:off x="3329675" y="2731783"/>
            <a:ext cx="339253" cy="298169"/>
            <a:chOff x="4467200" y="877100"/>
            <a:chExt cx="481825" cy="423475"/>
          </a:xfrm>
        </p:grpSpPr>
        <p:sp>
          <p:nvSpPr>
            <p:cNvPr id="8481" name="Google Shape;8481;p89"/>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82" name="Google Shape;8482;p89"/>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83" name="Google Shape;8483;p89"/>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84" name="Google Shape;8484;p89"/>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85" name="Google Shape;8485;p89"/>
          <p:cNvGrpSpPr/>
          <p:nvPr/>
        </p:nvGrpSpPr>
        <p:grpSpPr>
          <a:xfrm>
            <a:off x="3744565" y="2711232"/>
            <a:ext cx="354778" cy="339271"/>
            <a:chOff x="5045500" y="842250"/>
            <a:chExt cx="503875" cy="481850"/>
          </a:xfrm>
        </p:grpSpPr>
        <p:sp>
          <p:nvSpPr>
            <p:cNvPr id="8486" name="Google Shape;8486;p89"/>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87" name="Google Shape;8487;p89"/>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88" name="Google Shape;8488;p89"/>
          <p:cNvGrpSpPr/>
          <p:nvPr/>
        </p:nvGrpSpPr>
        <p:grpSpPr>
          <a:xfrm>
            <a:off x="4167413" y="2737451"/>
            <a:ext cx="336965" cy="286833"/>
            <a:chOff x="5645200" y="879425"/>
            <a:chExt cx="478575" cy="407375"/>
          </a:xfrm>
        </p:grpSpPr>
        <p:sp>
          <p:nvSpPr>
            <p:cNvPr id="8489" name="Google Shape;8489;p89"/>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90" name="Google Shape;8490;p89"/>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91" name="Google Shape;8491;p89"/>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92" name="Google Shape;8492;p89"/>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93" name="Google Shape;8493;p89"/>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94" name="Google Shape;8494;p89"/>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495" name="Google Shape;8495;p89"/>
          <p:cNvGrpSpPr/>
          <p:nvPr/>
        </p:nvGrpSpPr>
        <p:grpSpPr>
          <a:xfrm>
            <a:off x="4603488" y="2711241"/>
            <a:ext cx="298186" cy="339253"/>
            <a:chOff x="6264525" y="842250"/>
            <a:chExt cx="423500" cy="481825"/>
          </a:xfrm>
        </p:grpSpPr>
        <p:sp>
          <p:nvSpPr>
            <p:cNvPr id="8496" name="Google Shape;8496;p89"/>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97" name="Google Shape;8497;p89"/>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98" name="Google Shape;8498;p89"/>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499" name="Google Shape;8499;p89"/>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00" name="Google Shape;8500;p89"/>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01" name="Google Shape;8501;p89"/>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02" name="Google Shape;8502;p89"/>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03" name="Google Shape;8503;p89"/>
          <p:cNvGrpSpPr/>
          <p:nvPr/>
        </p:nvGrpSpPr>
        <p:grpSpPr>
          <a:xfrm>
            <a:off x="821776" y="3125895"/>
            <a:ext cx="339253" cy="339253"/>
            <a:chOff x="900750" y="1436075"/>
            <a:chExt cx="481825" cy="481825"/>
          </a:xfrm>
        </p:grpSpPr>
        <p:sp>
          <p:nvSpPr>
            <p:cNvPr id="8504" name="Google Shape;8504;p89"/>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05" name="Google Shape;8505;p89"/>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06" name="Google Shape;8506;p89"/>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07" name="Google Shape;8507;p89"/>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08" name="Google Shape;8508;p89"/>
          <p:cNvGrpSpPr/>
          <p:nvPr/>
        </p:nvGrpSpPr>
        <p:grpSpPr>
          <a:xfrm>
            <a:off x="1239624" y="3186183"/>
            <a:ext cx="339253" cy="218676"/>
            <a:chOff x="1492675" y="1520750"/>
            <a:chExt cx="481825" cy="310575"/>
          </a:xfrm>
        </p:grpSpPr>
        <p:sp>
          <p:nvSpPr>
            <p:cNvPr id="8509" name="Google Shape;8509;p89"/>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10" name="Google Shape;8510;p89"/>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11" name="Google Shape;8511;p89"/>
          <p:cNvGrpSpPr/>
          <p:nvPr/>
        </p:nvGrpSpPr>
        <p:grpSpPr>
          <a:xfrm>
            <a:off x="1647421" y="3125877"/>
            <a:ext cx="352332" cy="339288"/>
            <a:chOff x="2071000" y="1435025"/>
            <a:chExt cx="500400" cy="481875"/>
          </a:xfrm>
        </p:grpSpPr>
        <p:sp>
          <p:nvSpPr>
            <p:cNvPr id="8512" name="Google Shape;8512;p89"/>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13" name="Google Shape;8513;p89"/>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14" name="Google Shape;8514;p89"/>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15" name="Google Shape;8515;p89"/>
          <p:cNvGrpSpPr/>
          <p:nvPr/>
        </p:nvGrpSpPr>
        <p:grpSpPr>
          <a:xfrm>
            <a:off x="2073509" y="3167747"/>
            <a:ext cx="351874" cy="297623"/>
            <a:chOff x="2678350" y="1464650"/>
            <a:chExt cx="499750" cy="422700"/>
          </a:xfrm>
        </p:grpSpPr>
        <p:sp>
          <p:nvSpPr>
            <p:cNvPr id="8516" name="Google Shape;8516;p89"/>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17" name="Google Shape;8517;p89"/>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18" name="Google Shape;8518;p89"/>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19" name="Google Shape;8519;p89"/>
          <p:cNvGrpSpPr/>
          <p:nvPr/>
        </p:nvGrpSpPr>
        <p:grpSpPr>
          <a:xfrm>
            <a:off x="2499118" y="3125895"/>
            <a:ext cx="339253" cy="339253"/>
            <a:chOff x="3271200" y="1435075"/>
            <a:chExt cx="481825" cy="481825"/>
          </a:xfrm>
        </p:grpSpPr>
        <p:sp>
          <p:nvSpPr>
            <p:cNvPr id="8520" name="Google Shape;8520;p89"/>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21" name="Google Shape;8521;p89"/>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22" name="Google Shape;8522;p89"/>
          <p:cNvGrpSpPr/>
          <p:nvPr/>
        </p:nvGrpSpPr>
        <p:grpSpPr>
          <a:xfrm>
            <a:off x="2909591" y="3125877"/>
            <a:ext cx="343442" cy="339288"/>
            <a:chOff x="3858100" y="1435075"/>
            <a:chExt cx="487775" cy="481875"/>
          </a:xfrm>
        </p:grpSpPr>
        <p:sp>
          <p:nvSpPr>
            <p:cNvPr id="8523" name="Google Shape;8523;p89"/>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24" name="Google Shape;8524;p89"/>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25" name="Google Shape;8525;p89"/>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26" name="Google Shape;8526;p89"/>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27" name="Google Shape;8527;p89"/>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28" name="Google Shape;8528;p89"/>
          <p:cNvGrpSpPr/>
          <p:nvPr/>
        </p:nvGrpSpPr>
        <p:grpSpPr>
          <a:xfrm>
            <a:off x="3329674" y="3125895"/>
            <a:ext cx="339253" cy="339253"/>
            <a:chOff x="4456875" y="1435075"/>
            <a:chExt cx="481825" cy="481825"/>
          </a:xfrm>
        </p:grpSpPr>
        <p:sp>
          <p:nvSpPr>
            <p:cNvPr id="8529" name="Google Shape;8529;p89"/>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30" name="Google Shape;8530;p89"/>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31" name="Google Shape;8531;p89"/>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32" name="Google Shape;8532;p89"/>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33" name="Google Shape;8533;p89"/>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34" name="Google Shape;8534;p89"/>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35" name="Google Shape;8535;p89"/>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36" name="Google Shape;8536;p89"/>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37" name="Google Shape;8537;p89"/>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38" name="Google Shape;8538;p89"/>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39" name="Google Shape;8539;p89"/>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40" name="Google Shape;8540;p89"/>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41" name="Google Shape;8541;p89"/>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42" name="Google Shape;8542;p89"/>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43" name="Google Shape;8543;p89"/>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44" name="Google Shape;8544;p89"/>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45" name="Google Shape;8545;p89"/>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46" name="Google Shape;8546;p89"/>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47" name="Google Shape;8547;p89"/>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48" name="Google Shape;8548;p89"/>
          <p:cNvGrpSpPr/>
          <p:nvPr/>
        </p:nvGrpSpPr>
        <p:grpSpPr>
          <a:xfrm>
            <a:off x="3750665" y="3125886"/>
            <a:ext cx="342580" cy="339271"/>
            <a:chOff x="5049725" y="1435050"/>
            <a:chExt cx="486550" cy="481850"/>
          </a:xfrm>
        </p:grpSpPr>
        <p:sp>
          <p:nvSpPr>
            <p:cNvPr id="8549" name="Google Shape;8549;p89"/>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50" name="Google Shape;8550;p89"/>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51" name="Google Shape;8551;p89"/>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52" name="Google Shape;8552;p89"/>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53" name="Google Shape;8553;p89"/>
          <p:cNvGrpSpPr/>
          <p:nvPr/>
        </p:nvGrpSpPr>
        <p:grpSpPr>
          <a:xfrm>
            <a:off x="4166216" y="3125895"/>
            <a:ext cx="339359" cy="339253"/>
            <a:chOff x="5642475" y="1435075"/>
            <a:chExt cx="481975" cy="481825"/>
          </a:xfrm>
        </p:grpSpPr>
        <p:sp>
          <p:nvSpPr>
            <p:cNvPr id="8554" name="Google Shape;8554;p89"/>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55" name="Google Shape;8555;p89"/>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56" name="Google Shape;8556;p89"/>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57" name="Google Shape;8557;p89"/>
          <p:cNvGrpSpPr/>
          <p:nvPr/>
        </p:nvGrpSpPr>
        <p:grpSpPr>
          <a:xfrm>
            <a:off x="4580702" y="3125886"/>
            <a:ext cx="343759" cy="339271"/>
            <a:chOff x="6232000" y="1435050"/>
            <a:chExt cx="488225" cy="481850"/>
          </a:xfrm>
        </p:grpSpPr>
        <p:sp>
          <p:nvSpPr>
            <p:cNvPr id="8558" name="Google Shape;8558;p89"/>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59" name="Google Shape;8559;p89"/>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60" name="Google Shape;8560;p89"/>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61" name="Google Shape;8561;p89"/>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62" name="Google Shape;8562;p89"/>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63" name="Google Shape;8563;p89"/>
          <p:cNvGrpSpPr/>
          <p:nvPr/>
        </p:nvGrpSpPr>
        <p:grpSpPr>
          <a:xfrm>
            <a:off x="841438" y="3539545"/>
            <a:ext cx="299929" cy="337792"/>
            <a:chOff x="924450" y="2028975"/>
            <a:chExt cx="425975" cy="479750"/>
          </a:xfrm>
        </p:grpSpPr>
        <p:sp>
          <p:nvSpPr>
            <p:cNvPr id="8564" name="Google Shape;8564;p89"/>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65" name="Google Shape;8565;p89"/>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66" name="Google Shape;8566;p89"/>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67" name="Google Shape;8567;p89"/>
          <p:cNvGrpSpPr/>
          <p:nvPr/>
        </p:nvGrpSpPr>
        <p:grpSpPr>
          <a:xfrm>
            <a:off x="1653934" y="3559347"/>
            <a:ext cx="339306" cy="298186"/>
            <a:chOff x="2085450" y="2057100"/>
            <a:chExt cx="481900" cy="423500"/>
          </a:xfrm>
        </p:grpSpPr>
        <p:sp>
          <p:nvSpPr>
            <p:cNvPr id="8568" name="Google Shape;8568;p89"/>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69" name="Google Shape;8569;p89"/>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70" name="Google Shape;8570;p89"/>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71" name="Google Shape;8571;p89"/>
          <p:cNvGrpSpPr/>
          <p:nvPr/>
        </p:nvGrpSpPr>
        <p:grpSpPr>
          <a:xfrm>
            <a:off x="2081868" y="3582592"/>
            <a:ext cx="339306" cy="251698"/>
            <a:chOff x="2678275" y="2090100"/>
            <a:chExt cx="481900" cy="357475"/>
          </a:xfrm>
        </p:grpSpPr>
        <p:sp>
          <p:nvSpPr>
            <p:cNvPr id="8572" name="Google Shape;8572;p89"/>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73" name="Google Shape;8573;p89"/>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74" name="Google Shape;8574;p89"/>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75" name="Google Shape;8575;p89"/>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76" name="Google Shape;8576;p89"/>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77" name="Google Shape;8577;p89"/>
          <p:cNvGrpSpPr/>
          <p:nvPr/>
        </p:nvGrpSpPr>
        <p:grpSpPr>
          <a:xfrm>
            <a:off x="2559072" y="3594790"/>
            <a:ext cx="219345" cy="227301"/>
            <a:chOff x="3357325" y="2093500"/>
            <a:chExt cx="311525" cy="322825"/>
          </a:xfrm>
        </p:grpSpPr>
        <p:sp>
          <p:nvSpPr>
            <p:cNvPr id="8578" name="Google Shape;8578;p89"/>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79" name="Google Shape;8579;p89"/>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80" name="Google Shape;8580;p89"/>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581" name="Google Shape;8581;p89"/>
          <p:cNvSpPr/>
          <p:nvPr/>
        </p:nvSpPr>
        <p:spPr>
          <a:xfrm>
            <a:off x="2914345"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582" name="Google Shape;8582;p89"/>
          <p:cNvGrpSpPr/>
          <p:nvPr/>
        </p:nvGrpSpPr>
        <p:grpSpPr>
          <a:xfrm>
            <a:off x="3353262" y="3538814"/>
            <a:ext cx="292078" cy="339253"/>
            <a:chOff x="4492800" y="2027925"/>
            <a:chExt cx="414825" cy="481825"/>
          </a:xfrm>
        </p:grpSpPr>
        <p:sp>
          <p:nvSpPr>
            <p:cNvPr id="8583" name="Google Shape;8583;p89"/>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84" name="Google Shape;8584;p89"/>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85" name="Google Shape;8585;p89"/>
          <p:cNvGrpSpPr/>
          <p:nvPr/>
        </p:nvGrpSpPr>
        <p:grpSpPr>
          <a:xfrm>
            <a:off x="3752354" y="3538805"/>
            <a:ext cx="339200" cy="339271"/>
            <a:chOff x="5049725" y="2027900"/>
            <a:chExt cx="481750" cy="481850"/>
          </a:xfrm>
        </p:grpSpPr>
        <p:sp>
          <p:nvSpPr>
            <p:cNvPr id="8586" name="Google Shape;8586;p89"/>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87" name="Google Shape;8587;p89"/>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88" name="Google Shape;8588;p89"/>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89" name="Google Shape;8589;p89"/>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90" name="Google Shape;8590;p89"/>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91" name="Google Shape;8591;p89"/>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92" name="Google Shape;8592;p89"/>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93" name="Google Shape;8593;p89"/>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94" name="Google Shape;8594;p89"/>
          <p:cNvGrpSpPr/>
          <p:nvPr/>
        </p:nvGrpSpPr>
        <p:grpSpPr>
          <a:xfrm>
            <a:off x="4225950" y="3538893"/>
            <a:ext cx="219890" cy="339095"/>
            <a:chOff x="5726350" y="2028150"/>
            <a:chExt cx="312300" cy="481600"/>
          </a:xfrm>
        </p:grpSpPr>
        <p:sp>
          <p:nvSpPr>
            <p:cNvPr id="8595" name="Google Shape;8595;p89"/>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96" name="Google Shape;8596;p89"/>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597" name="Google Shape;8597;p89"/>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598" name="Google Shape;8598;p89"/>
          <p:cNvGrpSpPr/>
          <p:nvPr/>
        </p:nvGrpSpPr>
        <p:grpSpPr>
          <a:xfrm>
            <a:off x="4586141" y="3542000"/>
            <a:ext cx="332881" cy="332881"/>
            <a:chOff x="6239925" y="2032450"/>
            <a:chExt cx="472775" cy="472775"/>
          </a:xfrm>
        </p:grpSpPr>
        <p:sp>
          <p:nvSpPr>
            <p:cNvPr id="8599" name="Google Shape;8599;p89"/>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00" name="Google Shape;8600;p89"/>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01" name="Google Shape;8601;p89"/>
          <p:cNvGrpSpPr/>
          <p:nvPr/>
        </p:nvGrpSpPr>
        <p:grpSpPr>
          <a:xfrm>
            <a:off x="5035233" y="2364092"/>
            <a:ext cx="334641" cy="185425"/>
            <a:chOff x="903075" y="2730000"/>
            <a:chExt cx="475275" cy="263350"/>
          </a:xfrm>
        </p:grpSpPr>
        <p:sp>
          <p:nvSpPr>
            <p:cNvPr id="8602" name="Google Shape;8602;p89"/>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03" name="Google Shape;8603;p89"/>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04" name="Google Shape;8604;p89"/>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05" name="Google Shape;8605;p89"/>
          <p:cNvGrpSpPr/>
          <p:nvPr/>
        </p:nvGrpSpPr>
        <p:grpSpPr>
          <a:xfrm>
            <a:off x="1239624" y="3538814"/>
            <a:ext cx="339253" cy="339253"/>
            <a:chOff x="1492675" y="2027925"/>
            <a:chExt cx="481825" cy="481825"/>
          </a:xfrm>
        </p:grpSpPr>
        <p:sp>
          <p:nvSpPr>
            <p:cNvPr id="8606" name="Google Shape;8606;p89"/>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07" name="Google Shape;8607;p89"/>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08" name="Google Shape;8608;p89"/>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09" name="Google Shape;8609;p89"/>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10" name="Google Shape;8610;p89"/>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11" name="Google Shape;8611;p89"/>
          <p:cNvGrpSpPr/>
          <p:nvPr/>
        </p:nvGrpSpPr>
        <p:grpSpPr>
          <a:xfrm>
            <a:off x="5466000" y="2287178"/>
            <a:ext cx="339253" cy="339253"/>
            <a:chOff x="1492675" y="2620775"/>
            <a:chExt cx="481825" cy="481825"/>
          </a:xfrm>
        </p:grpSpPr>
        <p:sp>
          <p:nvSpPr>
            <p:cNvPr id="8612" name="Google Shape;8612;p89"/>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13" name="Google Shape;8613;p89"/>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614" name="Google Shape;8614;p89"/>
          <p:cNvSpPr/>
          <p:nvPr/>
        </p:nvSpPr>
        <p:spPr>
          <a:xfrm>
            <a:off x="5865948"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615" name="Google Shape;8615;p89"/>
          <p:cNvGrpSpPr/>
          <p:nvPr/>
        </p:nvGrpSpPr>
        <p:grpSpPr>
          <a:xfrm>
            <a:off x="6289754" y="2303161"/>
            <a:ext cx="333585" cy="307287"/>
            <a:chOff x="2682350" y="2643425"/>
            <a:chExt cx="473775" cy="436425"/>
          </a:xfrm>
        </p:grpSpPr>
        <p:sp>
          <p:nvSpPr>
            <p:cNvPr id="8616" name="Google Shape;8616;p89"/>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17" name="Google Shape;8617;p89"/>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18" name="Google Shape;8618;p89"/>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19" name="Google Shape;8619;p89"/>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20" name="Google Shape;8620;p89"/>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21" name="Google Shape;8621;p89"/>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22" name="Google Shape;8622;p89"/>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23" name="Google Shape;8623;p89"/>
          <p:cNvGrpSpPr/>
          <p:nvPr/>
        </p:nvGrpSpPr>
        <p:grpSpPr>
          <a:xfrm>
            <a:off x="6755243" y="2287178"/>
            <a:ext cx="238531" cy="339253"/>
            <a:chOff x="3342725" y="2620775"/>
            <a:chExt cx="338775" cy="481825"/>
          </a:xfrm>
        </p:grpSpPr>
        <p:sp>
          <p:nvSpPr>
            <p:cNvPr id="8624" name="Google Shape;8624;p89"/>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25" name="Google Shape;8625;p89"/>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26" name="Google Shape;8626;p89"/>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27" name="Google Shape;8627;p89"/>
          <p:cNvGrpSpPr/>
          <p:nvPr/>
        </p:nvGrpSpPr>
        <p:grpSpPr>
          <a:xfrm>
            <a:off x="7148994" y="2287178"/>
            <a:ext cx="278296" cy="339253"/>
            <a:chOff x="3907325" y="2620775"/>
            <a:chExt cx="395250" cy="481825"/>
          </a:xfrm>
        </p:grpSpPr>
        <p:sp>
          <p:nvSpPr>
            <p:cNvPr id="8628" name="Google Shape;8628;p89"/>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29" name="Google Shape;8629;p89"/>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30" name="Google Shape;8630;p89"/>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31" name="Google Shape;8631;p89"/>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32" name="Google Shape;8632;p89"/>
          <p:cNvGrpSpPr/>
          <p:nvPr/>
        </p:nvGrpSpPr>
        <p:grpSpPr>
          <a:xfrm>
            <a:off x="7542181" y="2297783"/>
            <a:ext cx="339253" cy="318042"/>
            <a:chOff x="4456875" y="2635825"/>
            <a:chExt cx="481825" cy="451700"/>
          </a:xfrm>
        </p:grpSpPr>
        <p:sp>
          <p:nvSpPr>
            <p:cNvPr id="8633" name="Google Shape;8633;p89"/>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34" name="Google Shape;8634;p89"/>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35" name="Google Shape;8635;p89"/>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36" name="Google Shape;8636;p89"/>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37" name="Google Shape;8637;p89"/>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38" name="Google Shape;8638;p89"/>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39" name="Google Shape;8639;p89"/>
          <p:cNvGrpSpPr/>
          <p:nvPr/>
        </p:nvGrpSpPr>
        <p:grpSpPr>
          <a:xfrm>
            <a:off x="7967105" y="2297783"/>
            <a:ext cx="339253" cy="318042"/>
            <a:chOff x="5049725" y="2635825"/>
            <a:chExt cx="481825" cy="451700"/>
          </a:xfrm>
        </p:grpSpPr>
        <p:sp>
          <p:nvSpPr>
            <p:cNvPr id="8640" name="Google Shape;8640;p89"/>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41" name="Google Shape;8641;p89"/>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42" name="Google Shape;8642;p89"/>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43" name="Google Shape;8643;p89"/>
          <p:cNvGrpSpPr/>
          <p:nvPr/>
        </p:nvGrpSpPr>
        <p:grpSpPr>
          <a:xfrm>
            <a:off x="2211475" y="3952243"/>
            <a:ext cx="338566" cy="338373"/>
            <a:chOff x="5643000" y="2621375"/>
            <a:chExt cx="480850" cy="480575"/>
          </a:xfrm>
        </p:grpSpPr>
        <p:sp>
          <p:nvSpPr>
            <p:cNvPr id="8644" name="Google Shape;8644;p89"/>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45" name="Google Shape;8645;p89"/>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46" name="Google Shape;8646;p89"/>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47" name="Google Shape;8647;p89"/>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48" name="Google Shape;8648;p89"/>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49" name="Google Shape;8649;p89"/>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50" name="Google Shape;8650;p89"/>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51" name="Google Shape;8651;p89"/>
          <p:cNvGrpSpPr/>
          <p:nvPr/>
        </p:nvGrpSpPr>
        <p:grpSpPr>
          <a:xfrm>
            <a:off x="4032695" y="3951803"/>
            <a:ext cx="339359" cy="339253"/>
            <a:chOff x="6235250" y="2620775"/>
            <a:chExt cx="481975" cy="481825"/>
          </a:xfrm>
        </p:grpSpPr>
        <p:sp>
          <p:nvSpPr>
            <p:cNvPr id="8652" name="Google Shape;8652;p89"/>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53" name="Google Shape;8653;p89"/>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54" name="Google Shape;8654;p89"/>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55" name="Google Shape;8655;p89"/>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56" name="Google Shape;8656;p89"/>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657" name="Google Shape;8657;p89"/>
          <p:cNvSpPr/>
          <p:nvPr/>
        </p:nvSpPr>
        <p:spPr>
          <a:xfrm>
            <a:off x="5030010"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658" name="Google Shape;8658;p89"/>
          <p:cNvGrpSpPr/>
          <p:nvPr/>
        </p:nvGrpSpPr>
        <p:grpSpPr>
          <a:xfrm>
            <a:off x="5465078" y="2711317"/>
            <a:ext cx="341101" cy="339253"/>
            <a:chOff x="1535000" y="3223325"/>
            <a:chExt cx="484450" cy="481825"/>
          </a:xfrm>
        </p:grpSpPr>
        <p:sp>
          <p:nvSpPr>
            <p:cNvPr id="8659" name="Google Shape;8659;p89"/>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60" name="Google Shape;8660;p89"/>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61" name="Google Shape;8661;p89"/>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62" name="Google Shape;8662;p89"/>
          <p:cNvGrpSpPr/>
          <p:nvPr/>
        </p:nvGrpSpPr>
        <p:grpSpPr>
          <a:xfrm>
            <a:off x="5872645" y="2746618"/>
            <a:ext cx="339253" cy="268649"/>
            <a:chOff x="2085525" y="3263750"/>
            <a:chExt cx="481825" cy="381550"/>
          </a:xfrm>
        </p:grpSpPr>
        <p:sp>
          <p:nvSpPr>
            <p:cNvPr id="8663" name="Google Shape;8663;p89"/>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64" name="Google Shape;8664;p89"/>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665" name="Google Shape;8665;p89"/>
          <p:cNvSpPr/>
          <p:nvPr/>
        </p:nvSpPr>
        <p:spPr>
          <a:xfrm>
            <a:off x="6286830"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666" name="Google Shape;8666;p89"/>
          <p:cNvGrpSpPr/>
          <p:nvPr/>
        </p:nvGrpSpPr>
        <p:grpSpPr>
          <a:xfrm>
            <a:off x="6704407" y="2711308"/>
            <a:ext cx="340204" cy="339271"/>
            <a:chOff x="3270450" y="3213625"/>
            <a:chExt cx="483175" cy="481850"/>
          </a:xfrm>
        </p:grpSpPr>
        <p:sp>
          <p:nvSpPr>
            <p:cNvPr id="8667" name="Google Shape;8667;p89"/>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68" name="Google Shape;8668;p89"/>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69" name="Google Shape;8669;p89"/>
          <p:cNvGrpSpPr/>
          <p:nvPr/>
        </p:nvGrpSpPr>
        <p:grpSpPr>
          <a:xfrm>
            <a:off x="7203676" y="2711317"/>
            <a:ext cx="168931" cy="339253"/>
            <a:chOff x="3984950" y="3213600"/>
            <a:chExt cx="239925" cy="481825"/>
          </a:xfrm>
        </p:grpSpPr>
        <p:sp>
          <p:nvSpPr>
            <p:cNvPr id="8670" name="Google Shape;8670;p89"/>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71" name="Google Shape;8671;p89"/>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672" name="Google Shape;8672;p89"/>
          <p:cNvSpPr/>
          <p:nvPr/>
        </p:nvSpPr>
        <p:spPr>
          <a:xfrm>
            <a:off x="7542004"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73" name="Google Shape;8673;p89"/>
          <p:cNvSpPr/>
          <p:nvPr/>
        </p:nvSpPr>
        <p:spPr>
          <a:xfrm>
            <a:off x="7966934"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674" name="Google Shape;8674;p89"/>
          <p:cNvGrpSpPr/>
          <p:nvPr/>
        </p:nvGrpSpPr>
        <p:grpSpPr>
          <a:xfrm>
            <a:off x="1736111" y="3981487"/>
            <a:ext cx="355218" cy="279880"/>
            <a:chOff x="5629975" y="3255775"/>
            <a:chExt cx="504500" cy="397500"/>
          </a:xfrm>
        </p:grpSpPr>
        <p:sp>
          <p:nvSpPr>
            <p:cNvPr id="8675" name="Google Shape;8675;p89"/>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76" name="Google Shape;8676;p89"/>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77" name="Google Shape;8677;p89"/>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78" name="Google Shape;8678;p89"/>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79" name="Google Shape;8679;p89"/>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80" name="Google Shape;8680;p89"/>
          <p:cNvGrpSpPr/>
          <p:nvPr/>
        </p:nvGrpSpPr>
        <p:grpSpPr>
          <a:xfrm>
            <a:off x="3572294" y="3981593"/>
            <a:ext cx="340256" cy="279669"/>
            <a:chOff x="6234950" y="3255925"/>
            <a:chExt cx="483250" cy="397200"/>
          </a:xfrm>
        </p:grpSpPr>
        <p:sp>
          <p:nvSpPr>
            <p:cNvPr id="8681" name="Google Shape;8681;p89"/>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82" name="Google Shape;8682;p89"/>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83" name="Google Shape;8683;p89"/>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84" name="Google Shape;8684;p89"/>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85" name="Google Shape;8685;p89"/>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86" name="Google Shape;8686;p89"/>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87" name="Google Shape;8687;p89"/>
          <p:cNvGrpSpPr/>
          <p:nvPr/>
        </p:nvGrpSpPr>
        <p:grpSpPr>
          <a:xfrm>
            <a:off x="5043532" y="3125970"/>
            <a:ext cx="318042" cy="339253"/>
            <a:chOff x="914900" y="3806450"/>
            <a:chExt cx="451700" cy="481825"/>
          </a:xfrm>
        </p:grpSpPr>
        <p:sp>
          <p:nvSpPr>
            <p:cNvPr id="8688" name="Google Shape;8688;p89"/>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89" name="Google Shape;8689;p89"/>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90" name="Google Shape;8690;p89"/>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91" name="Google Shape;8691;p89"/>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92" name="Google Shape;8692;p89"/>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93" name="Google Shape;8693;p89"/>
          <p:cNvGrpSpPr/>
          <p:nvPr/>
        </p:nvGrpSpPr>
        <p:grpSpPr>
          <a:xfrm>
            <a:off x="5462454" y="3125785"/>
            <a:ext cx="346347" cy="339623"/>
            <a:chOff x="1490050" y="3805975"/>
            <a:chExt cx="491900" cy="482350"/>
          </a:xfrm>
        </p:grpSpPr>
        <p:sp>
          <p:nvSpPr>
            <p:cNvPr id="8694" name="Google Shape;8694;p89"/>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95" name="Google Shape;8695;p89"/>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96" name="Google Shape;8696;p89"/>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697" name="Google Shape;8697;p89"/>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698" name="Google Shape;8698;p89"/>
          <p:cNvGrpSpPr/>
          <p:nvPr/>
        </p:nvGrpSpPr>
        <p:grpSpPr>
          <a:xfrm>
            <a:off x="5886322" y="3125970"/>
            <a:ext cx="311899" cy="339253"/>
            <a:chOff x="2104275" y="3806450"/>
            <a:chExt cx="442975" cy="481825"/>
          </a:xfrm>
        </p:grpSpPr>
        <p:sp>
          <p:nvSpPr>
            <p:cNvPr id="8699" name="Google Shape;8699;p89"/>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00" name="Google Shape;8700;p89"/>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01" name="Google Shape;8701;p89"/>
          <p:cNvGrpSpPr/>
          <p:nvPr/>
        </p:nvGrpSpPr>
        <p:grpSpPr>
          <a:xfrm>
            <a:off x="6309839" y="3125970"/>
            <a:ext cx="293416" cy="339253"/>
            <a:chOff x="2710875" y="3806450"/>
            <a:chExt cx="416725" cy="481825"/>
          </a:xfrm>
        </p:grpSpPr>
        <p:sp>
          <p:nvSpPr>
            <p:cNvPr id="8702" name="Google Shape;8702;p89"/>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03" name="Google Shape;8703;p89"/>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04" name="Google Shape;8704;p89"/>
          <p:cNvGrpSpPr/>
          <p:nvPr/>
        </p:nvGrpSpPr>
        <p:grpSpPr>
          <a:xfrm>
            <a:off x="6704883" y="3166412"/>
            <a:ext cx="339253" cy="258369"/>
            <a:chOff x="3271200" y="3863875"/>
            <a:chExt cx="481825" cy="366950"/>
          </a:xfrm>
        </p:grpSpPr>
        <p:sp>
          <p:nvSpPr>
            <p:cNvPr id="8705" name="Google Shape;8705;p89"/>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06" name="Google Shape;8706;p89"/>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07" name="Google Shape;8707;p89"/>
          <p:cNvGrpSpPr/>
          <p:nvPr/>
        </p:nvGrpSpPr>
        <p:grpSpPr>
          <a:xfrm>
            <a:off x="7140377" y="3126199"/>
            <a:ext cx="295528" cy="338795"/>
            <a:chOff x="3895050" y="3806775"/>
            <a:chExt cx="419725" cy="481175"/>
          </a:xfrm>
        </p:grpSpPr>
        <p:sp>
          <p:nvSpPr>
            <p:cNvPr id="8708" name="Google Shape;8708;p89"/>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09" name="Google Shape;8709;p89"/>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10" name="Google Shape;8710;p89"/>
          <p:cNvGrpSpPr/>
          <p:nvPr/>
        </p:nvGrpSpPr>
        <p:grpSpPr>
          <a:xfrm>
            <a:off x="7543659" y="3125979"/>
            <a:ext cx="336296" cy="339235"/>
            <a:chOff x="4464775" y="3806475"/>
            <a:chExt cx="477625" cy="481800"/>
          </a:xfrm>
        </p:grpSpPr>
        <p:sp>
          <p:nvSpPr>
            <p:cNvPr id="8711" name="Google Shape;8711;p89"/>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12" name="Google Shape;8712;p89"/>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13" name="Google Shape;8713;p89"/>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14" name="Google Shape;8714;p89"/>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15" name="Google Shape;8715;p89"/>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16" name="Google Shape;8716;p89"/>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17" name="Google Shape;8717;p89"/>
          <p:cNvGrpSpPr/>
          <p:nvPr/>
        </p:nvGrpSpPr>
        <p:grpSpPr>
          <a:xfrm>
            <a:off x="7967105" y="3125970"/>
            <a:ext cx="339253" cy="339253"/>
            <a:chOff x="5049725" y="3806450"/>
            <a:chExt cx="481825" cy="481825"/>
          </a:xfrm>
        </p:grpSpPr>
        <p:sp>
          <p:nvSpPr>
            <p:cNvPr id="8718" name="Google Shape;8718;p89"/>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19" name="Google Shape;8719;p89"/>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20" name="Google Shape;8720;p89"/>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21" name="Google Shape;8721;p89"/>
          <p:cNvGrpSpPr/>
          <p:nvPr/>
        </p:nvGrpSpPr>
        <p:grpSpPr>
          <a:xfrm>
            <a:off x="1276714" y="3951798"/>
            <a:ext cx="339253" cy="339253"/>
            <a:chOff x="5651375" y="3806450"/>
            <a:chExt cx="481825" cy="481825"/>
          </a:xfrm>
        </p:grpSpPr>
        <p:sp>
          <p:nvSpPr>
            <p:cNvPr id="8722" name="Google Shape;8722;p89"/>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23" name="Google Shape;8723;p89"/>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24" name="Google Shape;8724;p89"/>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25" name="Google Shape;8725;p89"/>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26" name="Google Shape;8726;p89"/>
          <p:cNvGrpSpPr/>
          <p:nvPr/>
        </p:nvGrpSpPr>
        <p:grpSpPr>
          <a:xfrm>
            <a:off x="3153646" y="3953787"/>
            <a:ext cx="298503" cy="335275"/>
            <a:chOff x="6264300" y="3809300"/>
            <a:chExt cx="423950" cy="476175"/>
          </a:xfrm>
        </p:grpSpPr>
        <p:sp>
          <p:nvSpPr>
            <p:cNvPr id="8727" name="Google Shape;8727;p89"/>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28" name="Google Shape;8728;p89"/>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29" name="Google Shape;8729;p89"/>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30" name="Google Shape;8730;p89"/>
          <p:cNvGrpSpPr/>
          <p:nvPr/>
        </p:nvGrpSpPr>
        <p:grpSpPr>
          <a:xfrm>
            <a:off x="5032267" y="3538881"/>
            <a:ext cx="340573" cy="339271"/>
            <a:chOff x="898875" y="4399275"/>
            <a:chExt cx="483700" cy="481850"/>
          </a:xfrm>
        </p:grpSpPr>
        <p:sp>
          <p:nvSpPr>
            <p:cNvPr id="8731" name="Google Shape;8731;p89"/>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2" name="Google Shape;8732;p89"/>
            <p:cNvSpPr/>
            <p:nvPr/>
          </p:nvSpPr>
          <p:spPr>
            <a:xfrm>
              <a:off x="1138025" y="4763350"/>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3" name="Google Shape;8733;p89"/>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4" name="Google Shape;8734;p89"/>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5" name="Google Shape;8735;p89"/>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6" name="Google Shape;8736;p89"/>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7" name="Google Shape;8737;p89"/>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38" name="Google Shape;8738;p89"/>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39" name="Google Shape;8739;p89"/>
          <p:cNvGrpSpPr/>
          <p:nvPr/>
        </p:nvGrpSpPr>
        <p:grpSpPr>
          <a:xfrm>
            <a:off x="5466000" y="3554133"/>
            <a:ext cx="339253" cy="308765"/>
            <a:chOff x="1492675" y="4420975"/>
            <a:chExt cx="481825" cy="438525"/>
          </a:xfrm>
        </p:grpSpPr>
        <p:sp>
          <p:nvSpPr>
            <p:cNvPr id="8740" name="Google Shape;8740;p89"/>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1" name="Google Shape;8741;p89"/>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2" name="Google Shape;8742;p89"/>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3" name="Google Shape;8743;p89"/>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4" name="Google Shape;8744;p89"/>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45" name="Google Shape;8745;p89"/>
          <p:cNvGrpSpPr/>
          <p:nvPr/>
        </p:nvGrpSpPr>
        <p:grpSpPr>
          <a:xfrm>
            <a:off x="5870982" y="3539558"/>
            <a:ext cx="342580" cy="337915"/>
            <a:chOff x="2084100" y="4400250"/>
            <a:chExt cx="486550" cy="479925"/>
          </a:xfrm>
        </p:grpSpPr>
        <p:sp>
          <p:nvSpPr>
            <p:cNvPr id="8746" name="Google Shape;8746;p89"/>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7" name="Google Shape;8747;p89"/>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8" name="Google Shape;8748;p89"/>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49" name="Google Shape;8749;p89"/>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0" name="Google Shape;8750;p89"/>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1" name="Google Shape;8751;p89"/>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52" name="Google Shape;8752;p89"/>
          <p:cNvGrpSpPr/>
          <p:nvPr/>
        </p:nvGrpSpPr>
        <p:grpSpPr>
          <a:xfrm>
            <a:off x="6307462" y="3538907"/>
            <a:ext cx="298169" cy="339218"/>
            <a:chOff x="2707950" y="4399325"/>
            <a:chExt cx="423475" cy="481775"/>
          </a:xfrm>
        </p:grpSpPr>
        <p:sp>
          <p:nvSpPr>
            <p:cNvPr id="8753" name="Google Shape;8753;p89"/>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4" name="Google Shape;8754;p89"/>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5" name="Google Shape;8755;p89"/>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6" name="Google Shape;8756;p89"/>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7" name="Google Shape;8757;p89"/>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8" name="Google Shape;8758;p89"/>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59" name="Google Shape;8759;p89"/>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0" name="Google Shape;8760;p89"/>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1" name="Google Shape;8761;p89"/>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2" name="Google Shape;8762;p89"/>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3" name="Google Shape;8763;p89"/>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4" name="Google Shape;8764;p89"/>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65" name="Google Shape;8765;p89"/>
          <p:cNvGrpSpPr/>
          <p:nvPr/>
        </p:nvGrpSpPr>
        <p:grpSpPr>
          <a:xfrm>
            <a:off x="6736981" y="3538881"/>
            <a:ext cx="275057" cy="339271"/>
            <a:chOff x="3330525" y="4399275"/>
            <a:chExt cx="390650" cy="481850"/>
          </a:xfrm>
        </p:grpSpPr>
        <p:sp>
          <p:nvSpPr>
            <p:cNvPr id="8766" name="Google Shape;8766;p89"/>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7" name="Google Shape;8767;p89"/>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8" name="Google Shape;8768;p89"/>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69" name="Google Shape;8769;p89"/>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70" name="Google Shape;8770;p89"/>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71" name="Google Shape;8771;p89"/>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72" name="Google Shape;8772;p89"/>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73" name="Google Shape;8773;p89"/>
          <p:cNvGrpSpPr/>
          <p:nvPr/>
        </p:nvGrpSpPr>
        <p:grpSpPr>
          <a:xfrm>
            <a:off x="7161510" y="3538890"/>
            <a:ext cx="253265" cy="339253"/>
            <a:chOff x="3938800" y="4399275"/>
            <a:chExt cx="359700" cy="481825"/>
          </a:xfrm>
        </p:grpSpPr>
        <p:sp>
          <p:nvSpPr>
            <p:cNvPr id="8774" name="Google Shape;8774;p89"/>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75" name="Google Shape;8775;p89"/>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76" name="Google Shape;8776;p89"/>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77" name="Google Shape;8777;p89"/>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78" name="Google Shape;8778;p89"/>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79" name="Google Shape;8779;p89"/>
          <p:cNvGrpSpPr/>
          <p:nvPr/>
        </p:nvGrpSpPr>
        <p:grpSpPr>
          <a:xfrm>
            <a:off x="7632288" y="3538890"/>
            <a:ext cx="159039" cy="339253"/>
            <a:chOff x="4584850" y="4399275"/>
            <a:chExt cx="225875" cy="481825"/>
          </a:xfrm>
        </p:grpSpPr>
        <p:sp>
          <p:nvSpPr>
            <p:cNvPr id="8780" name="Google Shape;8780;p89"/>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81" name="Google Shape;8781;p89"/>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782" name="Google Shape;8782;p89"/>
          <p:cNvSpPr/>
          <p:nvPr/>
        </p:nvSpPr>
        <p:spPr>
          <a:xfrm>
            <a:off x="7950424"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783" name="Google Shape;8783;p89"/>
          <p:cNvGrpSpPr/>
          <p:nvPr/>
        </p:nvGrpSpPr>
        <p:grpSpPr>
          <a:xfrm>
            <a:off x="817316" y="3951795"/>
            <a:ext cx="339253" cy="339253"/>
            <a:chOff x="5642550" y="4399275"/>
            <a:chExt cx="481825" cy="481825"/>
          </a:xfrm>
        </p:grpSpPr>
        <p:sp>
          <p:nvSpPr>
            <p:cNvPr id="8784" name="Google Shape;8784;p89"/>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85" name="Google Shape;8785;p89"/>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86" name="Google Shape;8786;p89"/>
          <p:cNvGrpSpPr/>
          <p:nvPr/>
        </p:nvGrpSpPr>
        <p:grpSpPr>
          <a:xfrm>
            <a:off x="2670186" y="3963703"/>
            <a:ext cx="363316" cy="315437"/>
            <a:chOff x="6218300" y="4416175"/>
            <a:chExt cx="516000" cy="448000"/>
          </a:xfrm>
        </p:grpSpPr>
        <p:sp>
          <p:nvSpPr>
            <p:cNvPr id="8787" name="Google Shape;8787;p89"/>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88" name="Google Shape;8788;p89"/>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89" name="Google Shape;8789;p89"/>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90" name="Google Shape;8790;p89"/>
          <p:cNvGrpSpPr/>
          <p:nvPr/>
        </p:nvGrpSpPr>
        <p:grpSpPr>
          <a:xfrm>
            <a:off x="5870391" y="3951792"/>
            <a:ext cx="339253" cy="339253"/>
            <a:chOff x="899850" y="4992125"/>
            <a:chExt cx="481825" cy="481825"/>
          </a:xfrm>
        </p:grpSpPr>
        <p:sp>
          <p:nvSpPr>
            <p:cNvPr id="8791" name="Google Shape;8791;p89"/>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92" name="Google Shape;8792;p89"/>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93" name="Google Shape;8793;p89"/>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94" name="Google Shape;8794;p89"/>
          <p:cNvGrpSpPr/>
          <p:nvPr/>
        </p:nvGrpSpPr>
        <p:grpSpPr>
          <a:xfrm>
            <a:off x="5410993" y="3951792"/>
            <a:ext cx="339253" cy="339253"/>
            <a:chOff x="1492675" y="4992125"/>
            <a:chExt cx="481825" cy="481825"/>
          </a:xfrm>
        </p:grpSpPr>
        <p:sp>
          <p:nvSpPr>
            <p:cNvPr id="8795" name="Google Shape;8795;p89"/>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96" name="Google Shape;8796;p89"/>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797" name="Google Shape;8797;p89"/>
          <p:cNvGrpSpPr/>
          <p:nvPr/>
        </p:nvGrpSpPr>
        <p:grpSpPr>
          <a:xfrm>
            <a:off x="4951595" y="3951792"/>
            <a:ext cx="339253" cy="339253"/>
            <a:chOff x="2085525" y="4992125"/>
            <a:chExt cx="481825" cy="481825"/>
          </a:xfrm>
        </p:grpSpPr>
        <p:sp>
          <p:nvSpPr>
            <p:cNvPr id="8798" name="Google Shape;8798;p89"/>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799" name="Google Shape;8799;p89"/>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00" name="Google Shape;8800;p89"/>
          <p:cNvGrpSpPr/>
          <p:nvPr/>
        </p:nvGrpSpPr>
        <p:grpSpPr>
          <a:xfrm>
            <a:off x="6789344" y="3951792"/>
            <a:ext cx="339253" cy="339253"/>
            <a:chOff x="2678350" y="4992125"/>
            <a:chExt cx="481825" cy="481825"/>
          </a:xfrm>
        </p:grpSpPr>
        <p:sp>
          <p:nvSpPr>
            <p:cNvPr id="8801" name="Google Shape;8801;p89"/>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02" name="Google Shape;8802;p89"/>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03" name="Google Shape;8803;p89"/>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04" name="Google Shape;8804;p89"/>
          <p:cNvGrpSpPr/>
          <p:nvPr/>
        </p:nvGrpSpPr>
        <p:grpSpPr>
          <a:xfrm>
            <a:off x="4492198" y="3951792"/>
            <a:ext cx="339253" cy="339253"/>
            <a:chOff x="3271200" y="4992125"/>
            <a:chExt cx="481825" cy="481825"/>
          </a:xfrm>
        </p:grpSpPr>
        <p:sp>
          <p:nvSpPr>
            <p:cNvPr id="8805" name="Google Shape;8805;p89"/>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06" name="Google Shape;8806;p89"/>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07" name="Google Shape;8807;p89"/>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808" name="Google Shape;8808;p89"/>
          <p:cNvGrpSpPr/>
          <p:nvPr/>
        </p:nvGrpSpPr>
        <p:grpSpPr>
          <a:xfrm>
            <a:off x="6329788" y="3952813"/>
            <a:ext cx="339411" cy="337211"/>
            <a:chOff x="5049575" y="4993600"/>
            <a:chExt cx="482050" cy="478925"/>
          </a:xfrm>
        </p:grpSpPr>
        <p:sp>
          <p:nvSpPr>
            <p:cNvPr id="8809" name="Google Shape;8809;p89"/>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10" name="Google Shape;8810;p89"/>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11" name="Google Shape;8811;p89"/>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812" name="Google Shape;8812;p89"/>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813" name="Google Shape;8813;p89"/>
          <p:cNvSpPr txBox="1"/>
          <p:nvPr/>
        </p:nvSpPr>
        <p:spPr>
          <a:xfrm>
            <a:off x="723400" y="1187975"/>
            <a:ext cx="76971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You can </a:t>
            </a:r>
            <a:r>
              <a:rPr lang="en" sz="1100" b="1">
                <a:solidFill>
                  <a:schemeClr val="dk2"/>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You can </a:t>
            </a:r>
            <a:r>
              <a:rPr lang="en" sz="1100" b="1">
                <a:solidFill>
                  <a:schemeClr val="dk2"/>
                </a:solidFill>
              </a:rPr>
              <a:t>change the stroke and fill color</a:t>
            </a:r>
            <a:r>
              <a:rPr lang="en" sz="1100">
                <a:solidFill>
                  <a:schemeClr val="lt1"/>
                </a:solidFill>
              </a:rPr>
              <a:t>; just select the icon and click on the </a:t>
            </a:r>
            <a:r>
              <a:rPr lang="en" sz="1100" b="1">
                <a:solidFill>
                  <a:schemeClr val="dk2"/>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dk2"/>
                </a:solidFill>
                <a:uFill>
                  <a:noFill/>
                </a:uFill>
                <a:hlinkClick r:id="rId3">
                  <a:extLst>
                    <a:ext uri="{A12FA001-AC4F-418D-AE19-62706E023703}">
                      <ahyp:hlinkClr xmlns:ahyp="http://schemas.microsoft.com/office/drawing/2018/hyperlinkcolor" val="tx"/>
                    </a:ext>
                  </a:extLst>
                </a:hlinkClick>
              </a:rPr>
              <a:t>Flaticon’s extension</a:t>
            </a:r>
            <a:r>
              <a:rPr lang="en" sz="1100">
                <a:solidFill>
                  <a:schemeClr val="lt1"/>
                </a:solidFill>
              </a:rPr>
              <a:t>, allowing you to customize and add even more icons.</a:t>
            </a:r>
            <a:endParaRPr sz="1100">
              <a:solidFill>
                <a:schemeClr val="lt1"/>
              </a:solidFill>
            </a:endParaRPr>
          </a:p>
        </p:txBody>
      </p:sp>
      <p:sp>
        <p:nvSpPr>
          <p:cNvPr id="8814" name="Google Shape;8814;p89"/>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...and our sets of editable icons</a:t>
            </a:r>
            <a:endParaRPr/>
          </a:p>
        </p:txBody>
      </p:sp>
      <p:grpSp>
        <p:nvGrpSpPr>
          <p:cNvPr id="8815" name="Google Shape;8815;p89"/>
          <p:cNvGrpSpPr/>
          <p:nvPr/>
        </p:nvGrpSpPr>
        <p:grpSpPr>
          <a:xfrm>
            <a:off x="7248742" y="3975375"/>
            <a:ext cx="195300" cy="343772"/>
            <a:chOff x="3999225" y="4364775"/>
            <a:chExt cx="195300" cy="343772"/>
          </a:xfrm>
        </p:grpSpPr>
        <p:grpSp>
          <p:nvGrpSpPr>
            <p:cNvPr id="8816" name="Google Shape;8816;p89"/>
            <p:cNvGrpSpPr/>
            <p:nvPr/>
          </p:nvGrpSpPr>
          <p:grpSpPr>
            <a:xfrm>
              <a:off x="4048568" y="4562577"/>
              <a:ext cx="97317" cy="145970"/>
              <a:chOff x="1529575" y="2222650"/>
              <a:chExt cx="203125" cy="304675"/>
            </a:xfrm>
          </p:grpSpPr>
          <p:sp>
            <p:nvSpPr>
              <p:cNvPr id="8817" name="Google Shape;8817;p89"/>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89"/>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9" name="Google Shape;8819;p89"/>
            <p:cNvGrpSpPr/>
            <p:nvPr/>
          </p:nvGrpSpPr>
          <p:grpSpPr>
            <a:xfrm>
              <a:off x="3999225" y="4364775"/>
              <a:ext cx="195300" cy="195300"/>
              <a:chOff x="3999225" y="4364775"/>
              <a:chExt cx="195300" cy="195300"/>
            </a:xfrm>
          </p:grpSpPr>
          <p:sp>
            <p:nvSpPr>
              <p:cNvPr id="8820" name="Google Shape;8820;p89"/>
              <p:cNvSpPr/>
              <p:nvPr/>
            </p:nvSpPr>
            <p:spPr>
              <a:xfrm>
                <a:off x="3999225" y="436477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9"/>
              <p:cNvSpPr/>
              <p:nvPr/>
            </p:nvSpPr>
            <p:spPr>
              <a:xfrm>
                <a:off x="4029725" y="439525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22" name="Google Shape;8822;p89"/>
          <p:cNvGrpSpPr/>
          <p:nvPr/>
        </p:nvGrpSpPr>
        <p:grpSpPr>
          <a:xfrm>
            <a:off x="7564186" y="3991627"/>
            <a:ext cx="277088" cy="259611"/>
            <a:chOff x="4335888" y="4398114"/>
            <a:chExt cx="277088" cy="259611"/>
          </a:xfrm>
        </p:grpSpPr>
        <p:grpSp>
          <p:nvGrpSpPr>
            <p:cNvPr id="8823" name="Google Shape;8823;p89"/>
            <p:cNvGrpSpPr/>
            <p:nvPr/>
          </p:nvGrpSpPr>
          <p:grpSpPr>
            <a:xfrm>
              <a:off x="4335888" y="4462425"/>
              <a:ext cx="195300" cy="195300"/>
              <a:chOff x="4335888" y="4462425"/>
              <a:chExt cx="195300" cy="195300"/>
            </a:xfrm>
          </p:grpSpPr>
          <p:sp>
            <p:nvSpPr>
              <p:cNvPr id="8824" name="Google Shape;8824;p89"/>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9"/>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6" name="Google Shape;8826;p89"/>
            <p:cNvGrpSpPr/>
            <p:nvPr/>
          </p:nvGrpSpPr>
          <p:grpSpPr>
            <a:xfrm>
              <a:off x="4509813" y="4398114"/>
              <a:ext cx="103162" cy="103198"/>
              <a:chOff x="2277975" y="2021700"/>
              <a:chExt cx="215325" cy="215400"/>
            </a:xfrm>
          </p:grpSpPr>
          <p:sp>
            <p:nvSpPr>
              <p:cNvPr id="8827" name="Google Shape;8827;p89"/>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9"/>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29" name="Google Shape;8829;p89"/>
          <p:cNvGrpSpPr/>
          <p:nvPr/>
        </p:nvGrpSpPr>
        <p:grpSpPr>
          <a:xfrm>
            <a:off x="7961419" y="4049613"/>
            <a:ext cx="392275" cy="195300"/>
            <a:chOff x="4752588" y="4440200"/>
            <a:chExt cx="392275" cy="195300"/>
          </a:xfrm>
        </p:grpSpPr>
        <p:grpSp>
          <p:nvGrpSpPr>
            <p:cNvPr id="8830" name="Google Shape;8830;p89"/>
            <p:cNvGrpSpPr/>
            <p:nvPr/>
          </p:nvGrpSpPr>
          <p:grpSpPr>
            <a:xfrm>
              <a:off x="4950384" y="4469728"/>
              <a:ext cx="194479" cy="136244"/>
              <a:chOff x="3163375" y="2175125"/>
              <a:chExt cx="405925" cy="284375"/>
            </a:xfrm>
          </p:grpSpPr>
          <p:sp>
            <p:nvSpPr>
              <p:cNvPr id="8831" name="Google Shape;8831;p89"/>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869FB2"/>
              </a:solidFill>
              <a:ln w="19050" cap="sq"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89"/>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869FB2"/>
              </a:solidFill>
              <a:ln w="19050" cap="rnd"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89"/>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4" name="Google Shape;8834;p89"/>
            <p:cNvGrpSpPr/>
            <p:nvPr/>
          </p:nvGrpSpPr>
          <p:grpSpPr>
            <a:xfrm>
              <a:off x="4752588" y="4440200"/>
              <a:ext cx="195300" cy="195300"/>
              <a:chOff x="4335888" y="4462425"/>
              <a:chExt cx="195300" cy="195300"/>
            </a:xfrm>
          </p:grpSpPr>
          <p:sp>
            <p:nvSpPr>
              <p:cNvPr id="8835" name="Google Shape;8835;p89"/>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89"/>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40"/>
        <p:cNvGrpSpPr/>
        <p:nvPr/>
      </p:nvGrpSpPr>
      <p:grpSpPr>
        <a:xfrm>
          <a:off x="0" y="0"/>
          <a:ext cx="0" cy="0"/>
          <a:chOff x="0" y="0"/>
          <a:chExt cx="0" cy="0"/>
        </a:xfrm>
      </p:grpSpPr>
      <p:grpSp>
        <p:nvGrpSpPr>
          <p:cNvPr id="8841" name="Google Shape;8841;p90"/>
          <p:cNvGrpSpPr/>
          <p:nvPr/>
        </p:nvGrpSpPr>
        <p:grpSpPr>
          <a:xfrm>
            <a:off x="856199" y="1311179"/>
            <a:ext cx="322099" cy="370529"/>
            <a:chOff x="-42971725" y="3217825"/>
            <a:chExt cx="275675" cy="317125"/>
          </a:xfrm>
        </p:grpSpPr>
        <p:sp>
          <p:nvSpPr>
            <p:cNvPr id="8842" name="Google Shape;8842;p90"/>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90"/>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90"/>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5" name="Google Shape;8845;p90"/>
          <p:cNvGrpSpPr/>
          <p:nvPr/>
        </p:nvGrpSpPr>
        <p:grpSpPr>
          <a:xfrm>
            <a:off x="828113" y="1779835"/>
            <a:ext cx="378270" cy="337551"/>
            <a:chOff x="-42996150" y="3612600"/>
            <a:chExt cx="323750" cy="288900"/>
          </a:xfrm>
        </p:grpSpPr>
        <p:sp>
          <p:nvSpPr>
            <p:cNvPr id="8846" name="Google Shape;8846;p90"/>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90"/>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90"/>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9" name="Google Shape;8849;p90"/>
          <p:cNvGrpSpPr/>
          <p:nvPr/>
        </p:nvGrpSpPr>
        <p:grpSpPr>
          <a:xfrm>
            <a:off x="830874" y="2189205"/>
            <a:ext cx="372749" cy="370909"/>
            <a:chOff x="-42994575" y="3950300"/>
            <a:chExt cx="319025" cy="317450"/>
          </a:xfrm>
        </p:grpSpPr>
        <p:sp>
          <p:nvSpPr>
            <p:cNvPr id="8850" name="Google Shape;8850;p90"/>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90"/>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90"/>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3" name="Google Shape;8853;p90"/>
          <p:cNvGrpSpPr/>
          <p:nvPr/>
        </p:nvGrpSpPr>
        <p:grpSpPr>
          <a:xfrm>
            <a:off x="2984269" y="1336037"/>
            <a:ext cx="371785" cy="370879"/>
            <a:chOff x="-41111350" y="3239100"/>
            <a:chExt cx="318200" cy="317425"/>
          </a:xfrm>
        </p:grpSpPr>
        <p:sp>
          <p:nvSpPr>
            <p:cNvPr id="8854" name="Google Shape;8854;p90"/>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90"/>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90"/>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90"/>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8" name="Google Shape;8858;p90"/>
          <p:cNvGrpSpPr/>
          <p:nvPr/>
        </p:nvGrpSpPr>
        <p:grpSpPr>
          <a:xfrm>
            <a:off x="2980588" y="1771568"/>
            <a:ext cx="379146" cy="370967"/>
            <a:chOff x="-41117650" y="3605525"/>
            <a:chExt cx="324500" cy="317500"/>
          </a:xfrm>
        </p:grpSpPr>
        <p:sp>
          <p:nvSpPr>
            <p:cNvPr id="8859" name="Google Shape;8859;p90"/>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90"/>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90"/>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62" name="Google Shape;8862;p90"/>
          <p:cNvSpPr/>
          <p:nvPr/>
        </p:nvSpPr>
        <p:spPr>
          <a:xfrm>
            <a:off x="2986719" y="2221154"/>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63" name="Google Shape;8863;p90"/>
          <p:cNvGrpSpPr/>
          <p:nvPr/>
        </p:nvGrpSpPr>
        <p:grpSpPr>
          <a:xfrm>
            <a:off x="1806843" y="2663092"/>
            <a:ext cx="216271" cy="371814"/>
            <a:chOff x="-39205300" y="3220175"/>
            <a:chExt cx="185100" cy="318225"/>
          </a:xfrm>
        </p:grpSpPr>
        <p:sp>
          <p:nvSpPr>
            <p:cNvPr id="8864" name="Google Shape;8864;p90"/>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90"/>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6" name="Google Shape;8866;p90"/>
          <p:cNvGrpSpPr/>
          <p:nvPr/>
        </p:nvGrpSpPr>
        <p:grpSpPr>
          <a:xfrm>
            <a:off x="1772370" y="3123163"/>
            <a:ext cx="300016" cy="369273"/>
            <a:chOff x="-39248625" y="3588600"/>
            <a:chExt cx="256775" cy="316050"/>
          </a:xfrm>
        </p:grpSpPr>
        <p:sp>
          <p:nvSpPr>
            <p:cNvPr id="8867" name="Google Shape;8867;p90"/>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90"/>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69" name="Google Shape;8869;p90"/>
          <p:cNvSpPr/>
          <p:nvPr/>
        </p:nvSpPr>
        <p:spPr>
          <a:xfrm>
            <a:off x="1743391" y="3578789"/>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90"/>
          <p:cNvSpPr/>
          <p:nvPr/>
        </p:nvSpPr>
        <p:spPr>
          <a:xfrm>
            <a:off x="3932939" y="2650227"/>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71" name="Google Shape;8871;p90"/>
          <p:cNvGrpSpPr/>
          <p:nvPr/>
        </p:nvGrpSpPr>
        <p:grpSpPr>
          <a:xfrm>
            <a:off x="1223084" y="1311179"/>
            <a:ext cx="429504" cy="370879"/>
            <a:chOff x="-42651700" y="3217825"/>
            <a:chExt cx="367600" cy="317425"/>
          </a:xfrm>
        </p:grpSpPr>
        <p:sp>
          <p:nvSpPr>
            <p:cNvPr id="8872" name="Google Shape;8872;p90"/>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90"/>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90"/>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90"/>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6" name="Google Shape;8876;p90"/>
          <p:cNvGrpSpPr/>
          <p:nvPr/>
        </p:nvGrpSpPr>
        <p:grpSpPr>
          <a:xfrm>
            <a:off x="1258516" y="1750829"/>
            <a:ext cx="358640" cy="363226"/>
            <a:chOff x="-42617300" y="3587775"/>
            <a:chExt cx="306950" cy="310875"/>
          </a:xfrm>
        </p:grpSpPr>
        <p:sp>
          <p:nvSpPr>
            <p:cNvPr id="8877" name="Google Shape;8877;p90"/>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90"/>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79" name="Google Shape;8879;p90"/>
          <p:cNvSpPr/>
          <p:nvPr/>
        </p:nvSpPr>
        <p:spPr>
          <a:xfrm>
            <a:off x="1254968" y="2189872"/>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0" name="Google Shape;8880;p90"/>
          <p:cNvGrpSpPr/>
          <p:nvPr/>
        </p:nvGrpSpPr>
        <p:grpSpPr>
          <a:xfrm>
            <a:off x="3430343" y="1335569"/>
            <a:ext cx="376926" cy="370324"/>
            <a:chOff x="-40748275" y="3238700"/>
            <a:chExt cx="322600" cy="316950"/>
          </a:xfrm>
        </p:grpSpPr>
        <p:sp>
          <p:nvSpPr>
            <p:cNvPr id="8881" name="Google Shape;8881;p90"/>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90"/>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90"/>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90"/>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90"/>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90"/>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7" name="Google Shape;8887;p90"/>
          <p:cNvGrpSpPr/>
          <p:nvPr/>
        </p:nvGrpSpPr>
        <p:grpSpPr>
          <a:xfrm>
            <a:off x="3432899" y="1803553"/>
            <a:ext cx="371814" cy="338690"/>
            <a:chOff x="-40745125" y="3632900"/>
            <a:chExt cx="318225" cy="289875"/>
          </a:xfrm>
        </p:grpSpPr>
        <p:sp>
          <p:nvSpPr>
            <p:cNvPr id="8888" name="Google Shape;8888;p90"/>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90"/>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90"/>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90"/>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90"/>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90"/>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90"/>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5" name="Google Shape;8895;p90"/>
          <p:cNvGrpSpPr/>
          <p:nvPr/>
        </p:nvGrpSpPr>
        <p:grpSpPr>
          <a:xfrm>
            <a:off x="3437047" y="2214764"/>
            <a:ext cx="363518" cy="370178"/>
            <a:chOff x="-40742750" y="3972175"/>
            <a:chExt cx="311125" cy="316825"/>
          </a:xfrm>
        </p:grpSpPr>
        <p:sp>
          <p:nvSpPr>
            <p:cNvPr id="8896" name="Google Shape;8896;p90"/>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90"/>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8" name="Google Shape;8898;p90"/>
          <p:cNvGrpSpPr/>
          <p:nvPr/>
        </p:nvGrpSpPr>
        <p:grpSpPr>
          <a:xfrm>
            <a:off x="2219708" y="2664932"/>
            <a:ext cx="266892" cy="369974"/>
            <a:chOff x="-38860325" y="3221750"/>
            <a:chExt cx="228425" cy="316650"/>
          </a:xfrm>
        </p:grpSpPr>
        <p:sp>
          <p:nvSpPr>
            <p:cNvPr id="8899" name="Google Shape;8899;p90"/>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90"/>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90"/>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90"/>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3" name="Google Shape;8903;p90"/>
          <p:cNvGrpSpPr/>
          <p:nvPr/>
        </p:nvGrpSpPr>
        <p:grpSpPr>
          <a:xfrm>
            <a:off x="2170515" y="3126989"/>
            <a:ext cx="380081" cy="367111"/>
            <a:chOff x="-38905225" y="3591875"/>
            <a:chExt cx="325300" cy="314200"/>
          </a:xfrm>
        </p:grpSpPr>
        <p:sp>
          <p:nvSpPr>
            <p:cNvPr id="8904" name="Google Shape;8904;p90"/>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90"/>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90"/>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07" name="Google Shape;8907;p90"/>
          <p:cNvSpPr/>
          <p:nvPr/>
        </p:nvSpPr>
        <p:spPr>
          <a:xfrm>
            <a:off x="2178329" y="3636767"/>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8" name="Google Shape;8908;p90"/>
          <p:cNvGrpSpPr/>
          <p:nvPr/>
        </p:nvGrpSpPr>
        <p:grpSpPr>
          <a:xfrm>
            <a:off x="3977265" y="3112069"/>
            <a:ext cx="290815" cy="369740"/>
            <a:chOff x="-37370925" y="3579105"/>
            <a:chExt cx="248900" cy="316450"/>
          </a:xfrm>
        </p:grpSpPr>
        <p:sp>
          <p:nvSpPr>
            <p:cNvPr id="8909" name="Google Shape;8909;p90"/>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90"/>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11" name="Google Shape;8911;p90"/>
          <p:cNvSpPr/>
          <p:nvPr/>
        </p:nvSpPr>
        <p:spPr>
          <a:xfrm>
            <a:off x="1677319" y="1311867"/>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90"/>
          <p:cNvSpPr/>
          <p:nvPr/>
        </p:nvSpPr>
        <p:spPr>
          <a:xfrm>
            <a:off x="1702161" y="1747169"/>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13" name="Google Shape;8913;p90"/>
          <p:cNvGrpSpPr/>
          <p:nvPr/>
        </p:nvGrpSpPr>
        <p:grpSpPr>
          <a:xfrm>
            <a:off x="1670640" y="2190140"/>
            <a:ext cx="371814" cy="369974"/>
            <a:chOff x="-42259725" y="3951100"/>
            <a:chExt cx="318225" cy="316650"/>
          </a:xfrm>
        </p:grpSpPr>
        <p:sp>
          <p:nvSpPr>
            <p:cNvPr id="8914" name="Google Shape;8914;p90"/>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90"/>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6" name="Google Shape;8916;p90"/>
          <p:cNvGrpSpPr/>
          <p:nvPr/>
        </p:nvGrpSpPr>
        <p:grpSpPr>
          <a:xfrm>
            <a:off x="3869002" y="1369161"/>
            <a:ext cx="370879" cy="337755"/>
            <a:chOff x="-40378075" y="3267450"/>
            <a:chExt cx="317425" cy="289075"/>
          </a:xfrm>
        </p:grpSpPr>
        <p:sp>
          <p:nvSpPr>
            <p:cNvPr id="8917" name="Google Shape;8917;p90"/>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90"/>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90"/>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90"/>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1" name="Google Shape;8921;p90"/>
          <p:cNvGrpSpPr/>
          <p:nvPr/>
        </p:nvGrpSpPr>
        <p:grpSpPr>
          <a:xfrm>
            <a:off x="3872668" y="1770429"/>
            <a:ext cx="363548" cy="369974"/>
            <a:chOff x="-40372575" y="3604550"/>
            <a:chExt cx="311150" cy="316650"/>
          </a:xfrm>
        </p:grpSpPr>
        <p:sp>
          <p:nvSpPr>
            <p:cNvPr id="8922" name="Google Shape;8922;p90"/>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90"/>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90"/>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25" name="Google Shape;8925;p90"/>
          <p:cNvSpPr/>
          <p:nvPr/>
        </p:nvSpPr>
        <p:spPr>
          <a:xfrm>
            <a:off x="3876000" y="2213706"/>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26" name="Google Shape;8926;p90"/>
          <p:cNvGrpSpPr/>
          <p:nvPr/>
        </p:nvGrpSpPr>
        <p:grpSpPr>
          <a:xfrm>
            <a:off x="2596617" y="2663092"/>
            <a:ext cx="399038" cy="372165"/>
            <a:chOff x="-38542250" y="3220175"/>
            <a:chExt cx="341525" cy="318525"/>
          </a:xfrm>
        </p:grpSpPr>
        <p:sp>
          <p:nvSpPr>
            <p:cNvPr id="8927" name="Google Shape;8927;p90"/>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90"/>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90"/>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0" name="Google Shape;8930;p90"/>
          <p:cNvGrpSpPr/>
          <p:nvPr/>
        </p:nvGrpSpPr>
        <p:grpSpPr>
          <a:xfrm>
            <a:off x="2618549" y="3122462"/>
            <a:ext cx="369974" cy="369068"/>
            <a:chOff x="-38537400" y="3588000"/>
            <a:chExt cx="316650" cy="315875"/>
          </a:xfrm>
        </p:grpSpPr>
        <p:sp>
          <p:nvSpPr>
            <p:cNvPr id="8931" name="Google Shape;8931;p90"/>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90"/>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90"/>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90"/>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5" name="Google Shape;8935;p90"/>
          <p:cNvGrpSpPr/>
          <p:nvPr/>
        </p:nvGrpSpPr>
        <p:grpSpPr>
          <a:xfrm>
            <a:off x="2617629" y="3579991"/>
            <a:ext cx="371814" cy="369974"/>
            <a:chOff x="-38538975" y="3954250"/>
            <a:chExt cx="318225" cy="316650"/>
          </a:xfrm>
        </p:grpSpPr>
        <p:sp>
          <p:nvSpPr>
            <p:cNvPr id="8936" name="Google Shape;8936;p90"/>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90"/>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8" name="Google Shape;8938;p90"/>
          <p:cNvGrpSpPr/>
          <p:nvPr/>
        </p:nvGrpSpPr>
        <p:grpSpPr>
          <a:xfrm>
            <a:off x="3934941" y="3574918"/>
            <a:ext cx="375465" cy="371814"/>
            <a:chOff x="-37385100" y="3949908"/>
            <a:chExt cx="321350" cy="318225"/>
          </a:xfrm>
        </p:grpSpPr>
        <p:sp>
          <p:nvSpPr>
            <p:cNvPr id="8939" name="Google Shape;8939;p90"/>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90"/>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1" name="Google Shape;8941;p90"/>
          <p:cNvGrpSpPr/>
          <p:nvPr/>
        </p:nvGrpSpPr>
        <p:grpSpPr>
          <a:xfrm>
            <a:off x="2110600" y="1310478"/>
            <a:ext cx="370909" cy="370675"/>
            <a:chOff x="-41895050" y="3217225"/>
            <a:chExt cx="317450" cy="317250"/>
          </a:xfrm>
        </p:grpSpPr>
        <p:sp>
          <p:nvSpPr>
            <p:cNvPr id="8942" name="Google Shape;8942;p90"/>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90"/>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90"/>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90"/>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90"/>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7" name="Google Shape;8947;p90"/>
          <p:cNvGrpSpPr/>
          <p:nvPr/>
        </p:nvGrpSpPr>
        <p:grpSpPr>
          <a:xfrm>
            <a:off x="2110148" y="1747412"/>
            <a:ext cx="371814" cy="369974"/>
            <a:chOff x="-41893475" y="3584850"/>
            <a:chExt cx="318225" cy="316650"/>
          </a:xfrm>
        </p:grpSpPr>
        <p:sp>
          <p:nvSpPr>
            <p:cNvPr id="8948" name="Google Shape;8948;p90"/>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90"/>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90"/>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90"/>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52" name="Google Shape;8952;p90"/>
          <p:cNvSpPr/>
          <p:nvPr/>
        </p:nvSpPr>
        <p:spPr>
          <a:xfrm>
            <a:off x="2113120" y="2191712"/>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90"/>
          <p:cNvSpPr/>
          <p:nvPr/>
        </p:nvSpPr>
        <p:spPr>
          <a:xfrm>
            <a:off x="824879" y="2684050"/>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54" name="Google Shape;8954;p90"/>
          <p:cNvGrpSpPr/>
          <p:nvPr/>
        </p:nvGrpSpPr>
        <p:grpSpPr>
          <a:xfrm>
            <a:off x="880176" y="3142704"/>
            <a:ext cx="337522" cy="370909"/>
            <a:chOff x="-39998250" y="3605325"/>
            <a:chExt cx="288875" cy="317450"/>
          </a:xfrm>
        </p:grpSpPr>
        <p:sp>
          <p:nvSpPr>
            <p:cNvPr id="8955" name="Google Shape;8955;p90"/>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90"/>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7" name="Google Shape;8957;p90"/>
          <p:cNvGrpSpPr/>
          <p:nvPr/>
        </p:nvGrpSpPr>
        <p:grpSpPr>
          <a:xfrm>
            <a:off x="863950" y="3601168"/>
            <a:ext cx="369974" cy="369945"/>
            <a:chOff x="-40011050" y="3972375"/>
            <a:chExt cx="316650" cy="316625"/>
          </a:xfrm>
        </p:grpSpPr>
        <p:sp>
          <p:nvSpPr>
            <p:cNvPr id="8958" name="Google Shape;8958;p90"/>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90"/>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0" name="Google Shape;8960;p90"/>
          <p:cNvGrpSpPr/>
          <p:nvPr/>
        </p:nvGrpSpPr>
        <p:grpSpPr>
          <a:xfrm>
            <a:off x="3095881" y="2665867"/>
            <a:ext cx="266921" cy="369039"/>
            <a:chOff x="-38129425" y="3222550"/>
            <a:chExt cx="228450" cy="315850"/>
          </a:xfrm>
        </p:grpSpPr>
        <p:sp>
          <p:nvSpPr>
            <p:cNvPr id="8961" name="Google Shape;8961;p90"/>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90"/>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3" name="Google Shape;8963;p90"/>
          <p:cNvGrpSpPr/>
          <p:nvPr/>
        </p:nvGrpSpPr>
        <p:grpSpPr>
          <a:xfrm>
            <a:off x="3050850" y="3122462"/>
            <a:ext cx="371785" cy="369974"/>
            <a:chOff x="-38172725" y="3588000"/>
            <a:chExt cx="318200" cy="316650"/>
          </a:xfrm>
        </p:grpSpPr>
        <p:sp>
          <p:nvSpPr>
            <p:cNvPr id="8964" name="Google Shape;8964;p90"/>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90"/>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90"/>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90"/>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90"/>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90"/>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90"/>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90"/>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2" name="Google Shape;8972;p90"/>
          <p:cNvGrpSpPr/>
          <p:nvPr/>
        </p:nvGrpSpPr>
        <p:grpSpPr>
          <a:xfrm>
            <a:off x="3126752" y="3580897"/>
            <a:ext cx="219981" cy="369974"/>
            <a:chOff x="-38109725" y="3955025"/>
            <a:chExt cx="188275" cy="316650"/>
          </a:xfrm>
        </p:grpSpPr>
        <p:sp>
          <p:nvSpPr>
            <p:cNvPr id="8973" name="Google Shape;8973;p90"/>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90"/>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75" name="Google Shape;8975;p90"/>
          <p:cNvSpPr/>
          <p:nvPr/>
        </p:nvSpPr>
        <p:spPr>
          <a:xfrm>
            <a:off x="2228355" y="4040658"/>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76" name="Google Shape;8976;p90"/>
          <p:cNvGrpSpPr/>
          <p:nvPr/>
        </p:nvGrpSpPr>
        <p:grpSpPr>
          <a:xfrm>
            <a:off x="2542151" y="1312318"/>
            <a:ext cx="373654" cy="369068"/>
            <a:chOff x="-41530375" y="3218800"/>
            <a:chExt cx="319800" cy="315875"/>
          </a:xfrm>
        </p:grpSpPr>
        <p:sp>
          <p:nvSpPr>
            <p:cNvPr id="8977" name="Google Shape;8977;p90"/>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90"/>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9" name="Google Shape;8979;p90"/>
          <p:cNvGrpSpPr/>
          <p:nvPr/>
        </p:nvGrpSpPr>
        <p:grpSpPr>
          <a:xfrm>
            <a:off x="2544444" y="1827476"/>
            <a:ext cx="369068" cy="289004"/>
            <a:chOff x="-41526450" y="3653375"/>
            <a:chExt cx="315875" cy="247350"/>
          </a:xfrm>
        </p:grpSpPr>
        <p:sp>
          <p:nvSpPr>
            <p:cNvPr id="8980" name="Google Shape;8980;p90"/>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90"/>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2" name="Google Shape;8982;p90"/>
          <p:cNvGrpSpPr/>
          <p:nvPr/>
        </p:nvGrpSpPr>
        <p:grpSpPr>
          <a:xfrm>
            <a:off x="2545831" y="2190140"/>
            <a:ext cx="366293" cy="369974"/>
            <a:chOff x="-41526450" y="3951100"/>
            <a:chExt cx="313500" cy="316650"/>
          </a:xfrm>
        </p:grpSpPr>
        <p:sp>
          <p:nvSpPr>
            <p:cNvPr id="8983" name="Google Shape;8983;p90"/>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90"/>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90"/>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6" name="Google Shape;8986;p90"/>
          <p:cNvGrpSpPr/>
          <p:nvPr/>
        </p:nvGrpSpPr>
        <p:grpSpPr>
          <a:xfrm>
            <a:off x="1311086" y="2684269"/>
            <a:ext cx="339595" cy="371814"/>
            <a:chOff x="-39625900" y="3238300"/>
            <a:chExt cx="290650" cy="318225"/>
          </a:xfrm>
        </p:grpSpPr>
        <p:sp>
          <p:nvSpPr>
            <p:cNvPr id="8987" name="Google Shape;8987;p90"/>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90"/>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89" name="Google Shape;8989;p90"/>
          <p:cNvSpPr/>
          <p:nvPr/>
        </p:nvSpPr>
        <p:spPr>
          <a:xfrm>
            <a:off x="1333259" y="3143395"/>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90" name="Google Shape;8990;p90"/>
          <p:cNvGrpSpPr/>
          <p:nvPr/>
        </p:nvGrpSpPr>
        <p:grpSpPr>
          <a:xfrm>
            <a:off x="1305137" y="3600730"/>
            <a:ext cx="366293" cy="370441"/>
            <a:chOff x="-39647175" y="3972000"/>
            <a:chExt cx="313500" cy="317050"/>
          </a:xfrm>
        </p:grpSpPr>
        <p:sp>
          <p:nvSpPr>
            <p:cNvPr id="8991" name="Google Shape;8991;p90"/>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90"/>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90"/>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4" name="Google Shape;8994;p90"/>
          <p:cNvGrpSpPr/>
          <p:nvPr/>
        </p:nvGrpSpPr>
        <p:grpSpPr>
          <a:xfrm>
            <a:off x="3474265" y="2664728"/>
            <a:ext cx="375495" cy="370879"/>
            <a:chOff x="-37808850" y="3221575"/>
            <a:chExt cx="321375" cy="317425"/>
          </a:xfrm>
        </p:grpSpPr>
        <p:sp>
          <p:nvSpPr>
            <p:cNvPr id="8995" name="Google Shape;8995;p90"/>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90"/>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7" name="Google Shape;8997;p90"/>
          <p:cNvGrpSpPr/>
          <p:nvPr/>
        </p:nvGrpSpPr>
        <p:grpSpPr>
          <a:xfrm>
            <a:off x="3483038" y="3186759"/>
            <a:ext cx="372749" cy="241158"/>
            <a:chOff x="-37806500" y="3643030"/>
            <a:chExt cx="319025" cy="206400"/>
          </a:xfrm>
        </p:grpSpPr>
        <p:sp>
          <p:nvSpPr>
            <p:cNvPr id="8998" name="Google Shape;8998;p90"/>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90"/>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0" name="Google Shape;9000;p90"/>
          <p:cNvGrpSpPr/>
          <p:nvPr/>
        </p:nvGrpSpPr>
        <p:grpSpPr>
          <a:xfrm>
            <a:off x="3485346" y="3579056"/>
            <a:ext cx="368134" cy="371814"/>
            <a:chOff x="-37804925" y="3953450"/>
            <a:chExt cx="315075" cy="318225"/>
          </a:xfrm>
        </p:grpSpPr>
        <p:sp>
          <p:nvSpPr>
            <p:cNvPr id="9001" name="Google Shape;9001;p90"/>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90"/>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90"/>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4" name="Google Shape;9004;p90"/>
          <p:cNvSpPr/>
          <p:nvPr/>
        </p:nvSpPr>
        <p:spPr>
          <a:xfrm>
            <a:off x="2734290" y="4043800"/>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05" name="Google Shape;9005;p90"/>
          <p:cNvGrpSpPr/>
          <p:nvPr/>
        </p:nvGrpSpPr>
        <p:grpSpPr>
          <a:xfrm>
            <a:off x="4840364" y="1328538"/>
            <a:ext cx="355663" cy="308725"/>
            <a:chOff x="-28462125" y="3199700"/>
            <a:chExt cx="298550" cy="259150"/>
          </a:xfrm>
        </p:grpSpPr>
        <p:sp>
          <p:nvSpPr>
            <p:cNvPr id="9006" name="Google Shape;9006;p90"/>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90"/>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90"/>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9" name="Google Shape;9009;p90"/>
          <p:cNvGrpSpPr/>
          <p:nvPr/>
        </p:nvGrpSpPr>
        <p:grpSpPr>
          <a:xfrm>
            <a:off x="4841317" y="1763228"/>
            <a:ext cx="353757" cy="352833"/>
            <a:chOff x="-28461325" y="3545475"/>
            <a:chExt cx="296950" cy="296175"/>
          </a:xfrm>
        </p:grpSpPr>
        <p:sp>
          <p:nvSpPr>
            <p:cNvPr id="9010" name="Google Shape;9010;p90"/>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90"/>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90"/>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90"/>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90"/>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90"/>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6" name="Google Shape;9016;p90"/>
          <p:cNvGrpSpPr/>
          <p:nvPr/>
        </p:nvGrpSpPr>
        <p:grpSpPr>
          <a:xfrm>
            <a:off x="4837550" y="2213272"/>
            <a:ext cx="361292" cy="352803"/>
            <a:chOff x="-28463700" y="3914875"/>
            <a:chExt cx="303275" cy="296150"/>
          </a:xfrm>
        </p:grpSpPr>
        <p:sp>
          <p:nvSpPr>
            <p:cNvPr id="9017" name="Google Shape;9017;p90"/>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90"/>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9" name="Google Shape;9019;p90"/>
          <p:cNvGrpSpPr/>
          <p:nvPr/>
        </p:nvGrpSpPr>
        <p:grpSpPr>
          <a:xfrm>
            <a:off x="7072335" y="1369355"/>
            <a:ext cx="351880" cy="227092"/>
            <a:chOff x="-26573400" y="3224125"/>
            <a:chExt cx="295375" cy="190625"/>
          </a:xfrm>
        </p:grpSpPr>
        <p:sp>
          <p:nvSpPr>
            <p:cNvPr id="9020" name="Google Shape;9020;p90"/>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90"/>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2" name="Google Shape;9022;p90"/>
          <p:cNvGrpSpPr/>
          <p:nvPr/>
        </p:nvGrpSpPr>
        <p:grpSpPr>
          <a:xfrm>
            <a:off x="7072335" y="1763690"/>
            <a:ext cx="351880" cy="351910"/>
            <a:chOff x="-26573400" y="3546250"/>
            <a:chExt cx="295375" cy="295400"/>
          </a:xfrm>
        </p:grpSpPr>
        <p:sp>
          <p:nvSpPr>
            <p:cNvPr id="9023" name="Google Shape;9023;p90"/>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90"/>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90"/>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90"/>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90"/>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8" name="Google Shape;9028;p90"/>
          <p:cNvGrpSpPr/>
          <p:nvPr/>
        </p:nvGrpSpPr>
        <p:grpSpPr>
          <a:xfrm>
            <a:off x="7060615" y="2213599"/>
            <a:ext cx="375319" cy="352148"/>
            <a:chOff x="-26583625" y="3917025"/>
            <a:chExt cx="315050" cy="295600"/>
          </a:xfrm>
        </p:grpSpPr>
        <p:sp>
          <p:nvSpPr>
            <p:cNvPr id="9029" name="Google Shape;9029;p90"/>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90"/>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90"/>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90"/>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33" name="Google Shape;9033;p90"/>
          <p:cNvSpPr/>
          <p:nvPr/>
        </p:nvSpPr>
        <p:spPr>
          <a:xfrm>
            <a:off x="5727703"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4" name="Google Shape;9034;p90"/>
          <p:cNvGrpSpPr/>
          <p:nvPr/>
        </p:nvGrpSpPr>
        <p:grpSpPr>
          <a:xfrm>
            <a:off x="5759130" y="3172629"/>
            <a:ext cx="289039" cy="352833"/>
            <a:chOff x="-24694925" y="3518700"/>
            <a:chExt cx="242625" cy="296175"/>
          </a:xfrm>
        </p:grpSpPr>
        <p:sp>
          <p:nvSpPr>
            <p:cNvPr id="9035" name="Google Shape;9035;p90"/>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90"/>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90"/>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90"/>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9" name="Google Shape;9039;p90"/>
          <p:cNvGrpSpPr/>
          <p:nvPr/>
        </p:nvGrpSpPr>
        <p:grpSpPr>
          <a:xfrm>
            <a:off x="5758668" y="3622657"/>
            <a:ext cx="289962" cy="352833"/>
            <a:chOff x="-24709100" y="3888875"/>
            <a:chExt cx="243400" cy="296175"/>
          </a:xfrm>
        </p:grpSpPr>
        <p:sp>
          <p:nvSpPr>
            <p:cNvPr id="9040" name="Google Shape;9040;p90"/>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90"/>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90"/>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3" name="Google Shape;9043;p90"/>
          <p:cNvGrpSpPr/>
          <p:nvPr/>
        </p:nvGrpSpPr>
        <p:grpSpPr>
          <a:xfrm>
            <a:off x="7958668" y="2695320"/>
            <a:ext cx="356556" cy="349557"/>
            <a:chOff x="-22863675" y="3131775"/>
            <a:chExt cx="299300" cy="293425"/>
          </a:xfrm>
        </p:grpSpPr>
        <p:sp>
          <p:nvSpPr>
            <p:cNvPr id="9044" name="Google Shape;9044;p90"/>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90"/>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90"/>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7" name="Google Shape;9047;p90"/>
          <p:cNvGrpSpPr/>
          <p:nvPr/>
        </p:nvGrpSpPr>
        <p:grpSpPr>
          <a:xfrm>
            <a:off x="5301532" y="1306499"/>
            <a:ext cx="310602" cy="352803"/>
            <a:chOff x="-28069875" y="3175300"/>
            <a:chExt cx="260725" cy="296150"/>
          </a:xfrm>
        </p:grpSpPr>
        <p:sp>
          <p:nvSpPr>
            <p:cNvPr id="9048" name="Google Shape;9048;p90"/>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90"/>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90"/>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90"/>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90"/>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90"/>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90"/>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90"/>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90"/>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57" name="Google Shape;9057;p90"/>
          <p:cNvSpPr/>
          <p:nvPr/>
        </p:nvSpPr>
        <p:spPr>
          <a:xfrm>
            <a:off x="5280965"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58" name="Google Shape;9058;p90"/>
          <p:cNvGrpSpPr/>
          <p:nvPr/>
        </p:nvGrpSpPr>
        <p:grpSpPr>
          <a:xfrm>
            <a:off x="5342810" y="2213733"/>
            <a:ext cx="228045" cy="351880"/>
            <a:chOff x="-28032075" y="3916450"/>
            <a:chExt cx="191425" cy="295375"/>
          </a:xfrm>
        </p:grpSpPr>
        <p:sp>
          <p:nvSpPr>
            <p:cNvPr id="9059" name="Google Shape;9059;p90"/>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90"/>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90"/>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2" name="Google Shape;9062;p90"/>
          <p:cNvGrpSpPr/>
          <p:nvPr/>
        </p:nvGrpSpPr>
        <p:grpSpPr>
          <a:xfrm>
            <a:off x="7508157" y="1306484"/>
            <a:ext cx="352833" cy="352833"/>
            <a:chOff x="-26201650" y="3176075"/>
            <a:chExt cx="296175" cy="296175"/>
          </a:xfrm>
        </p:grpSpPr>
        <p:sp>
          <p:nvSpPr>
            <p:cNvPr id="9063" name="Google Shape;9063;p90"/>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90"/>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5" name="Google Shape;9065;p90"/>
          <p:cNvGrpSpPr/>
          <p:nvPr/>
        </p:nvGrpSpPr>
        <p:grpSpPr>
          <a:xfrm>
            <a:off x="7507680" y="1763705"/>
            <a:ext cx="353786" cy="351880"/>
            <a:chOff x="-26204800" y="3547050"/>
            <a:chExt cx="296975" cy="295375"/>
          </a:xfrm>
        </p:grpSpPr>
        <p:sp>
          <p:nvSpPr>
            <p:cNvPr id="9066" name="Google Shape;9066;p90"/>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90"/>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68" name="Google Shape;9068;p90"/>
          <p:cNvSpPr/>
          <p:nvPr/>
        </p:nvSpPr>
        <p:spPr>
          <a:xfrm>
            <a:off x="7540567"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69" name="Google Shape;9069;p90"/>
          <p:cNvGrpSpPr/>
          <p:nvPr/>
        </p:nvGrpSpPr>
        <p:grpSpPr>
          <a:xfrm>
            <a:off x="6178935" y="2693683"/>
            <a:ext cx="345328" cy="352833"/>
            <a:chOff x="-24353875" y="3147725"/>
            <a:chExt cx="289875" cy="296175"/>
          </a:xfrm>
        </p:grpSpPr>
        <p:sp>
          <p:nvSpPr>
            <p:cNvPr id="9070" name="Google Shape;9070;p90"/>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90"/>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2" name="Google Shape;9072;p90"/>
          <p:cNvGrpSpPr/>
          <p:nvPr/>
        </p:nvGrpSpPr>
        <p:grpSpPr>
          <a:xfrm>
            <a:off x="6186917" y="3173090"/>
            <a:ext cx="329365" cy="351910"/>
            <a:chOff x="-24344425" y="3519475"/>
            <a:chExt cx="276475" cy="295400"/>
          </a:xfrm>
        </p:grpSpPr>
        <p:sp>
          <p:nvSpPr>
            <p:cNvPr id="9073" name="Google Shape;9073;p90"/>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90"/>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5" name="Google Shape;9075;p90"/>
          <p:cNvGrpSpPr/>
          <p:nvPr/>
        </p:nvGrpSpPr>
        <p:grpSpPr>
          <a:xfrm>
            <a:off x="6176597" y="3625010"/>
            <a:ext cx="350004" cy="348128"/>
            <a:chOff x="-24353075" y="3891250"/>
            <a:chExt cx="293800" cy="292225"/>
          </a:xfrm>
        </p:grpSpPr>
        <p:sp>
          <p:nvSpPr>
            <p:cNvPr id="9076" name="Google Shape;9076;p90"/>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90"/>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8" name="Google Shape;9078;p90"/>
          <p:cNvGrpSpPr/>
          <p:nvPr/>
        </p:nvGrpSpPr>
        <p:grpSpPr>
          <a:xfrm>
            <a:off x="7960068" y="3173313"/>
            <a:ext cx="353757" cy="351463"/>
            <a:chOff x="-22845575" y="3504075"/>
            <a:chExt cx="296950" cy="295025"/>
          </a:xfrm>
        </p:grpSpPr>
        <p:sp>
          <p:nvSpPr>
            <p:cNvPr id="9079" name="Google Shape;9079;p90"/>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90"/>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1" name="Google Shape;9081;p90"/>
          <p:cNvGrpSpPr/>
          <p:nvPr/>
        </p:nvGrpSpPr>
        <p:grpSpPr>
          <a:xfrm>
            <a:off x="5753249" y="1306961"/>
            <a:ext cx="299344" cy="351880"/>
            <a:chOff x="-27691025" y="3175300"/>
            <a:chExt cx="251275" cy="295375"/>
          </a:xfrm>
        </p:grpSpPr>
        <p:sp>
          <p:nvSpPr>
            <p:cNvPr id="9082" name="Google Shape;9082;p90"/>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90"/>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90"/>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90"/>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6" name="Google Shape;9086;p90"/>
          <p:cNvGrpSpPr/>
          <p:nvPr/>
        </p:nvGrpSpPr>
        <p:grpSpPr>
          <a:xfrm>
            <a:off x="5725566" y="1825637"/>
            <a:ext cx="354710" cy="228015"/>
            <a:chOff x="-27721750" y="3598250"/>
            <a:chExt cx="297750" cy="191400"/>
          </a:xfrm>
        </p:grpSpPr>
        <p:sp>
          <p:nvSpPr>
            <p:cNvPr id="9087" name="Google Shape;9087;p90"/>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90"/>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9" name="Google Shape;9089;p90"/>
          <p:cNvGrpSpPr/>
          <p:nvPr/>
        </p:nvGrpSpPr>
        <p:grpSpPr>
          <a:xfrm>
            <a:off x="5726966" y="2219183"/>
            <a:ext cx="351910" cy="340980"/>
            <a:chOff x="-27719400" y="3925600"/>
            <a:chExt cx="295400" cy="286225"/>
          </a:xfrm>
        </p:grpSpPr>
        <p:sp>
          <p:nvSpPr>
            <p:cNvPr id="9090" name="Google Shape;9090;p90"/>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90"/>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2" name="Google Shape;9092;p90"/>
          <p:cNvGrpSpPr/>
          <p:nvPr/>
        </p:nvGrpSpPr>
        <p:grpSpPr>
          <a:xfrm>
            <a:off x="7948238" y="1306023"/>
            <a:ext cx="353757" cy="353757"/>
            <a:chOff x="-25834600" y="3176875"/>
            <a:chExt cx="296950" cy="296950"/>
          </a:xfrm>
        </p:grpSpPr>
        <p:sp>
          <p:nvSpPr>
            <p:cNvPr id="9093" name="Google Shape;9093;p90"/>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90"/>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90"/>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90"/>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90"/>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8" name="Google Shape;9098;p90"/>
          <p:cNvGrpSpPr/>
          <p:nvPr/>
        </p:nvGrpSpPr>
        <p:grpSpPr>
          <a:xfrm>
            <a:off x="7948238" y="1774024"/>
            <a:ext cx="353757" cy="331241"/>
            <a:chOff x="-25834600" y="3564375"/>
            <a:chExt cx="296950" cy="278050"/>
          </a:xfrm>
        </p:grpSpPr>
        <p:sp>
          <p:nvSpPr>
            <p:cNvPr id="9099" name="Google Shape;9099;p90"/>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90"/>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90"/>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90"/>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90"/>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90"/>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90"/>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90"/>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7" name="Google Shape;9107;p90"/>
          <p:cNvGrpSpPr/>
          <p:nvPr/>
        </p:nvGrpSpPr>
        <p:grpSpPr>
          <a:xfrm>
            <a:off x="7946362" y="2213376"/>
            <a:ext cx="357509" cy="352595"/>
            <a:chOff x="-25834600" y="3915850"/>
            <a:chExt cx="300100" cy="295975"/>
          </a:xfrm>
        </p:grpSpPr>
        <p:sp>
          <p:nvSpPr>
            <p:cNvPr id="9108" name="Google Shape;9108;p90"/>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90"/>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90"/>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1" name="Google Shape;9111;p90"/>
          <p:cNvGrpSpPr/>
          <p:nvPr/>
        </p:nvGrpSpPr>
        <p:grpSpPr>
          <a:xfrm>
            <a:off x="6681790" y="2694606"/>
            <a:ext cx="228968" cy="350987"/>
            <a:chOff x="-23930925" y="3149300"/>
            <a:chExt cx="192200" cy="294625"/>
          </a:xfrm>
        </p:grpSpPr>
        <p:sp>
          <p:nvSpPr>
            <p:cNvPr id="9112" name="Google Shape;9112;p90"/>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90"/>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90"/>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90"/>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6" name="Google Shape;9116;p90"/>
          <p:cNvGrpSpPr/>
          <p:nvPr/>
        </p:nvGrpSpPr>
        <p:grpSpPr>
          <a:xfrm>
            <a:off x="6638620" y="3173090"/>
            <a:ext cx="315307" cy="351910"/>
            <a:chOff x="-23962425" y="3519475"/>
            <a:chExt cx="264675" cy="295400"/>
          </a:xfrm>
        </p:grpSpPr>
        <p:sp>
          <p:nvSpPr>
            <p:cNvPr id="9117" name="Google Shape;9117;p90"/>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90"/>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19" name="Google Shape;9119;p90"/>
          <p:cNvSpPr/>
          <p:nvPr/>
        </p:nvSpPr>
        <p:spPr>
          <a:xfrm>
            <a:off x="6609056"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0" name="Google Shape;9120;p90"/>
          <p:cNvGrpSpPr/>
          <p:nvPr/>
        </p:nvGrpSpPr>
        <p:grpSpPr>
          <a:xfrm>
            <a:off x="8017295" y="3623134"/>
            <a:ext cx="239302" cy="351880"/>
            <a:chOff x="-22788075" y="3904625"/>
            <a:chExt cx="200875" cy="295375"/>
          </a:xfrm>
        </p:grpSpPr>
        <p:sp>
          <p:nvSpPr>
            <p:cNvPr id="9121" name="Google Shape;9121;p90"/>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90"/>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90"/>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90"/>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5" name="Google Shape;9125;p90"/>
          <p:cNvGrpSpPr/>
          <p:nvPr/>
        </p:nvGrpSpPr>
        <p:grpSpPr>
          <a:xfrm>
            <a:off x="6172593" y="1306499"/>
            <a:ext cx="354710" cy="352803"/>
            <a:chOff x="-27351575" y="3175300"/>
            <a:chExt cx="297750" cy="296150"/>
          </a:xfrm>
        </p:grpSpPr>
        <p:sp>
          <p:nvSpPr>
            <p:cNvPr id="9126" name="Google Shape;9126;p90"/>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90"/>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90"/>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90"/>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0" name="Google Shape;9130;p90"/>
          <p:cNvGrpSpPr/>
          <p:nvPr/>
        </p:nvGrpSpPr>
        <p:grpSpPr>
          <a:xfrm>
            <a:off x="6218402" y="1758809"/>
            <a:ext cx="269293" cy="353072"/>
            <a:chOff x="-27313750" y="3545275"/>
            <a:chExt cx="226050" cy="296375"/>
          </a:xfrm>
        </p:grpSpPr>
        <p:sp>
          <p:nvSpPr>
            <p:cNvPr id="9131" name="Google Shape;9131;p90"/>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90"/>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90"/>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4" name="Google Shape;9134;p90"/>
          <p:cNvGrpSpPr/>
          <p:nvPr/>
        </p:nvGrpSpPr>
        <p:grpSpPr>
          <a:xfrm>
            <a:off x="6172593" y="2211380"/>
            <a:ext cx="354710" cy="356586"/>
            <a:chOff x="-27351575" y="3915650"/>
            <a:chExt cx="297750" cy="299325"/>
          </a:xfrm>
        </p:grpSpPr>
        <p:sp>
          <p:nvSpPr>
            <p:cNvPr id="9135" name="Google Shape;9135;p90"/>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90"/>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7" name="Google Shape;9137;p90"/>
          <p:cNvGrpSpPr/>
          <p:nvPr/>
        </p:nvGrpSpPr>
        <p:grpSpPr>
          <a:xfrm>
            <a:off x="4860084" y="2693579"/>
            <a:ext cx="319060" cy="353042"/>
            <a:chOff x="-25445525" y="3175900"/>
            <a:chExt cx="267825" cy="296350"/>
          </a:xfrm>
        </p:grpSpPr>
        <p:sp>
          <p:nvSpPr>
            <p:cNvPr id="9138" name="Google Shape;9138;p90"/>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90"/>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90"/>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1" name="Google Shape;9141;p90"/>
          <p:cNvGrpSpPr/>
          <p:nvPr/>
        </p:nvGrpSpPr>
        <p:grpSpPr>
          <a:xfrm>
            <a:off x="4841797" y="3183902"/>
            <a:ext cx="355633" cy="330288"/>
            <a:chOff x="-25465200" y="3565175"/>
            <a:chExt cx="298525" cy="277250"/>
          </a:xfrm>
        </p:grpSpPr>
        <p:sp>
          <p:nvSpPr>
            <p:cNvPr id="9142" name="Google Shape;9142;p90"/>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90"/>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4" name="Google Shape;9144;p90"/>
          <p:cNvGrpSpPr/>
          <p:nvPr/>
        </p:nvGrpSpPr>
        <p:grpSpPr>
          <a:xfrm>
            <a:off x="4841336" y="3623432"/>
            <a:ext cx="356556" cy="351285"/>
            <a:chOff x="-25465200" y="3916150"/>
            <a:chExt cx="299300" cy="294875"/>
          </a:xfrm>
        </p:grpSpPr>
        <p:sp>
          <p:nvSpPr>
            <p:cNvPr id="9145" name="Google Shape;9145;p90"/>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90"/>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7" name="Google Shape;9147;p90"/>
          <p:cNvGrpSpPr/>
          <p:nvPr/>
        </p:nvGrpSpPr>
        <p:grpSpPr>
          <a:xfrm>
            <a:off x="7068775" y="2693698"/>
            <a:ext cx="351880" cy="352803"/>
            <a:chOff x="-23615075" y="3148525"/>
            <a:chExt cx="295375" cy="296150"/>
          </a:xfrm>
        </p:grpSpPr>
        <p:sp>
          <p:nvSpPr>
            <p:cNvPr id="9148" name="Google Shape;9148;p90"/>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90"/>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90"/>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90"/>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2" name="Google Shape;9152;p90"/>
          <p:cNvSpPr/>
          <p:nvPr/>
        </p:nvSpPr>
        <p:spPr>
          <a:xfrm>
            <a:off x="7066872"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3" name="Google Shape;9153;p90"/>
          <p:cNvGrpSpPr/>
          <p:nvPr/>
        </p:nvGrpSpPr>
        <p:grpSpPr>
          <a:xfrm>
            <a:off x="7068299" y="3632977"/>
            <a:ext cx="352833" cy="332194"/>
            <a:chOff x="-23615075" y="3906200"/>
            <a:chExt cx="296175" cy="278850"/>
          </a:xfrm>
        </p:grpSpPr>
        <p:sp>
          <p:nvSpPr>
            <p:cNvPr id="9154" name="Google Shape;9154;p90"/>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90"/>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90"/>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7" name="Google Shape;9157;p90"/>
          <p:cNvSpPr/>
          <p:nvPr/>
        </p:nvSpPr>
        <p:spPr>
          <a:xfrm>
            <a:off x="6187131"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8" name="Google Shape;9158;p90"/>
          <p:cNvGrpSpPr/>
          <p:nvPr/>
        </p:nvGrpSpPr>
        <p:grpSpPr>
          <a:xfrm>
            <a:off x="6617268" y="1306618"/>
            <a:ext cx="353757" cy="352565"/>
            <a:chOff x="-26980600" y="3175500"/>
            <a:chExt cx="296950" cy="295950"/>
          </a:xfrm>
        </p:grpSpPr>
        <p:sp>
          <p:nvSpPr>
            <p:cNvPr id="9159" name="Google Shape;9159;p90"/>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90"/>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90"/>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62" name="Google Shape;9162;p90"/>
          <p:cNvSpPr/>
          <p:nvPr/>
        </p:nvSpPr>
        <p:spPr>
          <a:xfrm>
            <a:off x="6639835"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63" name="Google Shape;9163;p90"/>
          <p:cNvGrpSpPr/>
          <p:nvPr/>
        </p:nvGrpSpPr>
        <p:grpSpPr>
          <a:xfrm>
            <a:off x="6617744" y="2245154"/>
            <a:ext cx="352803" cy="289039"/>
            <a:chOff x="-26981375" y="3951875"/>
            <a:chExt cx="296150" cy="242625"/>
          </a:xfrm>
        </p:grpSpPr>
        <p:sp>
          <p:nvSpPr>
            <p:cNvPr id="9164" name="Google Shape;9164;p90"/>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90"/>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90"/>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7" name="Google Shape;9167;p90"/>
          <p:cNvGrpSpPr/>
          <p:nvPr/>
        </p:nvGrpSpPr>
        <p:grpSpPr>
          <a:xfrm>
            <a:off x="5282787" y="2692745"/>
            <a:ext cx="351910" cy="354710"/>
            <a:chOff x="-25094250" y="3176075"/>
            <a:chExt cx="295400" cy="297750"/>
          </a:xfrm>
        </p:grpSpPr>
        <p:sp>
          <p:nvSpPr>
            <p:cNvPr id="9168" name="Google Shape;9168;p90"/>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90"/>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90"/>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1" name="Google Shape;9171;p90"/>
          <p:cNvGrpSpPr/>
          <p:nvPr/>
        </p:nvGrpSpPr>
        <p:grpSpPr>
          <a:xfrm>
            <a:off x="5282787" y="3173106"/>
            <a:ext cx="351910" cy="351880"/>
            <a:chOff x="-25094250" y="3547050"/>
            <a:chExt cx="295400" cy="295375"/>
          </a:xfrm>
        </p:grpSpPr>
        <p:sp>
          <p:nvSpPr>
            <p:cNvPr id="9172" name="Google Shape;9172;p90"/>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90"/>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90"/>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90"/>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90"/>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77" name="Google Shape;9177;p90"/>
          <p:cNvSpPr/>
          <p:nvPr/>
        </p:nvSpPr>
        <p:spPr>
          <a:xfrm>
            <a:off x="5282803"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8" name="Google Shape;9178;p90"/>
          <p:cNvGrpSpPr/>
          <p:nvPr/>
        </p:nvGrpSpPr>
        <p:grpSpPr>
          <a:xfrm>
            <a:off x="7514864" y="2693698"/>
            <a:ext cx="352803" cy="352803"/>
            <a:chOff x="-23245675" y="3148525"/>
            <a:chExt cx="296150" cy="296150"/>
          </a:xfrm>
        </p:grpSpPr>
        <p:sp>
          <p:nvSpPr>
            <p:cNvPr id="9179" name="Google Shape;9179;p90"/>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90"/>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90"/>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82" name="Google Shape;9182;p90"/>
          <p:cNvSpPr/>
          <p:nvPr/>
        </p:nvSpPr>
        <p:spPr>
          <a:xfrm>
            <a:off x="7557046"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83" name="Google Shape;9183;p90"/>
          <p:cNvGrpSpPr/>
          <p:nvPr/>
        </p:nvGrpSpPr>
        <p:grpSpPr>
          <a:xfrm>
            <a:off x="7515325" y="3622672"/>
            <a:ext cx="351880" cy="352803"/>
            <a:chOff x="-23244900" y="3888100"/>
            <a:chExt cx="295375" cy="296150"/>
          </a:xfrm>
        </p:grpSpPr>
        <p:sp>
          <p:nvSpPr>
            <p:cNvPr id="9184" name="Google Shape;9184;p90"/>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90"/>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90"/>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90"/>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90"/>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90"/>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90"/>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90"/>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90"/>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90"/>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90"/>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5" name="Google Shape;9195;p90"/>
          <p:cNvSpPr/>
          <p:nvPr/>
        </p:nvSpPr>
        <p:spPr>
          <a:xfrm>
            <a:off x="6591589"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90"/>
          <p:cNvSpPr txBox="1"/>
          <p:nvPr/>
        </p:nvSpPr>
        <p:spPr>
          <a:xfrm>
            <a:off x="826588"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Educational Icons</a:t>
            </a:r>
            <a:endParaRPr sz="2400">
              <a:solidFill>
                <a:schemeClr val="lt1"/>
              </a:solidFill>
            </a:endParaRPr>
          </a:p>
        </p:txBody>
      </p:sp>
      <p:sp>
        <p:nvSpPr>
          <p:cNvPr id="9197" name="Google Shape;9197;p90"/>
          <p:cNvSpPr txBox="1"/>
          <p:nvPr/>
        </p:nvSpPr>
        <p:spPr>
          <a:xfrm>
            <a:off x="4835313"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201"/>
        <p:cNvGrpSpPr/>
        <p:nvPr/>
      </p:nvGrpSpPr>
      <p:grpSpPr>
        <a:xfrm>
          <a:off x="0" y="0"/>
          <a:ext cx="0" cy="0"/>
          <a:chOff x="0" y="0"/>
          <a:chExt cx="0" cy="0"/>
        </a:xfrm>
      </p:grpSpPr>
      <p:sp>
        <p:nvSpPr>
          <p:cNvPr id="9202" name="Google Shape;9202;p91"/>
          <p:cNvSpPr/>
          <p:nvPr/>
        </p:nvSpPr>
        <p:spPr>
          <a:xfrm>
            <a:off x="832529" y="1377078"/>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3" name="Google Shape;9203;p91"/>
          <p:cNvGrpSpPr/>
          <p:nvPr/>
        </p:nvGrpSpPr>
        <p:grpSpPr>
          <a:xfrm>
            <a:off x="832654" y="1819647"/>
            <a:ext cx="367261" cy="367261"/>
            <a:chOff x="-65145700" y="3727425"/>
            <a:chExt cx="317425" cy="317425"/>
          </a:xfrm>
        </p:grpSpPr>
        <p:sp>
          <p:nvSpPr>
            <p:cNvPr id="9204" name="Google Shape;9204;p91"/>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91"/>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6" name="Google Shape;9206;p91"/>
          <p:cNvGrpSpPr/>
          <p:nvPr/>
        </p:nvGrpSpPr>
        <p:grpSpPr>
          <a:xfrm>
            <a:off x="835851" y="2248561"/>
            <a:ext cx="360868" cy="367261"/>
            <a:chOff x="-65144125" y="4094450"/>
            <a:chExt cx="311900" cy="317425"/>
          </a:xfrm>
        </p:grpSpPr>
        <p:sp>
          <p:nvSpPr>
            <p:cNvPr id="9207" name="Google Shape;9207;p91"/>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91"/>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91"/>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10" name="Google Shape;9210;p91"/>
          <p:cNvSpPr/>
          <p:nvPr/>
        </p:nvSpPr>
        <p:spPr>
          <a:xfrm>
            <a:off x="3040079" y="1375704"/>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1" name="Google Shape;9211;p91"/>
          <p:cNvGrpSpPr/>
          <p:nvPr/>
        </p:nvGrpSpPr>
        <p:grpSpPr>
          <a:xfrm>
            <a:off x="3039420" y="1819256"/>
            <a:ext cx="370645" cy="368042"/>
            <a:chOff x="-63250675" y="3744075"/>
            <a:chExt cx="320350" cy="318100"/>
          </a:xfrm>
        </p:grpSpPr>
        <p:sp>
          <p:nvSpPr>
            <p:cNvPr id="9212" name="Google Shape;9212;p91"/>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91"/>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91"/>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91"/>
          <p:cNvGrpSpPr/>
          <p:nvPr/>
        </p:nvGrpSpPr>
        <p:grpSpPr>
          <a:xfrm>
            <a:off x="3041112" y="2248561"/>
            <a:ext cx="367261" cy="367261"/>
            <a:chOff x="-63250675" y="4110200"/>
            <a:chExt cx="317425" cy="317425"/>
          </a:xfrm>
        </p:grpSpPr>
        <p:sp>
          <p:nvSpPr>
            <p:cNvPr id="9216" name="Google Shape;9216;p91"/>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91"/>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91"/>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91"/>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91"/>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91"/>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91"/>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91"/>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91"/>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5" name="Google Shape;9225;p91"/>
          <p:cNvGrpSpPr/>
          <p:nvPr/>
        </p:nvGrpSpPr>
        <p:grpSpPr>
          <a:xfrm>
            <a:off x="1720159" y="2745656"/>
            <a:ext cx="359075" cy="358844"/>
            <a:chOff x="-61351725" y="3372400"/>
            <a:chExt cx="310350" cy="310150"/>
          </a:xfrm>
        </p:grpSpPr>
        <p:sp>
          <p:nvSpPr>
            <p:cNvPr id="9226" name="Google Shape;9226;p91"/>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91"/>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91"/>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9" name="Google Shape;9229;p91"/>
          <p:cNvGrpSpPr/>
          <p:nvPr/>
        </p:nvGrpSpPr>
        <p:grpSpPr>
          <a:xfrm>
            <a:off x="1716514" y="3208713"/>
            <a:ext cx="366364" cy="333534"/>
            <a:chOff x="-61354875" y="3751050"/>
            <a:chExt cx="316650" cy="288275"/>
          </a:xfrm>
        </p:grpSpPr>
        <p:sp>
          <p:nvSpPr>
            <p:cNvPr id="9230" name="Google Shape;9230;p91"/>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91"/>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91"/>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91"/>
          <p:cNvGrpSpPr/>
          <p:nvPr/>
        </p:nvGrpSpPr>
        <p:grpSpPr>
          <a:xfrm>
            <a:off x="1716514" y="3650352"/>
            <a:ext cx="366364" cy="367290"/>
            <a:chOff x="-61354875" y="4101525"/>
            <a:chExt cx="316650" cy="317450"/>
          </a:xfrm>
        </p:grpSpPr>
        <p:sp>
          <p:nvSpPr>
            <p:cNvPr id="9234" name="Google Shape;9234;p91"/>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91"/>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6" name="Google Shape;9236;p91"/>
          <p:cNvGrpSpPr/>
          <p:nvPr/>
        </p:nvGrpSpPr>
        <p:grpSpPr>
          <a:xfrm>
            <a:off x="3932949" y="2742228"/>
            <a:ext cx="368157" cy="365699"/>
            <a:chOff x="-59470075" y="3308975"/>
            <a:chExt cx="318200" cy="316075"/>
          </a:xfrm>
        </p:grpSpPr>
        <p:sp>
          <p:nvSpPr>
            <p:cNvPr id="9237" name="Google Shape;9237;p91"/>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91"/>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91"/>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91"/>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91"/>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91"/>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91"/>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91"/>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91"/>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6" name="Google Shape;9246;p91"/>
          <p:cNvGrpSpPr/>
          <p:nvPr/>
        </p:nvGrpSpPr>
        <p:grpSpPr>
          <a:xfrm>
            <a:off x="1278379" y="1377933"/>
            <a:ext cx="367261" cy="364686"/>
            <a:chOff x="-64781025" y="3361050"/>
            <a:chExt cx="317425" cy="315200"/>
          </a:xfrm>
        </p:grpSpPr>
        <p:sp>
          <p:nvSpPr>
            <p:cNvPr id="9247" name="Google Shape;9247;p91"/>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91"/>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91"/>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91"/>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1" name="Google Shape;9251;p91"/>
          <p:cNvSpPr/>
          <p:nvPr/>
        </p:nvSpPr>
        <p:spPr>
          <a:xfrm>
            <a:off x="1278254" y="1820539"/>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91"/>
          <p:cNvSpPr/>
          <p:nvPr/>
        </p:nvSpPr>
        <p:spPr>
          <a:xfrm>
            <a:off x="1305588" y="2248541"/>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91"/>
          <p:cNvSpPr/>
          <p:nvPr/>
        </p:nvSpPr>
        <p:spPr>
          <a:xfrm>
            <a:off x="3490873" y="1417182"/>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54" name="Google Shape;9254;p91"/>
          <p:cNvGrpSpPr/>
          <p:nvPr/>
        </p:nvGrpSpPr>
        <p:grpSpPr>
          <a:xfrm>
            <a:off x="3482779" y="1819372"/>
            <a:ext cx="382765" cy="367810"/>
            <a:chOff x="-62890750" y="3747425"/>
            <a:chExt cx="330825" cy="317900"/>
          </a:xfrm>
        </p:grpSpPr>
        <p:sp>
          <p:nvSpPr>
            <p:cNvPr id="9255" name="Google Shape;9255;p91"/>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91"/>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91"/>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91"/>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91"/>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91"/>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91"/>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91"/>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91"/>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91"/>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91"/>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91"/>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91"/>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91"/>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9" name="Google Shape;9269;p91"/>
          <p:cNvGrpSpPr/>
          <p:nvPr/>
        </p:nvGrpSpPr>
        <p:grpSpPr>
          <a:xfrm>
            <a:off x="3490531" y="2249009"/>
            <a:ext cx="367261" cy="366364"/>
            <a:chOff x="-62884425" y="4111775"/>
            <a:chExt cx="317425" cy="316650"/>
          </a:xfrm>
        </p:grpSpPr>
        <p:sp>
          <p:nvSpPr>
            <p:cNvPr id="9270" name="Google Shape;9270;p91"/>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91"/>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2" name="Google Shape;9272;p91"/>
          <p:cNvGrpSpPr/>
          <p:nvPr/>
        </p:nvGrpSpPr>
        <p:grpSpPr>
          <a:xfrm>
            <a:off x="2163165" y="2745078"/>
            <a:ext cx="365438" cy="360001"/>
            <a:chOff x="-60991775" y="3376900"/>
            <a:chExt cx="315850" cy="311150"/>
          </a:xfrm>
        </p:grpSpPr>
        <p:sp>
          <p:nvSpPr>
            <p:cNvPr id="9273" name="Google Shape;9273;p91"/>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91"/>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91"/>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6" name="Google Shape;9276;p91"/>
          <p:cNvGrpSpPr/>
          <p:nvPr/>
        </p:nvGrpSpPr>
        <p:grpSpPr>
          <a:xfrm>
            <a:off x="2162702" y="3195942"/>
            <a:ext cx="366364" cy="359075"/>
            <a:chOff x="-60988625" y="3740800"/>
            <a:chExt cx="316650" cy="310350"/>
          </a:xfrm>
        </p:grpSpPr>
        <p:sp>
          <p:nvSpPr>
            <p:cNvPr id="9277" name="Google Shape;9277;p91"/>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91"/>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91"/>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0" name="Google Shape;9280;p91"/>
          <p:cNvGrpSpPr/>
          <p:nvPr/>
        </p:nvGrpSpPr>
        <p:grpSpPr>
          <a:xfrm>
            <a:off x="2162702" y="3651393"/>
            <a:ext cx="366364" cy="365207"/>
            <a:chOff x="-60987850" y="4100950"/>
            <a:chExt cx="316650" cy="315650"/>
          </a:xfrm>
        </p:grpSpPr>
        <p:sp>
          <p:nvSpPr>
            <p:cNvPr id="9281" name="Google Shape;9281;p91"/>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91"/>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91"/>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91"/>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91"/>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6" name="Google Shape;9286;p91"/>
          <p:cNvGrpSpPr/>
          <p:nvPr/>
        </p:nvGrpSpPr>
        <p:grpSpPr>
          <a:xfrm>
            <a:off x="3932486" y="3196853"/>
            <a:ext cx="369083" cy="357253"/>
            <a:chOff x="-59447250" y="3706150"/>
            <a:chExt cx="319000" cy="308775"/>
          </a:xfrm>
        </p:grpSpPr>
        <p:sp>
          <p:nvSpPr>
            <p:cNvPr id="9287" name="Google Shape;9287;p91"/>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91"/>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91"/>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91"/>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1" name="Google Shape;9291;p91"/>
          <p:cNvGrpSpPr/>
          <p:nvPr/>
        </p:nvGrpSpPr>
        <p:grpSpPr>
          <a:xfrm>
            <a:off x="1721214" y="1378164"/>
            <a:ext cx="368186" cy="364224"/>
            <a:chOff x="-64406125" y="3362225"/>
            <a:chExt cx="318225" cy="314800"/>
          </a:xfrm>
        </p:grpSpPr>
        <p:sp>
          <p:nvSpPr>
            <p:cNvPr id="9292" name="Google Shape;9292;p91"/>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91"/>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4" name="Google Shape;9294;p91"/>
          <p:cNvSpPr/>
          <p:nvPr/>
        </p:nvSpPr>
        <p:spPr>
          <a:xfrm>
            <a:off x="1784421" y="1819628"/>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5" name="Google Shape;9295;p91"/>
          <p:cNvGrpSpPr/>
          <p:nvPr/>
        </p:nvGrpSpPr>
        <p:grpSpPr>
          <a:xfrm>
            <a:off x="1721677" y="2249009"/>
            <a:ext cx="367261" cy="366364"/>
            <a:chOff x="-64410850" y="4094450"/>
            <a:chExt cx="317425" cy="316650"/>
          </a:xfrm>
        </p:grpSpPr>
        <p:sp>
          <p:nvSpPr>
            <p:cNvPr id="9296" name="Google Shape;9296;p91"/>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91"/>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91"/>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9" name="Google Shape;9299;p91"/>
          <p:cNvSpPr/>
          <p:nvPr/>
        </p:nvSpPr>
        <p:spPr>
          <a:xfrm>
            <a:off x="3965897" y="1376528"/>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0" name="Google Shape;9300;p91"/>
          <p:cNvGrpSpPr/>
          <p:nvPr/>
        </p:nvGrpSpPr>
        <p:grpSpPr>
          <a:xfrm>
            <a:off x="3943225" y="1819083"/>
            <a:ext cx="365467" cy="368389"/>
            <a:chOff x="-62516625" y="3743175"/>
            <a:chExt cx="315875" cy="318400"/>
          </a:xfrm>
        </p:grpSpPr>
        <p:sp>
          <p:nvSpPr>
            <p:cNvPr id="9301" name="Google Shape;9301;p91"/>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91"/>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3" name="Google Shape;9303;p91"/>
          <p:cNvGrpSpPr/>
          <p:nvPr/>
        </p:nvGrpSpPr>
        <p:grpSpPr>
          <a:xfrm>
            <a:off x="3950065" y="2269054"/>
            <a:ext cx="351786" cy="326274"/>
            <a:chOff x="-62511900" y="4129100"/>
            <a:chExt cx="304050" cy="282000"/>
          </a:xfrm>
        </p:grpSpPr>
        <p:sp>
          <p:nvSpPr>
            <p:cNvPr id="9304" name="Google Shape;9304;p91"/>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91"/>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91"/>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91"/>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91"/>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9" name="Google Shape;9309;p91"/>
          <p:cNvGrpSpPr/>
          <p:nvPr/>
        </p:nvGrpSpPr>
        <p:grpSpPr>
          <a:xfrm>
            <a:off x="2628187" y="2741448"/>
            <a:ext cx="310770" cy="367261"/>
            <a:chOff x="-60597975" y="3367475"/>
            <a:chExt cx="268600" cy="317425"/>
          </a:xfrm>
        </p:grpSpPr>
        <p:sp>
          <p:nvSpPr>
            <p:cNvPr id="9310" name="Google Shape;9310;p91"/>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91"/>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91"/>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91"/>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91"/>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5" name="Google Shape;9315;p91"/>
          <p:cNvSpPr/>
          <p:nvPr/>
        </p:nvSpPr>
        <p:spPr>
          <a:xfrm>
            <a:off x="2598914" y="3192959"/>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6" name="Google Shape;9316;p91"/>
          <p:cNvGrpSpPr/>
          <p:nvPr/>
        </p:nvGrpSpPr>
        <p:grpSpPr>
          <a:xfrm>
            <a:off x="2600390" y="3702764"/>
            <a:ext cx="366364" cy="262465"/>
            <a:chOff x="-60621600" y="4145650"/>
            <a:chExt cx="316650" cy="226850"/>
          </a:xfrm>
        </p:grpSpPr>
        <p:sp>
          <p:nvSpPr>
            <p:cNvPr id="9317" name="Google Shape;9317;p91"/>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91"/>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91"/>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0" name="Google Shape;9320;p91"/>
          <p:cNvGrpSpPr/>
          <p:nvPr/>
        </p:nvGrpSpPr>
        <p:grpSpPr>
          <a:xfrm>
            <a:off x="3937042" y="3651263"/>
            <a:ext cx="359972" cy="365467"/>
            <a:chOff x="-59400775" y="4084200"/>
            <a:chExt cx="311125" cy="315875"/>
          </a:xfrm>
        </p:grpSpPr>
        <p:sp>
          <p:nvSpPr>
            <p:cNvPr id="9321" name="Google Shape;9321;p91"/>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91"/>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91"/>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91"/>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91"/>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91"/>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7" name="Google Shape;9327;p91"/>
          <p:cNvGrpSpPr/>
          <p:nvPr/>
        </p:nvGrpSpPr>
        <p:grpSpPr>
          <a:xfrm>
            <a:off x="2161136" y="1377094"/>
            <a:ext cx="365438" cy="366364"/>
            <a:chOff x="-64044600" y="3360375"/>
            <a:chExt cx="315850" cy="316650"/>
          </a:xfrm>
        </p:grpSpPr>
        <p:sp>
          <p:nvSpPr>
            <p:cNvPr id="9328" name="Google Shape;9328;p91"/>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91"/>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91"/>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1" name="Google Shape;9331;p91"/>
          <p:cNvGrpSpPr/>
          <p:nvPr/>
        </p:nvGrpSpPr>
        <p:grpSpPr>
          <a:xfrm>
            <a:off x="2187559" y="1819647"/>
            <a:ext cx="312592" cy="367261"/>
            <a:chOff x="-64022550" y="3727425"/>
            <a:chExt cx="270175" cy="317425"/>
          </a:xfrm>
        </p:grpSpPr>
        <p:sp>
          <p:nvSpPr>
            <p:cNvPr id="9332" name="Google Shape;9332;p91"/>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91"/>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91"/>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5" name="Google Shape;9335;p91"/>
          <p:cNvGrpSpPr/>
          <p:nvPr/>
        </p:nvGrpSpPr>
        <p:grpSpPr>
          <a:xfrm>
            <a:off x="2211697" y="2248547"/>
            <a:ext cx="264317" cy="367290"/>
            <a:chOff x="-64001300" y="4093650"/>
            <a:chExt cx="228450" cy="317450"/>
          </a:xfrm>
        </p:grpSpPr>
        <p:sp>
          <p:nvSpPr>
            <p:cNvPr id="9336" name="Google Shape;9336;p91"/>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91"/>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91"/>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91"/>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91"/>
          <p:cNvGrpSpPr/>
          <p:nvPr/>
        </p:nvGrpSpPr>
        <p:grpSpPr>
          <a:xfrm>
            <a:off x="830701" y="2741838"/>
            <a:ext cx="359972" cy="366480"/>
            <a:chOff x="-62148800" y="3377700"/>
            <a:chExt cx="311125" cy="316750"/>
          </a:xfrm>
        </p:grpSpPr>
        <p:sp>
          <p:nvSpPr>
            <p:cNvPr id="9341" name="Google Shape;9341;p91"/>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91"/>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3" name="Google Shape;9343;p91"/>
          <p:cNvGrpSpPr/>
          <p:nvPr/>
        </p:nvGrpSpPr>
        <p:grpSpPr>
          <a:xfrm>
            <a:off x="826608" y="3191835"/>
            <a:ext cx="368157" cy="367290"/>
            <a:chOff x="-62154300" y="3743950"/>
            <a:chExt cx="318200" cy="317450"/>
          </a:xfrm>
        </p:grpSpPr>
        <p:sp>
          <p:nvSpPr>
            <p:cNvPr id="9344" name="Google Shape;9344;p91"/>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91"/>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6" name="Google Shape;9346;p91"/>
          <p:cNvGrpSpPr/>
          <p:nvPr/>
        </p:nvGrpSpPr>
        <p:grpSpPr>
          <a:xfrm>
            <a:off x="826594" y="3650815"/>
            <a:ext cx="368186" cy="366364"/>
            <a:chOff x="-62151950" y="4111775"/>
            <a:chExt cx="318225" cy="316650"/>
          </a:xfrm>
        </p:grpSpPr>
        <p:sp>
          <p:nvSpPr>
            <p:cNvPr id="9347" name="Google Shape;9347;p91"/>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91"/>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91"/>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91"/>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91"/>
          <p:cNvGrpSpPr/>
          <p:nvPr/>
        </p:nvGrpSpPr>
        <p:grpSpPr>
          <a:xfrm>
            <a:off x="3045218" y="2741361"/>
            <a:ext cx="368157" cy="367434"/>
            <a:chOff x="-60254550" y="3367325"/>
            <a:chExt cx="318200" cy="317575"/>
          </a:xfrm>
        </p:grpSpPr>
        <p:sp>
          <p:nvSpPr>
            <p:cNvPr id="9352" name="Google Shape;9352;p91"/>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91"/>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91"/>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91"/>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6" name="Google Shape;9356;p91"/>
          <p:cNvGrpSpPr/>
          <p:nvPr/>
        </p:nvGrpSpPr>
        <p:grpSpPr>
          <a:xfrm>
            <a:off x="3046115" y="3192355"/>
            <a:ext cx="366364" cy="366248"/>
            <a:chOff x="-60255350" y="3733825"/>
            <a:chExt cx="316650" cy="316550"/>
          </a:xfrm>
        </p:grpSpPr>
        <p:sp>
          <p:nvSpPr>
            <p:cNvPr id="9357" name="Google Shape;9357;p91"/>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91"/>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91"/>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91"/>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91"/>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91"/>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91"/>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4" name="Google Shape;9364;p91"/>
          <p:cNvGrpSpPr/>
          <p:nvPr/>
        </p:nvGrpSpPr>
        <p:grpSpPr>
          <a:xfrm>
            <a:off x="3073912" y="3651263"/>
            <a:ext cx="310770" cy="365467"/>
            <a:chOff x="-60232500" y="4101525"/>
            <a:chExt cx="268600" cy="315875"/>
          </a:xfrm>
        </p:grpSpPr>
        <p:sp>
          <p:nvSpPr>
            <p:cNvPr id="9365" name="Google Shape;9365;p91"/>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91"/>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7" name="Google Shape;9367;p91"/>
          <p:cNvSpPr/>
          <p:nvPr/>
        </p:nvSpPr>
        <p:spPr>
          <a:xfrm>
            <a:off x="2161686" y="4120197"/>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8" name="Google Shape;9368;p91"/>
          <p:cNvGrpSpPr/>
          <p:nvPr/>
        </p:nvGrpSpPr>
        <p:grpSpPr>
          <a:xfrm>
            <a:off x="2606912" y="1377094"/>
            <a:ext cx="368186" cy="366364"/>
            <a:chOff x="-63679950" y="3360375"/>
            <a:chExt cx="318225" cy="316650"/>
          </a:xfrm>
        </p:grpSpPr>
        <p:sp>
          <p:nvSpPr>
            <p:cNvPr id="9369" name="Google Shape;9369;p91"/>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91"/>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91"/>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91"/>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3" name="Google Shape;9373;p91"/>
          <p:cNvSpPr/>
          <p:nvPr/>
        </p:nvSpPr>
        <p:spPr>
          <a:xfrm>
            <a:off x="2605879" y="1819397"/>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74" name="Google Shape;9374;p91"/>
          <p:cNvGrpSpPr/>
          <p:nvPr/>
        </p:nvGrpSpPr>
        <p:grpSpPr>
          <a:xfrm>
            <a:off x="2605539" y="2248431"/>
            <a:ext cx="370934" cy="367521"/>
            <a:chOff x="-63679950" y="4093450"/>
            <a:chExt cx="320600" cy="317650"/>
          </a:xfrm>
        </p:grpSpPr>
        <p:sp>
          <p:nvSpPr>
            <p:cNvPr id="9375" name="Google Shape;9375;p91"/>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91"/>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91"/>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8" name="Google Shape;9378;p91"/>
          <p:cNvGrpSpPr/>
          <p:nvPr/>
        </p:nvGrpSpPr>
        <p:grpSpPr>
          <a:xfrm>
            <a:off x="1265656" y="2741433"/>
            <a:ext cx="366364" cy="367290"/>
            <a:chOff x="-61784125" y="3377700"/>
            <a:chExt cx="316650" cy="317450"/>
          </a:xfrm>
        </p:grpSpPr>
        <p:sp>
          <p:nvSpPr>
            <p:cNvPr id="9379" name="Google Shape;9379;p91"/>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91"/>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91"/>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91"/>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91"/>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91"/>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91"/>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91"/>
          <p:cNvGrpSpPr/>
          <p:nvPr/>
        </p:nvGrpSpPr>
        <p:grpSpPr>
          <a:xfrm>
            <a:off x="1265656" y="3191835"/>
            <a:ext cx="366364" cy="367290"/>
            <a:chOff x="-61783350" y="3743950"/>
            <a:chExt cx="316650" cy="317450"/>
          </a:xfrm>
        </p:grpSpPr>
        <p:sp>
          <p:nvSpPr>
            <p:cNvPr id="9387" name="Google Shape;9387;p91"/>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91"/>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9" name="Google Shape;9389;p91"/>
          <p:cNvSpPr/>
          <p:nvPr/>
        </p:nvSpPr>
        <p:spPr>
          <a:xfrm>
            <a:off x="1265537" y="3650636"/>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91"/>
          <p:cNvSpPr/>
          <p:nvPr/>
        </p:nvSpPr>
        <p:spPr>
          <a:xfrm>
            <a:off x="3488339" y="2751280"/>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91"/>
          <p:cNvSpPr/>
          <p:nvPr/>
        </p:nvSpPr>
        <p:spPr>
          <a:xfrm>
            <a:off x="3487428" y="3231921"/>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2" name="Google Shape;9392;p91"/>
          <p:cNvGrpSpPr/>
          <p:nvPr/>
        </p:nvGrpSpPr>
        <p:grpSpPr>
          <a:xfrm>
            <a:off x="3487080" y="3651668"/>
            <a:ext cx="369112" cy="364657"/>
            <a:chOff x="-59869425" y="4102225"/>
            <a:chExt cx="319025" cy="315175"/>
          </a:xfrm>
        </p:grpSpPr>
        <p:sp>
          <p:nvSpPr>
            <p:cNvPr id="9393" name="Google Shape;9393;p91"/>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91"/>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91"/>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91"/>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7" name="Google Shape;9397;p91"/>
          <p:cNvGrpSpPr/>
          <p:nvPr/>
        </p:nvGrpSpPr>
        <p:grpSpPr>
          <a:xfrm>
            <a:off x="2605883" y="4120490"/>
            <a:ext cx="366364" cy="365467"/>
            <a:chOff x="-59029025" y="3711650"/>
            <a:chExt cx="316650" cy="315875"/>
          </a:xfrm>
        </p:grpSpPr>
        <p:sp>
          <p:nvSpPr>
            <p:cNvPr id="9398" name="Google Shape;9398;p91"/>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91"/>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91"/>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91"/>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91"/>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91"/>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91"/>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5" name="Google Shape;9405;p91"/>
          <p:cNvGrpSpPr/>
          <p:nvPr/>
        </p:nvGrpSpPr>
        <p:grpSpPr>
          <a:xfrm>
            <a:off x="4841373" y="1398014"/>
            <a:ext cx="351940" cy="348188"/>
            <a:chOff x="581525" y="3254850"/>
            <a:chExt cx="297750" cy="294575"/>
          </a:xfrm>
        </p:grpSpPr>
        <p:sp>
          <p:nvSpPr>
            <p:cNvPr id="9406" name="Google Shape;9406;p91"/>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91"/>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91"/>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9" name="Google Shape;9409;p91"/>
          <p:cNvGrpSpPr/>
          <p:nvPr/>
        </p:nvGrpSpPr>
        <p:grpSpPr>
          <a:xfrm>
            <a:off x="4840442" y="1836950"/>
            <a:ext cx="353802" cy="351497"/>
            <a:chOff x="580725" y="3617925"/>
            <a:chExt cx="299325" cy="297375"/>
          </a:xfrm>
        </p:grpSpPr>
        <p:sp>
          <p:nvSpPr>
            <p:cNvPr id="9410" name="Google Shape;9410;p91"/>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91"/>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91"/>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91"/>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91"/>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91"/>
          <p:cNvGrpSpPr/>
          <p:nvPr/>
        </p:nvGrpSpPr>
        <p:grpSpPr>
          <a:xfrm>
            <a:off x="4842304" y="2284140"/>
            <a:ext cx="350079" cy="350079"/>
            <a:chOff x="583100" y="3982600"/>
            <a:chExt cx="296175" cy="296175"/>
          </a:xfrm>
        </p:grpSpPr>
        <p:sp>
          <p:nvSpPr>
            <p:cNvPr id="9416" name="Google Shape;9416;p91"/>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91"/>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91"/>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91"/>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91"/>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91"/>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91"/>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3" name="Google Shape;9423;p91"/>
          <p:cNvGrpSpPr/>
          <p:nvPr/>
        </p:nvGrpSpPr>
        <p:grpSpPr>
          <a:xfrm>
            <a:off x="7074918" y="1397764"/>
            <a:ext cx="307231" cy="348690"/>
            <a:chOff x="2423775" y="3226875"/>
            <a:chExt cx="259925" cy="295000"/>
          </a:xfrm>
        </p:grpSpPr>
        <p:sp>
          <p:nvSpPr>
            <p:cNvPr id="9424" name="Google Shape;9424;p91"/>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91"/>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91"/>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7" name="Google Shape;9427;p91"/>
          <p:cNvGrpSpPr/>
          <p:nvPr/>
        </p:nvGrpSpPr>
        <p:grpSpPr>
          <a:xfrm>
            <a:off x="7052106" y="1839049"/>
            <a:ext cx="352857" cy="347301"/>
            <a:chOff x="2404875" y="3592725"/>
            <a:chExt cx="298525" cy="293825"/>
          </a:xfrm>
        </p:grpSpPr>
        <p:sp>
          <p:nvSpPr>
            <p:cNvPr id="9428" name="Google Shape;9428;p91"/>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91"/>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91"/>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1" name="Google Shape;9431;p91"/>
          <p:cNvGrpSpPr/>
          <p:nvPr/>
        </p:nvGrpSpPr>
        <p:grpSpPr>
          <a:xfrm>
            <a:off x="7053036" y="2284614"/>
            <a:ext cx="350995" cy="349133"/>
            <a:chOff x="2404875" y="3955825"/>
            <a:chExt cx="296950" cy="295375"/>
          </a:xfrm>
        </p:grpSpPr>
        <p:sp>
          <p:nvSpPr>
            <p:cNvPr id="9432" name="Google Shape;9432;p91"/>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91"/>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91"/>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91"/>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6" name="Google Shape;9436;p91"/>
          <p:cNvGrpSpPr/>
          <p:nvPr/>
        </p:nvGrpSpPr>
        <p:grpSpPr>
          <a:xfrm>
            <a:off x="5747016" y="2748808"/>
            <a:ext cx="349163" cy="350079"/>
            <a:chOff x="4263650" y="3235150"/>
            <a:chExt cx="295400" cy="296175"/>
          </a:xfrm>
        </p:grpSpPr>
        <p:sp>
          <p:nvSpPr>
            <p:cNvPr id="9437" name="Google Shape;9437;p91"/>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91"/>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91"/>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91"/>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91"/>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2" name="Google Shape;9442;p91"/>
          <p:cNvGrpSpPr/>
          <p:nvPr/>
        </p:nvGrpSpPr>
        <p:grpSpPr>
          <a:xfrm>
            <a:off x="5744696" y="3207969"/>
            <a:ext cx="353802" cy="327739"/>
            <a:chOff x="4266025" y="3609275"/>
            <a:chExt cx="299325" cy="277275"/>
          </a:xfrm>
        </p:grpSpPr>
        <p:sp>
          <p:nvSpPr>
            <p:cNvPr id="9443" name="Google Shape;9443;p91"/>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91"/>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5" name="Google Shape;9445;p91"/>
          <p:cNvGrpSpPr/>
          <p:nvPr/>
        </p:nvGrpSpPr>
        <p:grpSpPr>
          <a:xfrm>
            <a:off x="5745154" y="3673356"/>
            <a:ext cx="352886" cy="349133"/>
            <a:chOff x="4263650" y="3963700"/>
            <a:chExt cx="298550" cy="295375"/>
          </a:xfrm>
        </p:grpSpPr>
        <p:sp>
          <p:nvSpPr>
            <p:cNvPr id="9446" name="Google Shape;9446;p91"/>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91"/>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91"/>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91"/>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91"/>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91"/>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91"/>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3" name="Google Shape;9453;p91"/>
          <p:cNvGrpSpPr/>
          <p:nvPr/>
        </p:nvGrpSpPr>
        <p:grpSpPr>
          <a:xfrm>
            <a:off x="8023491" y="2748809"/>
            <a:ext cx="226264" cy="350079"/>
            <a:chOff x="6164975" y="3211525"/>
            <a:chExt cx="191425" cy="296175"/>
          </a:xfrm>
        </p:grpSpPr>
        <p:sp>
          <p:nvSpPr>
            <p:cNvPr id="9454" name="Google Shape;9454;p91"/>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91"/>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91"/>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91"/>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91"/>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91"/>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91"/>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1" name="Google Shape;9461;p91"/>
          <p:cNvGrpSpPr/>
          <p:nvPr/>
        </p:nvGrpSpPr>
        <p:grpSpPr>
          <a:xfrm>
            <a:off x="5285528" y="1397084"/>
            <a:ext cx="352886" cy="350049"/>
            <a:chOff x="946175" y="3253275"/>
            <a:chExt cx="298550" cy="296150"/>
          </a:xfrm>
        </p:grpSpPr>
        <p:sp>
          <p:nvSpPr>
            <p:cNvPr id="9462" name="Google Shape;9462;p91"/>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91"/>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91"/>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91"/>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91"/>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7" name="Google Shape;9467;p91"/>
          <p:cNvGrpSpPr/>
          <p:nvPr/>
        </p:nvGrpSpPr>
        <p:grpSpPr>
          <a:xfrm>
            <a:off x="5286459" y="1839048"/>
            <a:ext cx="351024" cy="347301"/>
            <a:chOff x="946175" y="3619500"/>
            <a:chExt cx="296975" cy="293825"/>
          </a:xfrm>
        </p:grpSpPr>
        <p:sp>
          <p:nvSpPr>
            <p:cNvPr id="9468" name="Google Shape;9468;p91"/>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91"/>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91"/>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91"/>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91"/>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91"/>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4" name="Google Shape;9474;p91"/>
          <p:cNvGrpSpPr/>
          <p:nvPr/>
        </p:nvGrpSpPr>
        <p:grpSpPr>
          <a:xfrm>
            <a:off x="5286001" y="2283682"/>
            <a:ext cx="351940" cy="350995"/>
            <a:chOff x="944600" y="3981825"/>
            <a:chExt cx="297750" cy="296950"/>
          </a:xfrm>
        </p:grpSpPr>
        <p:sp>
          <p:nvSpPr>
            <p:cNvPr id="9475" name="Google Shape;9475;p91"/>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91"/>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91"/>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91"/>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9" name="Google Shape;9479;p91"/>
          <p:cNvGrpSpPr/>
          <p:nvPr/>
        </p:nvGrpSpPr>
        <p:grpSpPr>
          <a:xfrm>
            <a:off x="7502937" y="1397542"/>
            <a:ext cx="350079" cy="349133"/>
            <a:chOff x="2768750" y="3227275"/>
            <a:chExt cx="296175" cy="295375"/>
          </a:xfrm>
        </p:grpSpPr>
        <p:sp>
          <p:nvSpPr>
            <p:cNvPr id="9480" name="Google Shape;9480;p91"/>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91"/>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91"/>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91"/>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91"/>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91"/>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91"/>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91"/>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8" name="Google Shape;9488;p91"/>
          <p:cNvGrpSpPr/>
          <p:nvPr/>
        </p:nvGrpSpPr>
        <p:grpSpPr>
          <a:xfrm>
            <a:off x="7523888" y="1838414"/>
            <a:ext cx="308177" cy="348572"/>
            <a:chOff x="2786075" y="3591800"/>
            <a:chExt cx="260725" cy="294900"/>
          </a:xfrm>
        </p:grpSpPr>
        <p:sp>
          <p:nvSpPr>
            <p:cNvPr id="9489" name="Google Shape;9489;p91"/>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91"/>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91"/>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91"/>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91"/>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4" name="Google Shape;9494;p91"/>
          <p:cNvGrpSpPr/>
          <p:nvPr/>
        </p:nvGrpSpPr>
        <p:grpSpPr>
          <a:xfrm>
            <a:off x="7564387" y="2284141"/>
            <a:ext cx="227180" cy="350079"/>
            <a:chOff x="2819150" y="3955025"/>
            <a:chExt cx="192200" cy="296175"/>
          </a:xfrm>
        </p:grpSpPr>
        <p:sp>
          <p:nvSpPr>
            <p:cNvPr id="9495" name="Google Shape;9495;p91"/>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91"/>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91"/>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91"/>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9" name="Google Shape;9499;p91"/>
          <p:cNvGrpSpPr/>
          <p:nvPr/>
        </p:nvGrpSpPr>
        <p:grpSpPr>
          <a:xfrm>
            <a:off x="6188160" y="2749739"/>
            <a:ext cx="349133" cy="348217"/>
            <a:chOff x="4629125" y="3235150"/>
            <a:chExt cx="295375" cy="294600"/>
          </a:xfrm>
        </p:grpSpPr>
        <p:sp>
          <p:nvSpPr>
            <p:cNvPr id="9500" name="Google Shape;9500;p91"/>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91"/>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91"/>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91"/>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91"/>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5" name="Google Shape;9505;p91"/>
          <p:cNvGrpSpPr/>
          <p:nvPr/>
        </p:nvGrpSpPr>
        <p:grpSpPr>
          <a:xfrm>
            <a:off x="6188145" y="3197272"/>
            <a:ext cx="349163" cy="349133"/>
            <a:chOff x="4628325" y="3599825"/>
            <a:chExt cx="295400" cy="295375"/>
          </a:xfrm>
        </p:grpSpPr>
        <p:sp>
          <p:nvSpPr>
            <p:cNvPr id="9506" name="Google Shape;9506;p91"/>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91"/>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91"/>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91"/>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91"/>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91"/>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91"/>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91"/>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91"/>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91"/>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91"/>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91"/>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8" name="Google Shape;9518;p91"/>
          <p:cNvGrpSpPr/>
          <p:nvPr/>
        </p:nvGrpSpPr>
        <p:grpSpPr>
          <a:xfrm>
            <a:off x="6209096" y="3672883"/>
            <a:ext cx="307261" cy="350079"/>
            <a:chOff x="4645650" y="3962900"/>
            <a:chExt cx="259950" cy="296175"/>
          </a:xfrm>
        </p:grpSpPr>
        <p:sp>
          <p:nvSpPr>
            <p:cNvPr id="9519" name="Google Shape;9519;p91"/>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91"/>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91"/>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91"/>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91"/>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91"/>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5" name="Google Shape;9525;p91"/>
          <p:cNvGrpSpPr/>
          <p:nvPr/>
        </p:nvGrpSpPr>
        <p:grpSpPr>
          <a:xfrm>
            <a:off x="7962056" y="3197745"/>
            <a:ext cx="349133" cy="348188"/>
            <a:chOff x="6143725" y="3582500"/>
            <a:chExt cx="295375" cy="294575"/>
          </a:xfrm>
        </p:grpSpPr>
        <p:sp>
          <p:nvSpPr>
            <p:cNvPr id="9526" name="Google Shape;9526;p91"/>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91"/>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91"/>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91"/>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91"/>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91"/>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91"/>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3" name="Google Shape;9533;p91"/>
          <p:cNvGrpSpPr/>
          <p:nvPr/>
        </p:nvGrpSpPr>
        <p:grpSpPr>
          <a:xfrm>
            <a:off x="5730883" y="1397084"/>
            <a:ext cx="350995" cy="350049"/>
            <a:chOff x="1310075" y="3253275"/>
            <a:chExt cx="296950" cy="296150"/>
          </a:xfrm>
        </p:grpSpPr>
        <p:sp>
          <p:nvSpPr>
            <p:cNvPr id="9534" name="Google Shape;9534;p91"/>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91"/>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91"/>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7" name="Google Shape;9537;p91"/>
          <p:cNvSpPr/>
          <p:nvPr/>
        </p:nvSpPr>
        <p:spPr>
          <a:xfrm>
            <a:off x="5732303" y="1839172"/>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8" name="Google Shape;9538;p91"/>
          <p:cNvGrpSpPr/>
          <p:nvPr/>
        </p:nvGrpSpPr>
        <p:grpSpPr>
          <a:xfrm>
            <a:off x="5730410" y="2283343"/>
            <a:ext cx="351941" cy="351675"/>
            <a:chOff x="1310075" y="3980250"/>
            <a:chExt cx="297750" cy="297525"/>
          </a:xfrm>
        </p:grpSpPr>
        <p:sp>
          <p:nvSpPr>
            <p:cNvPr id="9539" name="Google Shape;9539;p91"/>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91"/>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91"/>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91"/>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3" name="Google Shape;9543;p91"/>
          <p:cNvGrpSpPr/>
          <p:nvPr/>
        </p:nvGrpSpPr>
        <p:grpSpPr>
          <a:xfrm>
            <a:off x="7995198" y="1397542"/>
            <a:ext cx="266305" cy="349133"/>
            <a:chOff x="3167275" y="3227275"/>
            <a:chExt cx="225300" cy="295375"/>
          </a:xfrm>
        </p:grpSpPr>
        <p:sp>
          <p:nvSpPr>
            <p:cNvPr id="9544" name="Google Shape;9544;p91"/>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91"/>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91"/>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91"/>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91"/>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49" name="Google Shape;9549;p91"/>
          <p:cNvSpPr/>
          <p:nvPr/>
        </p:nvSpPr>
        <p:spPr>
          <a:xfrm>
            <a:off x="7944537" y="1837428"/>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50" name="Google Shape;9550;p91"/>
          <p:cNvGrpSpPr/>
          <p:nvPr/>
        </p:nvGrpSpPr>
        <p:grpSpPr>
          <a:xfrm>
            <a:off x="7952380" y="2284599"/>
            <a:ext cx="351940" cy="349163"/>
            <a:chOff x="3133425" y="3955025"/>
            <a:chExt cx="297750" cy="295400"/>
          </a:xfrm>
        </p:grpSpPr>
        <p:sp>
          <p:nvSpPr>
            <p:cNvPr id="9551" name="Google Shape;9551;p91"/>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91"/>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91"/>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4" name="Google Shape;9554;p91"/>
          <p:cNvGrpSpPr/>
          <p:nvPr/>
        </p:nvGrpSpPr>
        <p:grpSpPr>
          <a:xfrm>
            <a:off x="6632554" y="2748187"/>
            <a:ext cx="350079" cy="351320"/>
            <a:chOff x="4991425" y="3234750"/>
            <a:chExt cx="296175" cy="297225"/>
          </a:xfrm>
        </p:grpSpPr>
        <p:sp>
          <p:nvSpPr>
            <p:cNvPr id="9555" name="Google Shape;9555;p91"/>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91"/>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91"/>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91"/>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91"/>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91"/>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1" name="Google Shape;9561;p91"/>
          <p:cNvGrpSpPr/>
          <p:nvPr/>
        </p:nvGrpSpPr>
        <p:grpSpPr>
          <a:xfrm>
            <a:off x="6632554" y="3217750"/>
            <a:ext cx="350079" cy="308177"/>
            <a:chOff x="4991425" y="3617150"/>
            <a:chExt cx="296175" cy="260725"/>
          </a:xfrm>
        </p:grpSpPr>
        <p:sp>
          <p:nvSpPr>
            <p:cNvPr id="9562" name="Google Shape;9562;p91"/>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91"/>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91"/>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91"/>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91"/>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91"/>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91"/>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9" name="Google Shape;9569;p91"/>
          <p:cNvGrpSpPr/>
          <p:nvPr/>
        </p:nvGrpSpPr>
        <p:grpSpPr>
          <a:xfrm>
            <a:off x="6709827" y="3673341"/>
            <a:ext cx="195532" cy="349163"/>
            <a:chOff x="5056800" y="3962900"/>
            <a:chExt cx="165425" cy="295400"/>
          </a:xfrm>
        </p:grpSpPr>
        <p:sp>
          <p:nvSpPr>
            <p:cNvPr id="9570" name="Google Shape;9570;p91"/>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91"/>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91"/>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3" name="Google Shape;9573;p91"/>
          <p:cNvGrpSpPr/>
          <p:nvPr/>
        </p:nvGrpSpPr>
        <p:grpSpPr>
          <a:xfrm>
            <a:off x="7961125" y="3673357"/>
            <a:ext cx="350995" cy="349133"/>
            <a:chOff x="6168925" y="3936925"/>
            <a:chExt cx="296950" cy="295375"/>
          </a:xfrm>
        </p:grpSpPr>
        <p:sp>
          <p:nvSpPr>
            <p:cNvPr id="9574" name="Google Shape;9574;p91"/>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91"/>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91"/>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91"/>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91"/>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91"/>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0" name="Google Shape;9580;p91"/>
          <p:cNvGrpSpPr/>
          <p:nvPr/>
        </p:nvGrpSpPr>
        <p:grpSpPr>
          <a:xfrm>
            <a:off x="6174844" y="1390429"/>
            <a:ext cx="348188" cy="349133"/>
            <a:chOff x="1674750" y="3254050"/>
            <a:chExt cx="294575" cy="295375"/>
          </a:xfrm>
        </p:grpSpPr>
        <p:sp>
          <p:nvSpPr>
            <p:cNvPr id="9581" name="Google Shape;9581;p91"/>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91"/>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91"/>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4" name="Google Shape;9584;p91"/>
          <p:cNvGrpSpPr/>
          <p:nvPr/>
        </p:nvGrpSpPr>
        <p:grpSpPr>
          <a:xfrm>
            <a:off x="6189239" y="1838132"/>
            <a:ext cx="319347" cy="349133"/>
            <a:chOff x="1687350" y="3618725"/>
            <a:chExt cx="270175" cy="295375"/>
          </a:xfrm>
        </p:grpSpPr>
        <p:sp>
          <p:nvSpPr>
            <p:cNvPr id="9585" name="Google Shape;9585;p91"/>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91"/>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91"/>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8" name="Google Shape;9588;p91"/>
          <p:cNvGrpSpPr/>
          <p:nvPr/>
        </p:nvGrpSpPr>
        <p:grpSpPr>
          <a:xfrm>
            <a:off x="6172942" y="2284613"/>
            <a:ext cx="351940" cy="349133"/>
            <a:chOff x="1672375" y="3982600"/>
            <a:chExt cx="297750" cy="295375"/>
          </a:xfrm>
        </p:grpSpPr>
        <p:sp>
          <p:nvSpPr>
            <p:cNvPr id="9589" name="Google Shape;9589;p91"/>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91"/>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91"/>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2" name="Google Shape;9592;p91"/>
          <p:cNvGrpSpPr/>
          <p:nvPr/>
        </p:nvGrpSpPr>
        <p:grpSpPr>
          <a:xfrm>
            <a:off x="4864934" y="2748808"/>
            <a:ext cx="350079" cy="350079"/>
            <a:chOff x="3497300" y="3227275"/>
            <a:chExt cx="296175" cy="296175"/>
          </a:xfrm>
        </p:grpSpPr>
        <p:sp>
          <p:nvSpPr>
            <p:cNvPr id="9593" name="Google Shape;9593;p91"/>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91"/>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91"/>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91"/>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91"/>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91"/>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91"/>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91"/>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1" name="Google Shape;9601;p91"/>
          <p:cNvGrpSpPr/>
          <p:nvPr/>
        </p:nvGrpSpPr>
        <p:grpSpPr>
          <a:xfrm>
            <a:off x="4865407" y="3198203"/>
            <a:ext cx="349133" cy="347272"/>
            <a:chOff x="3497300" y="3591950"/>
            <a:chExt cx="295375" cy="293800"/>
          </a:xfrm>
        </p:grpSpPr>
        <p:sp>
          <p:nvSpPr>
            <p:cNvPr id="9602" name="Google Shape;9602;p91"/>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91"/>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91"/>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91"/>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91"/>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91"/>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91"/>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91"/>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0" name="Google Shape;9610;p91"/>
          <p:cNvGrpSpPr/>
          <p:nvPr/>
        </p:nvGrpSpPr>
        <p:grpSpPr>
          <a:xfrm>
            <a:off x="4865407" y="3673341"/>
            <a:ext cx="349133" cy="349163"/>
            <a:chOff x="3497300" y="3955025"/>
            <a:chExt cx="295375" cy="295400"/>
          </a:xfrm>
        </p:grpSpPr>
        <p:sp>
          <p:nvSpPr>
            <p:cNvPr id="9611" name="Google Shape;9611;p91"/>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91"/>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91"/>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4" name="Google Shape;9614;p91"/>
          <p:cNvGrpSpPr/>
          <p:nvPr/>
        </p:nvGrpSpPr>
        <p:grpSpPr>
          <a:xfrm>
            <a:off x="7089979" y="2749532"/>
            <a:ext cx="327739" cy="348631"/>
            <a:chOff x="5364750" y="3235150"/>
            <a:chExt cx="277275" cy="294950"/>
          </a:xfrm>
        </p:grpSpPr>
        <p:sp>
          <p:nvSpPr>
            <p:cNvPr id="9615" name="Google Shape;9615;p91"/>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91"/>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91"/>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91"/>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91"/>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91"/>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91"/>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91"/>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3" name="Google Shape;9623;p91"/>
          <p:cNvGrpSpPr/>
          <p:nvPr/>
        </p:nvGrpSpPr>
        <p:grpSpPr>
          <a:xfrm>
            <a:off x="7078337" y="3195868"/>
            <a:ext cx="351024" cy="351941"/>
            <a:chOff x="5355300" y="3598250"/>
            <a:chExt cx="296975" cy="297750"/>
          </a:xfrm>
        </p:grpSpPr>
        <p:sp>
          <p:nvSpPr>
            <p:cNvPr id="9624" name="Google Shape;9624;p91"/>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91"/>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91"/>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91"/>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91"/>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91"/>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91"/>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91"/>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2" name="Google Shape;9632;p91"/>
          <p:cNvGrpSpPr/>
          <p:nvPr/>
        </p:nvGrpSpPr>
        <p:grpSpPr>
          <a:xfrm>
            <a:off x="7082533" y="3734790"/>
            <a:ext cx="342632" cy="226264"/>
            <a:chOff x="5358450" y="4015675"/>
            <a:chExt cx="289875" cy="191425"/>
          </a:xfrm>
        </p:grpSpPr>
        <p:sp>
          <p:nvSpPr>
            <p:cNvPr id="9633" name="Google Shape;9633;p91"/>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91"/>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91"/>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91"/>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7" name="Google Shape;9637;p91"/>
          <p:cNvGrpSpPr/>
          <p:nvPr/>
        </p:nvGrpSpPr>
        <p:grpSpPr>
          <a:xfrm>
            <a:off x="6209015" y="4117322"/>
            <a:ext cx="351024" cy="325464"/>
            <a:chOff x="6543825" y="3202075"/>
            <a:chExt cx="296975" cy="275350"/>
          </a:xfrm>
        </p:grpSpPr>
        <p:sp>
          <p:nvSpPr>
            <p:cNvPr id="9638" name="Google Shape;9638;p91"/>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91"/>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91"/>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91"/>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91"/>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91"/>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91"/>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5" name="Google Shape;9645;p91"/>
          <p:cNvGrpSpPr/>
          <p:nvPr/>
        </p:nvGrpSpPr>
        <p:grpSpPr>
          <a:xfrm>
            <a:off x="6615996" y="1397069"/>
            <a:ext cx="350079" cy="350079"/>
            <a:chOff x="2037825" y="3254050"/>
            <a:chExt cx="296175" cy="296175"/>
          </a:xfrm>
        </p:grpSpPr>
        <p:sp>
          <p:nvSpPr>
            <p:cNvPr id="9646" name="Google Shape;9646;p91"/>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91"/>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91"/>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91"/>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91"/>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91"/>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2" name="Google Shape;9652;p91"/>
          <p:cNvGrpSpPr/>
          <p:nvPr/>
        </p:nvGrpSpPr>
        <p:grpSpPr>
          <a:xfrm>
            <a:off x="6614135" y="1838236"/>
            <a:ext cx="353802" cy="348926"/>
            <a:chOff x="2034675" y="3617925"/>
            <a:chExt cx="299325" cy="295200"/>
          </a:xfrm>
        </p:grpSpPr>
        <p:sp>
          <p:nvSpPr>
            <p:cNvPr id="9653" name="Google Shape;9653;p91"/>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91"/>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91"/>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91"/>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91"/>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8" name="Google Shape;9658;p91"/>
          <p:cNvGrpSpPr/>
          <p:nvPr/>
        </p:nvGrpSpPr>
        <p:grpSpPr>
          <a:xfrm>
            <a:off x="6615996" y="2284613"/>
            <a:ext cx="350079" cy="349133"/>
            <a:chOff x="2037825" y="3981825"/>
            <a:chExt cx="296175" cy="295375"/>
          </a:xfrm>
        </p:grpSpPr>
        <p:sp>
          <p:nvSpPr>
            <p:cNvPr id="9659" name="Google Shape;9659;p91"/>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91"/>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91"/>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2" name="Google Shape;9662;p91"/>
          <p:cNvGrpSpPr/>
          <p:nvPr/>
        </p:nvGrpSpPr>
        <p:grpSpPr>
          <a:xfrm>
            <a:off x="5301014" y="2780929"/>
            <a:ext cx="350079" cy="285837"/>
            <a:chOff x="3860400" y="3254050"/>
            <a:chExt cx="296175" cy="241825"/>
          </a:xfrm>
        </p:grpSpPr>
        <p:sp>
          <p:nvSpPr>
            <p:cNvPr id="9663" name="Google Shape;9663;p91"/>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91"/>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91"/>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91"/>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91"/>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91"/>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91"/>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0" name="Google Shape;9670;p91"/>
          <p:cNvGrpSpPr/>
          <p:nvPr/>
        </p:nvGrpSpPr>
        <p:grpSpPr>
          <a:xfrm>
            <a:off x="5300541" y="3196800"/>
            <a:ext cx="351024" cy="350079"/>
            <a:chOff x="3859600" y="3591950"/>
            <a:chExt cx="296975" cy="296175"/>
          </a:xfrm>
        </p:grpSpPr>
        <p:sp>
          <p:nvSpPr>
            <p:cNvPr id="9671" name="Google Shape;9671;p91"/>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91"/>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91"/>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4" name="Google Shape;9674;p91"/>
          <p:cNvGrpSpPr/>
          <p:nvPr/>
        </p:nvGrpSpPr>
        <p:grpSpPr>
          <a:xfrm>
            <a:off x="5301014" y="3672883"/>
            <a:ext cx="350079" cy="350079"/>
            <a:chOff x="3860400" y="3955025"/>
            <a:chExt cx="296175" cy="296175"/>
          </a:xfrm>
        </p:grpSpPr>
        <p:sp>
          <p:nvSpPr>
            <p:cNvPr id="9675" name="Google Shape;9675;p91"/>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91"/>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91"/>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91"/>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91"/>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0" name="Google Shape;9680;p91"/>
          <p:cNvGrpSpPr/>
          <p:nvPr/>
        </p:nvGrpSpPr>
        <p:grpSpPr>
          <a:xfrm>
            <a:off x="7516230" y="2749281"/>
            <a:ext cx="355664" cy="349133"/>
            <a:chOff x="5716825" y="3235950"/>
            <a:chExt cx="300900" cy="295375"/>
          </a:xfrm>
        </p:grpSpPr>
        <p:sp>
          <p:nvSpPr>
            <p:cNvPr id="9681" name="Google Shape;9681;p91"/>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91"/>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91"/>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91"/>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91"/>
          <p:cNvGrpSpPr/>
          <p:nvPr/>
        </p:nvGrpSpPr>
        <p:grpSpPr>
          <a:xfrm>
            <a:off x="7529261" y="3207969"/>
            <a:ext cx="329601" cy="327739"/>
            <a:chOff x="5727850" y="3609275"/>
            <a:chExt cx="278850" cy="277275"/>
          </a:xfrm>
        </p:grpSpPr>
        <p:sp>
          <p:nvSpPr>
            <p:cNvPr id="9686" name="Google Shape;9686;p91"/>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91"/>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91"/>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91"/>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91"/>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1" name="Google Shape;9691;p91"/>
          <p:cNvGrpSpPr/>
          <p:nvPr/>
        </p:nvGrpSpPr>
        <p:grpSpPr>
          <a:xfrm>
            <a:off x="7540446" y="3673356"/>
            <a:ext cx="307231" cy="349133"/>
            <a:chOff x="5736525" y="3963700"/>
            <a:chExt cx="259925" cy="295375"/>
          </a:xfrm>
        </p:grpSpPr>
        <p:sp>
          <p:nvSpPr>
            <p:cNvPr id="9692" name="Google Shape;9692;p91"/>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91"/>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91"/>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91"/>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91"/>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91"/>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91"/>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9" name="Google Shape;9699;p91"/>
          <p:cNvGrpSpPr/>
          <p:nvPr/>
        </p:nvGrpSpPr>
        <p:grpSpPr>
          <a:xfrm>
            <a:off x="6632026" y="4122683"/>
            <a:ext cx="351024" cy="350079"/>
            <a:chOff x="6553275" y="3604550"/>
            <a:chExt cx="296975" cy="296175"/>
          </a:xfrm>
        </p:grpSpPr>
        <p:sp>
          <p:nvSpPr>
            <p:cNvPr id="9700" name="Google Shape;9700;p91"/>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91"/>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91"/>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91"/>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91"/>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91"/>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06" name="Google Shape;9706;p91"/>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Business Icons</a:t>
            </a:r>
            <a:endParaRPr sz="2400">
              <a:solidFill>
                <a:schemeClr val="lt1"/>
              </a:solidFill>
            </a:endParaRPr>
          </a:p>
        </p:txBody>
      </p:sp>
      <p:sp>
        <p:nvSpPr>
          <p:cNvPr id="9707" name="Google Shape;9707;p91"/>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711"/>
        <p:cNvGrpSpPr/>
        <p:nvPr/>
      </p:nvGrpSpPr>
      <p:grpSpPr>
        <a:xfrm>
          <a:off x="0" y="0"/>
          <a:ext cx="0" cy="0"/>
          <a:chOff x="0" y="0"/>
          <a:chExt cx="0" cy="0"/>
        </a:xfrm>
      </p:grpSpPr>
      <p:grpSp>
        <p:nvGrpSpPr>
          <p:cNvPr id="9712" name="Google Shape;9712;p92"/>
          <p:cNvGrpSpPr/>
          <p:nvPr/>
        </p:nvGrpSpPr>
        <p:grpSpPr>
          <a:xfrm>
            <a:off x="859032" y="1380546"/>
            <a:ext cx="294401" cy="353645"/>
            <a:chOff x="-35814600" y="3202075"/>
            <a:chExt cx="242625" cy="291450"/>
          </a:xfrm>
        </p:grpSpPr>
        <p:sp>
          <p:nvSpPr>
            <p:cNvPr id="9713" name="Google Shape;9713;p92"/>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92"/>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92"/>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92"/>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92"/>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92"/>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92"/>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0" name="Google Shape;9720;p92"/>
          <p:cNvGrpSpPr/>
          <p:nvPr/>
        </p:nvGrpSpPr>
        <p:grpSpPr>
          <a:xfrm>
            <a:off x="829410" y="1821466"/>
            <a:ext cx="353645" cy="353888"/>
            <a:chOff x="-35839800" y="3561025"/>
            <a:chExt cx="291450" cy="291650"/>
          </a:xfrm>
        </p:grpSpPr>
        <p:sp>
          <p:nvSpPr>
            <p:cNvPr id="9721" name="Google Shape;9721;p92"/>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92"/>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92"/>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92"/>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92"/>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92"/>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92"/>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28" name="Google Shape;9728;p92"/>
          <p:cNvSpPr/>
          <p:nvPr/>
        </p:nvSpPr>
        <p:spPr>
          <a:xfrm>
            <a:off x="827834"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9" name="Google Shape;9729;p92"/>
          <p:cNvGrpSpPr/>
          <p:nvPr/>
        </p:nvGrpSpPr>
        <p:grpSpPr>
          <a:xfrm>
            <a:off x="3066955" y="1380546"/>
            <a:ext cx="353645" cy="353645"/>
            <a:chOff x="-34003850" y="3227275"/>
            <a:chExt cx="291450" cy="291450"/>
          </a:xfrm>
        </p:grpSpPr>
        <p:sp>
          <p:nvSpPr>
            <p:cNvPr id="9730" name="Google Shape;9730;p92"/>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92"/>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92"/>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92"/>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92"/>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5" name="Google Shape;9735;p92"/>
          <p:cNvGrpSpPr/>
          <p:nvPr/>
        </p:nvGrpSpPr>
        <p:grpSpPr>
          <a:xfrm>
            <a:off x="3066485" y="1821238"/>
            <a:ext cx="354586" cy="354343"/>
            <a:chOff x="-34004625" y="3585850"/>
            <a:chExt cx="292225" cy="292025"/>
          </a:xfrm>
        </p:grpSpPr>
        <p:sp>
          <p:nvSpPr>
            <p:cNvPr id="9736" name="Google Shape;9736;p92"/>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92"/>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92"/>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92"/>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92"/>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1" name="Google Shape;9741;p92"/>
          <p:cNvGrpSpPr/>
          <p:nvPr/>
        </p:nvGrpSpPr>
        <p:grpSpPr>
          <a:xfrm>
            <a:off x="3066000" y="2256439"/>
            <a:ext cx="355557" cy="354616"/>
            <a:chOff x="-34005425" y="3945575"/>
            <a:chExt cx="293025" cy="292250"/>
          </a:xfrm>
        </p:grpSpPr>
        <p:sp>
          <p:nvSpPr>
            <p:cNvPr id="9742" name="Google Shape;9742;p92"/>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92"/>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92"/>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5" name="Google Shape;9745;p92"/>
          <p:cNvGrpSpPr/>
          <p:nvPr/>
        </p:nvGrpSpPr>
        <p:grpSpPr>
          <a:xfrm>
            <a:off x="1713099" y="2729615"/>
            <a:ext cx="358408" cy="355557"/>
            <a:chOff x="-32174975" y="3192625"/>
            <a:chExt cx="295375" cy="293025"/>
          </a:xfrm>
        </p:grpSpPr>
        <p:sp>
          <p:nvSpPr>
            <p:cNvPr id="9746" name="Google Shape;9746;p92"/>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92"/>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92"/>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92"/>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0" name="Google Shape;9750;p92"/>
          <p:cNvSpPr/>
          <p:nvPr/>
        </p:nvSpPr>
        <p:spPr>
          <a:xfrm>
            <a:off x="1710145"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92"/>
          <p:cNvSpPr/>
          <p:nvPr/>
        </p:nvSpPr>
        <p:spPr>
          <a:xfrm>
            <a:off x="1714923"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2" name="Google Shape;9752;p92"/>
          <p:cNvGrpSpPr/>
          <p:nvPr/>
        </p:nvGrpSpPr>
        <p:grpSpPr>
          <a:xfrm>
            <a:off x="3952249" y="2730570"/>
            <a:ext cx="354586" cy="353645"/>
            <a:chOff x="-30345325" y="3184750"/>
            <a:chExt cx="292225" cy="291450"/>
          </a:xfrm>
        </p:grpSpPr>
        <p:sp>
          <p:nvSpPr>
            <p:cNvPr id="9753" name="Google Shape;9753;p92"/>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92"/>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92"/>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92"/>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92"/>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8" name="Google Shape;9758;p92"/>
          <p:cNvGrpSpPr/>
          <p:nvPr/>
        </p:nvGrpSpPr>
        <p:grpSpPr>
          <a:xfrm>
            <a:off x="1277001" y="1380546"/>
            <a:ext cx="353645" cy="353645"/>
            <a:chOff x="-35481425" y="3202075"/>
            <a:chExt cx="291450" cy="291450"/>
          </a:xfrm>
        </p:grpSpPr>
        <p:sp>
          <p:nvSpPr>
            <p:cNvPr id="9759" name="Google Shape;9759;p92"/>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92"/>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92"/>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92"/>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92"/>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92"/>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92"/>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6" name="Google Shape;9766;p92"/>
          <p:cNvGrpSpPr/>
          <p:nvPr/>
        </p:nvGrpSpPr>
        <p:grpSpPr>
          <a:xfrm>
            <a:off x="1276531" y="1822072"/>
            <a:ext cx="354586" cy="352675"/>
            <a:chOff x="-35482200" y="3561225"/>
            <a:chExt cx="292225" cy="290650"/>
          </a:xfrm>
        </p:grpSpPr>
        <p:sp>
          <p:nvSpPr>
            <p:cNvPr id="9767" name="Google Shape;9767;p92"/>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92"/>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92"/>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0" name="Google Shape;9770;p92"/>
          <p:cNvGrpSpPr/>
          <p:nvPr/>
        </p:nvGrpSpPr>
        <p:grpSpPr>
          <a:xfrm>
            <a:off x="1277001" y="2256940"/>
            <a:ext cx="353645" cy="353615"/>
            <a:chOff x="-35481425" y="3919600"/>
            <a:chExt cx="291450" cy="291425"/>
          </a:xfrm>
        </p:grpSpPr>
        <p:sp>
          <p:nvSpPr>
            <p:cNvPr id="9771" name="Google Shape;9771;p92"/>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92"/>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92"/>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92"/>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92"/>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92"/>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92"/>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92"/>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92"/>
          <p:cNvGrpSpPr/>
          <p:nvPr/>
        </p:nvGrpSpPr>
        <p:grpSpPr>
          <a:xfrm>
            <a:off x="3512636" y="1381031"/>
            <a:ext cx="357468" cy="352675"/>
            <a:chOff x="-33645475" y="3228075"/>
            <a:chExt cx="294600" cy="290650"/>
          </a:xfrm>
        </p:grpSpPr>
        <p:sp>
          <p:nvSpPr>
            <p:cNvPr id="9780" name="Google Shape;9780;p92"/>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92"/>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92"/>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92"/>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92"/>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92"/>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92"/>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7" name="Google Shape;9787;p92"/>
          <p:cNvGrpSpPr/>
          <p:nvPr/>
        </p:nvGrpSpPr>
        <p:grpSpPr>
          <a:xfrm>
            <a:off x="3513606" y="1821116"/>
            <a:ext cx="355526" cy="354586"/>
            <a:chOff x="-33646250" y="3586425"/>
            <a:chExt cx="293000" cy="292225"/>
          </a:xfrm>
        </p:grpSpPr>
        <p:sp>
          <p:nvSpPr>
            <p:cNvPr id="9788" name="Google Shape;9788;p92"/>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92"/>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0" name="Google Shape;9790;p92"/>
          <p:cNvGrpSpPr/>
          <p:nvPr/>
        </p:nvGrpSpPr>
        <p:grpSpPr>
          <a:xfrm>
            <a:off x="3514076" y="2255969"/>
            <a:ext cx="354586" cy="355557"/>
            <a:chOff x="-33645475" y="3944800"/>
            <a:chExt cx="292225" cy="293025"/>
          </a:xfrm>
        </p:grpSpPr>
        <p:sp>
          <p:nvSpPr>
            <p:cNvPr id="9791" name="Google Shape;9791;p92"/>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92"/>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92"/>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92"/>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92"/>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92"/>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92"/>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92"/>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92"/>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92"/>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1" name="Google Shape;9801;p92"/>
          <p:cNvGrpSpPr/>
          <p:nvPr/>
        </p:nvGrpSpPr>
        <p:grpSpPr>
          <a:xfrm>
            <a:off x="2167295" y="2729706"/>
            <a:ext cx="352675" cy="355375"/>
            <a:chOff x="-31809525" y="3192625"/>
            <a:chExt cx="290650" cy="292875"/>
          </a:xfrm>
        </p:grpSpPr>
        <p:sp>
          <p:nvSpPr>
            <p:cNvPr id="9802" name="Google Shape;9802;p92"/>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92"/>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92"/>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92"/>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6" name="Google Shape;9806;p92"/>
          <p:cNvGrpSpPr/>
          <p:nvPr/>
        </p:nvGrpSpPr>
        <p:grpSpPr>
          <a:xfrm>
            <a:off x="2166810" y="3200258"/>
            <a:ext cx="353645" cy="355557"/>
            <a:chOff x="-31811100" y="3550975"/>
            <a:chExt cx="291450" cy="293025"/>
          </a:xfrm>
        </p:grpSpPr>
        <p:sp>
          <p:nvSpPr>
            <p:cNvPr id="9807" name="Google Shape;9807;p92"/>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92"/>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92"/>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92"/>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92"/>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92"/>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92"/>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4" name="Google Shape;9814;p92"/>
          <p:cNvGrpSpPr/>
          <p:nvPr/>
        </p:nvGrpSpPr>
        <p:grpSpPr>
          <a:xfrm>
            <a:off x="2160606" y="3664562"/>
            <a:ext cx="366052" cy="356831"/>
            <a:chOff x="-31817400" y="3910025"/>
            <a:chExt cx="301675" cy="294075"/>
          </a:xfrm>
        </p:grpSpPr>
        <p:sp>
          <p:nvSpPr>
            <p:cNvPr id="9815" name="Google Shape;9815;p92"/>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92"/>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92"/>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8" name="Google Shape;9818;p92"/>
          <p:cNvGrpSpPr/>
          <p:nvPr/>
        </p:nvGrpSpPr>
        <p:grpSpPr>
          <a:xfrm>
            <a:off x="3952234" y="3200743"/>
            <a:ext cx="354616" cy="354586"/>
            <a:chOff x="-30354000" y="3569100"/>
            <a:chExt cx="292250" cy="292225"/>
          </a:xfrm>
        </p:grpSpPr>
        <p:sp>
          <p:nvSpPr>
            <p:cNvPr id="9819" name="Google Shape;9819;p92"/>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92"/>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92"/>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92"/>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92"/>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92"/>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5" name="Google Shape;9825;p92"/>
          <p:cNvGrpSpPr/>
          <p:nvPr/>
        </p:nvGrpSpPr>
        <p:grpSpPr>
          <a:xfrm>
            <a:off x="1730812" y="1380546"/>
            <a:ext cx="342148" cy="353645"/>
            <a:chOff x="-35118325" y="3202075"/>
            <a:chExt cx="281975" cy="291450"/>
          </a:xfrm>
        </p:grpSpPr>
        <p:sp>
          <p:nvSpPr>
            <p:cNvPr id="9826" name="Google Shape;9826;p92"/>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92"/>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92"/>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92"/>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92"/>
          <p:cNvGrpSpPr/>
          <p:nvPr/>
        </p:nvGrpSpPr>
        <p:grpSpPr>
          <a:xfrm>
            <a:off x="1724593" y="1821799"/>
            <a:ext cx="354586" cy="353221"/>
            <a:chOff x="-35123050" y="3561225"/>
            <a:chExt cx="292225" cy="291100"/>
          </a:xfrm>
        </p:grpSpPr>
        <p:sp>
          <p:nvSpPr>
            <p:cNvPr id="9831" name="Google Shape;9831;p92"/>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92"/>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92"/>
          <p:cNvGrpSpPr/>
          <p:nvPr/>
        </p:nvGrpSpPr>
        <p:grpSpPr>
          <a:xfrm>
            <a:off x="1766652" y="2256940"/>
            <a:ext cx="270467" cy="353615"/>
            <a:chOff x="-35089175" y="3919600"/>
            <a:chExt cx="222900" cy="291425"/>
          </a:xfrm>
        </p:grpSpPr>
        <p:sp>
          <p:nvSpPr>
            <p:cNvPr id="9834" name="Google Shape;9834;p92"/>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92"/>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6" name="Google Shape;9836;p92"/>
          <p:cNvGrpSpPr/>
          <p:nvPr/>
        </p:nvGrpSpPr>
        <p:grpSpPr>
          <a:xfrm>
            <a:off x="3963648" y="1380303"/>
            <a:ext cx="336445" cy="354131"/>
            <a:chOff x="-33277650" y="3226875"/>
            <a:chExt cx="277275" cy="291850"/>
          </a:xfrm>
        </p:grpSpPr>
        <p:sp>
          <p:nvSpPr>
            <p:cNvPr id="9837" name="Google Shape;9837;p92"/>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92"/>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92"/>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92"/>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92"/>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92"/>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92"/>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4" name="Google Shape;9844;p92"/>
          <p:cNvGrpSpPr/>
          <p:nvPr/>
        </p:nvGrpSpPr>
        <p:grpSpPr>
          <a:xfrm>
            <a:off x="3955048" y="1821587"/>
            <a:ext cx="353645" cy="353645"/>
            <a:chOff x="-33286325" y="3586425"/>
            <a:chExt cx="291450" cy="291450"/>
          </a:xfrm>
        </p:grpSpPr>
        <p:sp>
          <p:nvSpPr>
            <p:cNvPr id="9845" name="Google Shape;9845;p92"/>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92"/>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92"/>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92"/>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92"/>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0" name="Google Shape;9850;p92"/>
          <p:cNvGrpSpPr/>
          <p:nvPr/>
        </p:nvGrpSpPr>
        <p:grpSpPr>
          <a:xfrm>
            <a:off x="3955048" y="2255969"/>
            <a:ext cx="353645" cy="355557"/>
            <a:chOff x="-33286325" y="3944800"/>
            <a:chExt cx="291450" cy="293025"/>
          </a:xfrm>
        </p:grpSpPr>
        <p:sp>
          <p:nvSpPr>
            <p:cNvPr id="9851" name="Google Shape;9851;p92"/>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92"/>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92"/>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92"/>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5" name="Google Shape;9855;p92"/>
          <p:cNvGrpSpPr/>
          <p:nvPr/>
        </p:nvGrpSpPr>
        <p:grpSpPr>
          <a:xfrm>
            <a:off x="2613445" y="2729129"/>
            <a:ext cx="353645" cy="356527"/>
            <a:chOff x="-31452725" y="3191825"/>
            <a:chExt cx="291450" cy="293825"/>
          </a:xfrm>
        </p:grpSpPr>
        <p:sp>
          <p:nvSpPr>
            <p:cNvPr id="9856" name="Google Shape;9856;p92"/>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92"/>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92"/>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92"/>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0" name="Google Shape;9860;p92"/>
          <p:cNvGrpSpPr/>
          <p:nvPr/>
        </p:nvGrpSpPr>
        <p:grpSpPr>
          <a:xfrm>
            <a:off x="2612975" y="3200744"/>
            <a:ext cx="354586" cy="354586"/>
            <a:chOff x="-31452725" y="3551775"/>
            <a:chExt cx="292225" cy="292225"/>
          </a:xfrm>
        </p:grpSpPr>
        <p:sp>
          <p:nvSpPr>
            <p:cNvPr id="9861" name="Google Shape;9861;p92"/>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92"/>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92"/>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92"/>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5" name="Google Shape;9865;p92"/>
          <p:cNvGrpSpPr/>
          <p:nvPr/>
        </p:nvGrpSpPr>
        <p:grpSpPr>
          <a:xfrm>
            <a:off x="2611534" y="3664729"/>
            <a:ext cx="357468" cy="356497"/>
            <a:chOff x="-31455100" y="3909350"/>
            <a:chExt cx="294600" cy="293800"/>
          </a:xfrm>
        </p:grpSpPr>
        <p:sp>
          <p:nvSpPr>
            <p:cNvPr id="9866" name="Google Shape;9866;p92"/>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92"/>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8" name="Google Shape;9868;p92"/>
          <p:cNvGrpSpPr/>
          <p:nvPr/>
        </p:nvGrpSpPr>
        <p:grpSpPr>
          <a:xfrm>
            <a:off x="3952719" y="3665684"/>
            <a:ext cx="353645" cy="354586"/>
            <a:chOff x="-30345325" y="3918800"/>
            <a:chExt cx="291450" cy="292225"/>
          </a:xfrm>
        </p:grpSpPr>
        <p:sp>
          <p:nvSpPr>
            <p:cNvPr id="9869" name="Google Shape;9869;p92"/>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92"/>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92"/>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92"/>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92"/>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4" name="Google Shape;9874;p92"/>
          <p:cNvGrpSpPr/>
          <p:nvPr/>
        </p:nvGrpSpPr>
        <p:grpSpPr>
          <a:xfrm>
            <a:off x="2172184" y="1821587"/>
            <a:ext cx="353645" cy="353645"/>
            <a:chOff x="-34763900" y="3561225"/>
            <a:chExt cx="291450" cy="291450"/>
          </a:xfrm>
        </p:grpSpPr>
        <p:sp>
          <p:nvSpPr>
            <p:cNvPr id="9875" name="Google Shape;9875;p92"/>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92"/>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92"/>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8" name="Google Shape;9878;p92"/>
          <p:cNvSpPr/>
          <p:nvPr/>
        </p:nvSpPr>
        <p:spPr>
          <a:xfrm>
            <a:off x="2171583"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9" name="Google Shape;9879;p92"/>
          <p:cNvGrpSpPr/>
          <p:nvPr/>
        </p:nvGrpSpPr>
        <p:grpSpPr>
          <a:xfrm>
            <a:off x="827081" y="2730099"/>
            <a:ext cx="354586" cy="354586"/>
            <a:chOff x="-32927950" y="3227275"/>
            <a:chExt cx="292225" cy="292225"/>
          </a:xfrm>
        </p:grpSpPr>
        <p:sp>
          <p:nvSpPr>
            <p:cNvPr id="9880" name="Google Shape;9880;p92"/>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92"/>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92"/>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92"/>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92"/>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5" name="Google Shape;9885;p92"/>
          <p:cNvGrpSpPr/>
          <p:nvPr/>
        </p:nvGrpSpPr>
        <p:grpSpPr>
          <a:xfrm>
            <a:off x="826596" y="3201213"/>
            <a:ext cx="355557" cy="353645"/>
            <a:chOff x="-32927950" y="3586425"/>
            <a:chExt cx="293025" cy="291450"/>
          </a:xfrm>
        </p:grpSpPr>
        <p:sp>
          <p:nvSpPr>
            <p:cNvPr id="9886" name="Google Shape;9886;p92"/>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92"/>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92"/>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92"/>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92"/>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92"/>
          <p:cNvGrpSpPr/>
          <p:nvPr/>
        </p:nvGrpSpPr>
        <p:grpSpPr>
          <a:xfrm>
            <a:off x="827081" y="3665198"/>
            <a:ext cx="354586" cy="355557"/>
            <a:chOff x="-32927950" y="3944800"/>
            <a:chExt cx="292225" cy="293025"/>
          </a:xfrm>
        </p:grpSpPr>
        <p:sp>
          <p:nvSpPr>
            <p:cNvPr id="9892" name="Google Shape;9892;p92"/>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92"/>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92"/>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92"/>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92"/>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92"/>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92"/>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92"/>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92"/>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1" name="Google Shape;9901;p92"/>
          <p:cNvGrpSpPr/>
          <p:nvPr/>
        </p:nvGrpSpPr>
        <p:grpSpPr>
          <a:xfrm>
            <a:off x="3055873" y="2730449"/>
            <a:ext cx="354586" cy="353888"/>
            <a:chOff x="-31094350" y="3194000"/>
            <a:chExt cx="292225" cy="291650"/>
          </a:xfrm>
        </p:grpSpPr>
        <p:sp>
          <p:nvSpPr>
            <p:cNvPr id="9902" name="Google Shape;9902;p92"/>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92"/>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92"/>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92"/>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92"/>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92"/>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92"/>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92"/>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0" name="Google Shape;9910;p92"/>
          <p:cNvGrpSpPr/>
          <p:nvPr/>
        </p:nvGrpSpPr>
        <p:grpSpPr>
          <a:xfrm>
            <a:off x="3056343" y="3200941"/>
            <a:ext cx="353645" cy="354191"/>
            <a:chOff x="-31093575" y="3552550"/>
            <a:chExt cx="291450" cy="291900"/>
          </a:xfrm>
        </p:grpSpPr>
        <p:sp>
          <p:nvSpPr>
            <p:cNvPr id="9911" name="Google Shape;9911;p92"/>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92"/>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92"/>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92"/>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5" name="Google Shape;9915;p92"/>
          <p:cNvGrpSpPr/>
          <p:nvPr/>
        </p:nvGrpSpPr>
        <p:grpSpPr>
          <a:xfrm>
            <a:off x="2182711" y="1380546"/>
            <a:ext cx="332593" cy="353645"/>
            <a:chOff x="-34755225" y="3202075"/>
            <a:chExt cx="274100" cy="291450"/>
          </a:xfrm>
        </p:grpSpPr>
        <p:sp>
          <p:nvSpPr>
            <p:cNvPr id="9916" name="Google Shape;9916;p92"/>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92"/>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92"/>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92"/>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92"/>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92"/>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92"/>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3" name="Google Shape;9923;p92"/>
          <p:cNvGrpSpPr/>
          <p:nvPr/>
        </p:nvGrpSpPr>
        <p:grpSpPr>
          <a:xfrm>
            <a:off x="3056343" y="3666169"/>
            <a:ext cx="353645" cy="353615"/>
            <a:chOff x="-31093575" y="3911725"/>
            <a:chExt cx="291450" cy="291425"/>
          </a:xfrm>
        </p:grpSpPr>
        <p:sp>
          <p:nvSpPr>
            <p:cNvPr id="9924" name="Google Shape;9924;p92"/>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92"/>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6" name="Google Shape;9926;p92"/>
          <p:cNvGrpSpPr/>
          <p:nvPr/>
        </p:nvGrpSpPr>
        <p:grpSpPr>
          <a:xfrm>
            <a:off x="2165773" y="4123136"/>
            <a:ext cx="356497" cy="354586"/>
            <a:chOff x="-29946000" y="3183175"/>
            <a:chExt cx="293800" cy="292225"/>
          </a:xfrm>
        </p:grpSpPr>
        <p:sp>
          <p:nvSpPr>
            <p:cNvPr id="9927" name="Google Shape;9927;p92"/>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92"/>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92"/>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92"/>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92"/>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92"/>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3" name="Google Shape;9933;p92"/>
          <p:cNvGrpSpPr/>
          <p:nvPr/>
        </p:nvGrpSpPr>
        <p:grpSpPr>
          <a:xfrm>
            <a:off x="2610305" y="1380289"/>
            <a:ext cx="358408" cy="354161"/>
            <a:chOff x="-34408675" y="3202075"/>
            <a:chExt cx="295375" cy="291875"/>
          </a:xfrm>
        </p:grpSpPr>
        <p:sp>
          <p:nvSpPr>
            <p:cNvPr id="9934" name="Google Shape;9934;p92"/>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92"/>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92"/>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92"/>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8" name="Google Shape;9938;p92"/>
          <p:cNvGrpSpPr/>
          <p:nvPr/>
        </p:nvGrpSpPr>
        <p:grpSpPr>
          <a:xfrm>
            <a:off x="2612216" y="1820283"/>
            <a:ext cx="354586" cy="356254"/>
            <a:chOff x="-34405525" y="3558075"/>
            <a:chExt cx="292225" cy="293600"/>
          </a:xfrm>
        </p:grpSpPr>
        <p:sp>
          <p:nvSpPr>
            <p:cNvPr id="9939" name="Google Shape;9939;p92"/>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92"/>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92"/>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2" name="Google Shape;9942;p92"/>
          <p:cNvGrpSpPr/>
          <p:nvPr/>
        </p:nvGrpSpPr>
        <p:grpSpPr>
          <a:xfrm>
            <a:off x="2611730" y="2256940"/>
            <a:ext cx="355557" cy="353615"/>
            <a:chOff x="-34406325" y="3919600"/>
            <a:chExt cx="293025" cy="291425"/>
          </a:xfrm>
        </p:grpSpPr>
        <p:sp>
          <p:nvSpPr>
            <p:cNvPr id="9943" name="Google Shape;9943;p92"/>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92"/>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92"/>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92"/>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92"/>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92"/>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92"/>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0" name="Google Shape;9950;p92"/>
          <p:cNvGrpSpPr/>
          <p:nvPr/>
        </p:nvGrpSpPr>
        <p:grpSpPr>
          <a:xfrm>
            <a:off x="1275628" y="2736303"/>
            <a:ext cx="353645" cy="342179"/>
            <a:chOff x="-32568800" y="3232000"/>
            <a:chExt cx="291450" cy="282000"/>
          </a:xfrm>
        </p:grpSpPr>
        <p:sp>
          <p:nvSpPr>
            <p:cNvPr id="9951" name="Google Shape;9951;p92"/>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92"/>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3" name="Google Shape;9953;p92"/>
          <p:cNvGrpSpPr/>
          <p:nvPr/>
        </p:nvGrpSpPr>
        <p:grpSpPr>
          <a:xfrm>
            <a:off x="1275158" y="3201213"/>
            <a:ext cx="354586" cy="353645"/>
            <a:chOff x="-32569575" y="3586425"/>
            <a:chExt cx="292225" cy="291450"/>
          </a:xfrm>
        </p:grpSpPr>
        <p:sp>
          <p:nvSpPr>
            <p:cNvPr id="9954" name="Google Shape;9954;p92"/>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92"/>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6" name="Google Shape;9956;p92"/>
          <p:cNvGrpSpPr/>
          <p:nvPr/>
        </p:nvGrpSpPr>
        <p:grpSpPr>
          <a:xfrm>
            <a:off x="1266073" y="3665805"/>
            <a:ext cx="372756" cy="354343"/>
            <a:chOff x="-32576675" y="3944600"/>
            <a:chExt cx="307200" cy="292025"/>
          </a:xfrm>
        </p:grpSpPr>
        <p:sp>
          <p:nvSpPr>
            <p:cNvPr id="9957" name="Google Shape;9957;p92"/>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92"/>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9" name="Google Shape;9959;p92"/>
          <p:cNvGrpSpPr/>
          <p:nvPr/>
        </p:nvGrpSpPr>
        <p:grpSpPr>
          <a:xfrm>
            <a:off x="3511040" y="2730100"/>
            <a:ext cx="354586" cy="354586"/>
            <a:chOff x="-30735200" y="3192625"/>
            <a:chExt cx="292225" cy="292225"/>
          </a:xfrm>
        </p:grpSpPr>
        <p:sp>
          <p:nvSpPr>
            <p:cNvPr id="9960" name="Google Shape;9960;p92"/>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92"/>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92"/>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92"/>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92"/>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92"/>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92"/>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7" name="Google Shape;9967;p92"/>
          <p:cNvGrpSpPr/>
          <p:nvPr/>
        </p:nvGrpSpPr>
        <p:grpSpPr>
          <a:xfrm>
            <a:off x="3511040" y="3201532"/>
            <a:ext cx="354586" cy="353008"/>
            <a:chOff x="-30735200" y="3552550"/>
            <a:chExt cx="292225" cy="290925"/>
          </a:xfrm>
        </p:grpSpPr>
        <p:sp>
          <p:nvSpPr>
            <p:cNvPr id="9968" name="Google Shape;9968;p92"/>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92"/>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0" name="Google Shape;9970;p92"/>
          <p:cNvGrpSpPr/>
          <p:nvPr/>
        </p:nvGrpSpPr>
        <p:grpSpPr>
          <a:xfrm>
            <a:off x="3511040" y="3666154"/>
            <a:ext cx="354586" cy="353645"/>
            <a:chOff x="-30735200" y="3910925"/>
            <a:chExt cx="292225" cy="291450"/>
          </a:xfrm>
        </p:grpSpPr>
        <p:sp>
          <p:nvSpPr>
            <p:cNvPr id="9971" name="Google Shape;9971;p92"/>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92"/>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73" name="Google Shape;9973;p92"/>
          <p:cNvSpPr/>
          <p:nvPr/>
        </p:nvSpPr>
        <p:spPr>
          <a:xfrm>
            <a:off x="2614155"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74" name="Google Shape;9974;p92"/>
          <p:cNvGrpSpPr/>
          <p:nvPr/>
        </p:nvGrpSpPr>
        <p:grpSpPr>
          <a:xfrm>
            <a:off x="4864547" y="1375808"/>
            <a:ext cx="358971" cy="359224"/>
            <a:chOff x="-57956275" y="3197925"/>
            <a:chExt cx="319000" cy="319225"/>
          </a:xfrm>
        </p:grpSpPr>
        <p:sp>
          <p:nvSpPr>
            <p:cNvPr id="9975" name="Google Shape;9975;p92"/>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92"/>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92"/>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92"/>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92"/>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92"/>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92"/>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2" name="Google Shape;9982;p92"/>
          <p:cNvGrpSpPr/>
          <p:nvPr/>
        </p:nvGrpSpPr>
        <p:grpSpPr>
          <a:xfrm>
            <a:off x="4886701" y="1832234"/>
            <a:ext cx="314662" cy="358971"/>
            <a:chOff x="-57940525" y="3590375"/>
            <a:chExt cx="279625" cy="319000"/>
          </a:xfrm>
        </p:grpSpPr>
        <p:sp>
          <p:nvSpPr>
            <p:cNvPr id="9983" name="Google Shape;9983;p92"/>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92"/>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92"/>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92"/>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92"/>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8" name="Google Shape;9988;p92"/>
          <p:cNvGrpSpPr/>
          <p:nvPr/>
        </p:nvGrpSpPr>
        <p:grpSpPr>
          <a:xfrm>
            <a:off x="4857582" y="2273605"/>
            <a:ext cx="358099" cy="358999"/>
            <a:chOff x="-57959425" y="3982600"/>
            <a:chExt cx="318225" cy="319025"/>
          </a:xfrm>
        </p:grpSpPr>
        <p:sp>
          <p:nvSpPr>
            <p:cNvPr id="9989" name="Google Shape;9989;p92"/>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92"/>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92"/>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92"/>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3" name="Google Shape;9993;p92"/>
          <p:cNvGrpSpPr/>
          <p:nvPr/>
        </p:nvGrpSpPr>
        <p:grpSpPr>
          <a:xfrm>
            <a:off x="7057749" y="1376934"/>
            <a:ext cx="357226" cy="357226"/>
            <a:chOff x="-55987225" y="3198925"/>
            <a:chExt cx="317450" cy="317450"/>
          </a:xfrm>
        </p:grpSpPr>
        <p:sp>
          <p:nvSpPr>
            <p:cNvPr id="9994" name="Google Shape;9994;p92"/>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92"/>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92"/>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92"/>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8" name="Google Shape;9998;p92"/>
          <p:cNvGrpSpPr/>
          <p:nvPr/>
        </p:nvGrpSpPr>
        <p:grpSpPr>
          <a:xfrm>
            <a:off x="7057749" y="1832965"/>
            <a:ext cx="357226" cy="357367"/>
            <a:chOff x="-55987225" y="3591025"/>
            <a:chExt cx="317450" cy="317575"/>
          </a:xfrm>
        </p:grpSpPr>
        <p:sp>
          <p:nvSpPr>
            <p:cNvPr id="9999" name="Google Shape;9999;p92"/>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92"/>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92"/>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92"/>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92"/>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4" name="Google Shape;10004;p92"/>
          <p:cNvGrpSpPr/>
          <p:nvPr/>
        </p:nvGrpSpPr>
        <p:grpSpPr>
          <a:xfrm>
            <a:off x="7071665" y="2273605"/>
            <a:ext cx="358999" cy="358999"/>
            <a:chOff x="-55988800" y="3982600"/>
            <a:chExt cx="319025" cy="319025"/>
          </a:xfrm>
        </p:grpSpPr>
        <p:sp>
          <p:nvSpPr>
            <p:cNvPr id="10005" name="Google Shape;10005;p92"/>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92"/>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92"/>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92"/>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92"/>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0" name="Google Shape;10010;p92"/>
          <p:cNvGrpSpPr/>
          <p:nvPr/>
        </p:nvGrpSpPr>
        <p:grpSpPr>
          <a:xfrm>
            <a:off x="5730184" y="2731562"/>
            <a:ext cx="356326" cy="358971"/>
            <a:chOff x="-54026025" y="3192625"/>
            <a:chExt cx="316650" cy="319000"/>
          </a:xfrm>
        </p:grpSpPr>
        <p:sp>
          <p:nvSpPr>
            <p:cNvPr id="10011" name="Google Shape;10011;p92"/>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92"/>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92"/>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92"/>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92"/>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92"/>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92"/>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92"/>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9" name="Google Shape;10019;p92"/>
          <p:cNvGrpSpPr/>
          <p:nvPr/>
        </p:nvGrpSpPr>
        <p:grpSpPr>
          <a:xfrm>
            <a:off x="5750130" y="3202536"/>
            <a:ext cx="316434" cy="358099"/>
            <a:chOff x="-54007925" y="3584850"/>
            <a:chExt cx="281200" cy="318225"/>
          </a:xfrm>
        </p:grpSpPr>
        <p:sp>
          <p:nvSpPr>
            <p:cNvPr id="10020" name="Google Shape;10020;p92"/>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92"/>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92"/>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92"/>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92"/>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92"/>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92"/>
          <p:cNvGrpSpPr/>
          <p:nvPr/>
        </p:nvGrpSpPr>
        <p:grpSpPr>
          <a:xfrm>
            <a:off x="5750130" y="3664421"/>
            <a:ext cx="316434" cy="358914"/>
            <a:chOff x="-54007925" y="3975575"/>
            <a:chExt cx="281200" cy="318950"/>
          </a:xfrm>
        </p:grpSpPr>
        <p:sp>
          <p:nvSpPr>
            <p:cNvPr id="10027" name="Google Shape;10027;p92"/>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92"/>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92"/>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92"/>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1" name="Google Shape;10031;p92"/>
          <p:cNvGrpSpPr/>
          <p:nvPr/>
        </p:nvGrpSpPr>
        <p:grpSpPr>
          <a:xfrm>
            <a:off x="7984996" y="2748891"/>
            <a:ext cx="274770" cy="358492"/>
            <a:chOff x="-52005775" y="3208025"/>
            <a:chExt cx="244175" cy="318575"/>
          </a:xfrm>
        </p:grpSpPr>
        <p:sp>
          <p:nvSpPr>
            <p:cNvPr id="10032" name="Google Shape;10032;p92"/>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92"/>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92"/>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92"/>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92"/>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92"/>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92"/>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92"/>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92"/>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92"/>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92"/>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92"/>
          <p:cNvGrpSpPr/>
          <p:nvPr/>
        </p:nvGrpSpPr>
        <p:grpSpPr>
          <a:xfrm>
            <a:off x="5291462" y="1376934"/>
            <a:ext cx="358099" cy="358099"/>
            <a:chOff x="-57568775" y="3198925"/>
            <a:chExt cx="318225" cy="318225"/>
          </a:xfrm>
        </p:grpSpPr>
        <p:sp>
          <p:nvSpPr>
            <p:cNvPr id="10044" name="Google Shape;10044;p92"/>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92"/>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92"/>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92"/>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92"/>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92"/>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0" name="Google Shape;10050;p92"/>
          <p:cNvGrpSpPr/>
          <p:nvPr/>
        </p:nvGrpSpPr>
        <p:grpSpPr>
          <a:xfrm>
            <a:off x="5313181" y="1832234"/>
            <a:ext cx="314662" cy="358099"/>
            <a:chOff x="-57549075" y="3590375"/>
            <a:chExt cx="279625" cy="318225"/>
          </a:xfrm>
        </p:grpSpPr>
        <p:sp>
          <p:nvSpPr>
            <p:cNvPr id="10051" name="Google Shape;10051;p92"/>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92"/>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92"/>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92"/>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5" name="Google Shape;10055;p92"/>
          <p:cNvGrpSpPr/>
          <p:nvPr/>
        </p:nvGrpSpPr>
        <p:grpSpPr>
          <a:xfrm>
            <a:off x="5305378" y="2273605"/>
            <a:ext cx="359871" cy="359871"/>
            <a:chOff x="-57570350" y="3982600"/>
            <a:chExt cx="319800" cy="319800"/>
          </a:xfrm>
        </p:grpSpPr>
        <p:sp>
          <p:nvSpPr>
            <p:cNvPr id="10056" name="Google Shape;10056;p92"/>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92"/>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92"/>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92"/>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0" name="Google Shape;10060;p92"/>
          <p:cNvGrpSpPr/>
          <p:nvPr/>
        </p:nvGrpSpPr>
        <p:grpSpPr>
          <a:xfrm>
            <a:off x="7520416" y="1376033"/>
            <a:ext cx="314662" cy="358999"/>
            <a:chOff x="-55576850" y="3198125"/>
            <a:chExt cx="279625" cy="319025"/>
          </a:xfrm>
        </p:grpSpPr>
        <p:sp>
          <p:nvSpPr>
            <p:cNvPr id="10061" name="Google Shape;10061;p92"/>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92"/>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92"/>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92"/>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5" name="Google Shape;10065;p92"/>
          <p:cNvGrpSpPr/>
          <p:nvPr/>
        </p:nvGrpSpPr>
        <p:grpSpPr>
          <a:xfrm>
            <a:off x="7497812" y="1832009"/>
            <a:ext cx="359871" cy="358324"/>
            <a:chOff x="-55596550" y="3590175"/>
            <a:chExt cx="319800" cy="318425"/>
          </a:xfrm>
        </p:grpSpPr>
        <p:sp>
          <p:nvSpPr>
            <p:cNvPr id="10066" name="Google Shape;10066;p92"/>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92"/>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92"/>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92"/>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92"/>
          <p:cNvGrpSpPr/>
          <p:nvPr/>
        </p:nvGrpSpPr>
        <p:grpSpPr>
          <a:xfrm>
            <a:off x="7513049" y="2273351"/>
            <a:ext cx="358999" cy="359252"/>
            <a:chOff x="-55595775" y="3982375"/>
            <a:chExt cx="319025" cy="319250"/>
          </a:xfrm>
        </p:grpSpPr>
        <p:sp>
          <p:nvSpPr>
            <p:cNvPr id="10071" name="Google Shape;10071;p92"/>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92"/>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92"/>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92"/>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92"/>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92"/>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7" name="Google Shape;10077;p92"/>
          <p:cNvGrpSpPr/>
          <p:nvPr/>
        </p:nvGrpSpPr>
        <p:grpSpPr>
          <a:xfrm>
            <a:off x="6170232" y="2731562"/>
            <a:ext cx="358999" cy="358099"/>
            <a:chOff x="-53635375" y="3192625"/>
            <a:chExt cx="319025" cy="318225"/>
          </a:xfrm>
        </p:grpSpPr>
        <p:sp>
          <p:nvSpPr>
            <p:cNvPr id="10078" name="Google Shape;10078;p92"/>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92"/>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92"/>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1" name="Google Shape;10081;p92"/>
          <p:cNvGrpSpPr/>
          <p:nvPr/>
        </p:nvGrpSpPr>
        <p:grpSpPr>
          <a:xfrm>
            <a:off x="6192401" y="3202536"/>
            <a:ext cx="314662" cy="358999"/>
            <a:chOff x="-53615675" y="3584850"/>
            <a:chExt cx="279625" cy="319025"/>
          </a:xfrm>
        </p:grpSpPr>
        <p:sp>
          <p:nvSpPr>
            <p:cNvPr id="10082" name="Google Shape;10082;p92"/>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92"/>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92"/>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5" name="Google Shape;10085;p92"/>
          <p:cNvGrpSpPr/>
          <p:nvPr/>
        </p:nvGrpSpPr>
        <p:grpSpPr>
          <a:xfrm>
            <a:off x="6170246" y="3665461"/>
            <a:ext cx="358971" cy="357874"/>
            <a:chOff x="-53634575" y="3976500"/>
            <a:chExt cx="319000" cy="318025"/>
          </a:xfrm>
        </p:grpSpPr>
        <p:sp>
          <p:nvSpPr>
            <p:cNvPr id="10086" name="Google Shape;10086;p92"/>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92"/>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92"/>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92"/>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92"/>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92"/>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92"/>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92"/>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4" name="Google Shape;10094;p92"/>
          <p:cNvGrpSpPr/>
          <p:nvPr/>
        </p:nvGrpSpPr>
        <p:grpSpPr>
          <a:xfrm>
            <a:off x="7965050" y="3208415"/>
            <a:ext cx="314662" cy="358436"/>
            <a:chOff x="-52023900" y="3590075"/>
            <a:chExt cx="279625" cy="318525"/>
          </a:xfrm>
        </p:grpSpPr>
        <p:sp>
          <p:nvSpPr>
            <p:cNvPr id="10095" name="Google Shape;10095;p92"/>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92"/>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92"/>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92"/>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92"/>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92"/>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92"/>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2" name="Google Shape;10102;p92"/>
          <p:cNvGrpSpPr/>
          <p:nvPr/>
        </p:nvGrpSpPr>
        <p:grpSpPr>
          <a:xfrm>
            <a:off x="5728292" y="1376934"/>
            <a:ext cx="358971" cy="358971"/>
            <a:chOff x="-57173375" y="3198925"/>
            <a:chExt cx="319000" cy="319000"/>
          </a:xfrm>
        </p:grpSpPr>
        <p:sp>
          <p:nvSpPr>
            <p:cNvPr id="10103" name="Google Shape;10103;p92"/>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92"/>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92"/>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92"/>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7" name="Google Shape;10107;p92"/>
          <p:cNvGrpSpPr/>
          <p:nvPr/>
        </p:nvGrpSpPr>
        <p:grpSpPr>
          <a:xfrm>
            <a:off x="5729178" y="1854374"/>
            <a:ext cx="357198" cy="314690"/>
            <a:chOff x="-57176525" y="3610050"/>
            <a:chExt cx="317425" cy="279650"/>
          </a:xfrm>
        </p:grpSpPr>
        <p:sp>
          <p:nvSpPr>
            <p:cNvPr id="10108" name="Google Shape;10108;p92"/>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92"/>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92"/>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92"/>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92"/>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3" name="Google Shape;10113;p92"/>
          <p:cNvGrpSpPr/>
          <p:nvPr/>
        </p:nvGrpSpPr>
        <p:grpSpPr>
          <a:xfrm>
            <a:off x="7939633" y="1376934"/>
            <a:ext cx="358099" cy="356326"/>
            <a:chOff x="-55202750" y="3198925"/>
            <a:chExt cx="318225" cy="316650"/>
          </a:xfrm>
        </p:grpSpPr>
        <p:sp>
          <p:nvSpPr>
            <p:cNvPr id="10114" name="Google Shape;10114;p92"/>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92"/>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92"/>
          <p:cNvGrpSpPr/>
          <p:nvPr/>
        </p:nvGrpSpPr>
        <p:grpSpPr>
          <a:xfrm>
            <a:off x="7950267" y="1832234"/>
            <a:ext cx="336830" cy="358099"/>
            <a:chOff x="-55194875" y="3590375"/>
            <a:chExt cx="299325" cy="318225"/>
          </a:xfrm>
        </p:grpSpPr>
        <p:sp>
          <p:nvSpPr>
            <p:cNvPr id="10117" name="Google Shape;10117;p92"/>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92"/>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92"/>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92"/>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92"/>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2" name="Google Shape;10122;p92"/>
          <p:cNvGrpSpPr/>
          <p:nvPr/>
        </p:nvGrpSpPr>
        <p:grpSpPr>
          <a:xfrm>
            <a:off x="7954884" y="2274505"/>
            <a:ext cx="357198" cy="357198"/>
            <a:chOff x="-55203525" y="3983400"/>
            <a:chExt cx="317425" cy="317425"/>
          </a:xfrm>
        </p:grpSpPr>
        <p:sp>
          <p:nvSpPr>
            <p:cNvPr id="10123" name="Google Shape;10123;p92"/>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92"/>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92"/>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92"/>
          <p:cNvGrpSpPr/>
          <p:nvPr/>
        </p:nvGrpSpPr>
        <p:grpSpPr>
          <a:xfrm>
            <a:off x="6621365" y="2731562"/>
            <a:ext cx="335930" cy="358971"/>
            <a:chOff x="-53232900" y="3192625"/>
            <a:chExt cx="298525" cy="319000"/>
          </a:xfrm>
        </p:grpSpPr>
        <p:sp>
          <p:nvSpPr>
            <p:cNvPr id="10127" name="Google Shape;10127;p92"/>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92"/>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92"/>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92"/>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92"/>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92"/>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92"/>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92"/>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5" name="Google Shape;10135;p92"/>
          <p:cNvGrpSpPr/>
          <p:nvPr/>
        </p:nvGrpSpPr>
        <p:grpSpPr>
          <a:xfrm>
            <a:off x="6610731" y="3202536"/>
            <a:ext cx="357198" cy="356326"/>
            <a:chOff x="-53242350" y="3584850"/>
            <a:chExt cx="317425" cy="316650"/>
          </a:xfrm>
        </p:grpSpPr>
        <p:sp>
          <p:nvSpPr>
            <p:cNvPr id="10136" name="Google Shape;10136;p92"/>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92"/>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92"/>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92"/>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92"/>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1" name="Google Shape;10141;p92"/>
          <p:cNvGrpSpPr/>
          <p:nvPr/>
        </p:nvGrpSpPr>
        <p:grpSpPr>
          <a:xfrm>
            <a:off x="6631999" y="3665236"/>
            <a:ext cx="314662" cy="358999"/>
            <a:chOff x="-53224225" y="3976300"/>
            <a:chExt cx="279625" cy="319025"/>
          </a:xfrm>
        </p:grpSpPr>
        <p:sp>
          <p:nvSpPr>
            <p:cNvPr id="10142" name="Google Shape;10142;p92"/>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92"/>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92"/>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92"/>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92"/>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92"/>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92"/>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9" name="Google Shape;10149;p92"/>
          <p:cNvGrpSpPr/>
          <p:nvPr/>
        </p:nvGrpSpPr>
        <p:grpSpPr>
          <a:xfrm>
            <a:off x="7942896" y="3672917"/>
            <a:ext cx="358971" cy="358408"/>
            <a:chOff x="-52043575" y="3983125"/>
            <a:chExt cx="319000" cy="318500"/>
          </a:xfrm>
        </p:grpSpPr>
        <p:sp>
          <p:nvSpPr>
            <p:cNvPr id="10150" name="Google Shape;10150;p92"/>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92"/>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92"/>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92"/>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92"/>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92"/>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92"/>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92"/>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92"/>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9" name="Google Shape;10159;p92"/>
          <p:cNvGrpSpPr/>
          <p:nvPr/>
        </p:nvGrpSpPr>
        <p:grpSpPr>
          <a:xfrm>
            <a:off x="6196836" y="1376934"/>
            <a:ext cx="314662" cy="358971"/>
            <a:chOff x="-56766175" y="3198925"/>
            <a:chExt cx="279625" cy="319000"/>
          </a:xfrm>
        </p:grpSpPr>
        <p:sp>
          <p:nvSpPr>
            <p:cNvPr id="10160" name="Google Shape;10160;p92"/>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92"/>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92"/>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92"/>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92"/>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92"/>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92"/>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7" name="Google Shape;10167;p92"/>
          <p:cNvGrpSpPr/>
          <p:nvPr/>
        </p:nvGrpSpPr>
        <p:grpSpPr>
          <a:xfrm>
            <a:off x="6195950" y="1832234"/>
            <a:ext cx="316434" cy="358099"/>
            <a:chOff x="-56766175" y="3590375"/>
            <a:chExt cx="281200" cy="318225"/>
          </a:xfrm>
        </p:grpSpPr>
        <p:sp>
          <p:nvSpPr>
            <p:cNvPr id="10168" name="Google Shape;10168;p92"/>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92"/>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92"/>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92"/>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2" name="Google Shape;10172;p92"/>
          <p:cNvGrpSpPr/>
          <p:nvPr/>
        </p:nvGrpSpPr>
        <p:grpSpPr>
          <a:xfrm>
            <a:off x="6232906" y="2273605"/>
            <a:ext cx="272126" cy="358099"/>
            <a:chOff x="-56747275" y="3982600"/>
            <a:chExt cx="241825" cy="318225"/>
          </a:xfrm>
        </p:grpSpPr>
        <p:sp>
          <p:nvSpPr>
            <p:cNvPr id="10173" name="Google Shape;10173;p92"/>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92"/>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92"/>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92"/>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92"/>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92"/>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92"/>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0" name="Google Shape;10180;p92"/>
          <p:cNvGrpSpPr/>
          <p:nvPr/>
        </p:nvGrpSpPr>
        <p:grpSpPr>
          <a:xfrm>
            <a:off x="4840657" y="3215842"/>
            <a:ext cx="358999" cy="342991"/>
            <a:chOff x="-54812875" y="3596675"/>
            <a:chExt cx="319025" cy="304800"/>
          </a:xfrm>
        </p:grpSpPr>
        <p:sp>
          <p:nvSpPr>
            <p:cNvPr id="10181" name="Google Shape;10181;p92"/>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92"/>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92"/>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92"/>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92"/>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92"/>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92"/>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88" name="Google Shape;10188;p92"/>
          <p:cNvSpPr/>
          <p:nvPr/>
        </p:nvSpPr>
        <p:spPr>
          <a:xfrm>
            <a:off x="5015548" y="3590113"/>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92"/>
          <p:cNvSpPr/>
          <p:nvPr/>
        </p:nvSpPr>
        <p:spPr>
          <a:xfrm>
            <a:off x="5015998" y="3590985"/>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90" name="Google Shape;10190;p92"/>
          <p:cNvGrpSpPr/>
          <p:nvPr/>
        </p:nvGrpSpPr>
        <p:grpSpPr>
          <a:xfrm>
            <a:off x="4862826" y="3672326"/>
            <a:ext cx="314662" cy="358099"/>
            <a:chOff x="-54793175" y="3982600"/>
            <a:chExt cx="279625" cy="318225"/>
          </a:xfrm>
        </p:grpSpPr>
        <p:sp>
          <p:nvSpPr>
            <p:cNvPr id="10191" name="Google Shape;10191;p92"/>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92"/>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92"/>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92"/>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92"/>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92"/>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92"/>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8" name="Google Shape;10198;p92"/>
          <p:cNvGrpSpPr/>
          <p:nvPr/>
        </p:nvGrpSpPr>
        <p:grpSpPr>
          <a:xfrm>
            <a:off x="7074284" y="2731562"/>
            <a:ext cx="314662" cy="358099"/>
            <a:chOff x="-52832000" y="3192625"/>
            <a:chExt cx="279625" cy="318225"/>
          </a:xfrm>
        </p:grpSpPr>
        <p:sp>
          <p:nvSpPr>
            <p:cNvPr id="10199" name="Google Shape;10199;p92"/>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92"/>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92"/>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92"/>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92"/>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92"/>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92"/>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92"/>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7" name="Google Shape;10207;p92"/>
          <p:cNvGrpSpPr/>
          <p:nvPr/>
        </p:nvGrpSpPr>
        <p:grpSpPr>
          <a:xfrm>
            <a:off x="5760817" y="2272929"/>
            <a:ext cx="323524" cy="358774"/>
            <a:chOff x="-57162350" y="3982000"/>
            <a:chExt cx="287500" cy="318825"/>
          </a:xfrm>
        </p:grpSpPr>
        <p:sp>
          <p:nvSpPr>
            <p:cNvPr id="10208" name="Google Shape;10208;p92"/>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92"/>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92"/>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92"/>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92"/>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92"/>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92"/>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92"/>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6" name="Google Shape;10216;p92"/>
          <p:cNvGrpSpPr/>
          <p:nvPr/>
        </p:nvGrpSpPr>
        <p:grpSpPr>
          <a:xfrm>
            <a:off x="7052130" y="3203436"/>
            <a:ext cx="358971" cy="357198"/>
            <a:chOff x="-52851675" y="3585650"/>
            <a:chExt cx="319000" cy="317425"/>
          </a:xfrm>
        </p:grpSpPr>
        <p:sp>
          <p:nvSpPr>
            <p:cNvPr id="10217" name="Google Shape;10217;p92"/>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92"/>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92"/>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92"/>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92"/>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92"/>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3" name="Google Shape;10223;p92"/>
          <p:cNvGrpSpPr/>
          <p:nvPr/>
        </p:nvGrpSpPr>
        <p:grpSpPr>
          <a:xfrm>
            <a:off x="7074284" y="3665236"/>
            <a:ext cx="314662" cy="358999"/>
            <a:chOff x="-52832000" y="3976300"/>
            <a:chExt cx="279625" cy="319025"/>
          </a:xfrm>
        </p:grpSpPr>
        <p:sp>
          <p:nvSpPr>
            <p:cNvPr id="10224" name="Google Shape;10224;p92"/>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92"/>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92"/>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92"/>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92"/>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9" name="Google Shape;10229;p92"/>
          <p:cNvGrpSpPr/>
          <p:nvPr/>
        </p:nvGrpSpPr>
        <p:grpSpPr>
          <a:xfrm>
            <a:off x="6191490" y="4119884"/>
            <a:ext cx="316434" cy="358099"/>
            <a:chOff x="-51633225" y="3198925"/>
            <a:chExt cx="281200" cy="318225"/>
          </a:xfrm>
        </p:grpSpPr>
        <p:sp>
          <p:nvSpPr>
            <p:cNvPr id="10230" name="Google Shape;10230;p92"/>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92"/>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92"/>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92"/>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92"/>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92"/>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92"/>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7" name="Google Shape;10237;p92"/>
          <p:cNvGrpSpPr/>
          <p:nvPr/>
        </p:nvGrpSpPr>
        <p:grpSpPr>
          <a:xfrm>
            <a:off x="6610314" y="1377806"/>
            <a:ext cx="365188" cy="357226"/>
            <a:chOff x="-56396775" y="3199700"/>
            <a:chExt cx="324525" cy="317450"/>
          </a:xfrm>
        </p:grpSpPr>
        <p:sp>
          <p:nvSpPr>
            <p:cNvPr id="10238" name="Google Shape;10238;p92"/>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92"/>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92"/>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92"/>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92"/>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92"/>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4" name="Google Shape;10244;p92"/>
          <p:cNvGrpSpPr/>
          <p:nvPr/>
        </p:nvGrpSpPr>
        <p:grpSpPr>
          <a:xfrm>
            <a:off x="6613408" y="1843740"/>
            <a:ext cx="358999" cy="335958"/>
            <a:chOff x="-56394425" y="3600600"/>
            <a:chExt cx="319025" cy="298550"/>
          </a:xfrm>
        </p:grpSpPr>
        <p:sp>
          <p:nvSpPr>
            <p:cNvPr id="10245" name="Google Shape;10245;p92"/>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92"/>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92"/>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8" name="Google Shape;10248;p92"/>
          <p:cNvGrpSpPr/>
          <p:nvPr/>
        </p:nvGrpSpPr>
        <p:grpSpPr>
          <a:xfrm>
            <a:off x="6644175" y="2274505"/>
            <a:ext cx="327068" cy="357198"/>
            <a:chOff x="-56379450" y="3983400"/>
            <a:chExt cx="290650" cy="317425"/>
          </a:xfrm>
        </p:grpSpPr>
        <p:sp>
          <p:nvSpPr>
            <p:cNvPr id="10249" name="Google Shape;10249;p92"/>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92"/>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92"/>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92"/>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92"/>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92"/>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92"/>
            <p:cNvSpPr/>
            <p:nvPr/>
          </p:nvSpPr>
          <p:spPr>
            <a:xfrm>
              <a:off x="-56181750" y="4039300"/>
              <a:ext cx="0" cy="25"/>
            </a:xfrm>
            <a:custGeom>
              <a:avLst/>
              <a:gdLst/>
              <a:ahLst/>
              <a:cxnLst/>
              <a:rect l="l" t="t" r="r" b="b"/>
              <a:pathLst>
                <a:path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92"/>
            <p:cNvSpPr/>
            <p:nvPr/>
          </p:nvSpPr>
          <p:spPr>
            <a:xfrm>
              <a:off x="-56332200" y="4039300"/>
              <a:ext cx="25" cy="25"/>
            </a:xfrm>
            <a:custGeom>
              <a:avLst/>
              <a:gdLst/>
              <a:ahLst/>
              <a:cxnLst/>
              <a:rect l="l" t="t" r="r" b="b"/>
              <a:pathLst>
                <a:path w="1" h="1" extrusionOk="0">
                  <a:moveTo>
                    <a:pt x="1"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7" name="Google Shape;10257;p92"/>
          <p:cNvGrpSpPr/>
          <p:nvPr/>
        </p:nvGrpSpPr>
        <p:grpSpPr>
          <a:xfrm>
            <a:off x="5307879" y="2738651"/>
            <a:ext cx="316434" cy="358971"/>
            <a:chOff x="-54401725" y="3198925"/>
            <a:chExt cx="281200" cy="319000"/>
          </a:xfrm>
        </p:grpSpPr>
        <p:sp>
          <p:nvSpPr>
            <p:cNvPr id="10258" name="Google Shape;10258;p92"/>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92"/>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92"/>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92"/>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92"/>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92"/>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92"/>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92"/>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92"/>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92"/>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92"/>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9" name="Google Shape;10269;p92"/>
          <p:cNvGrpSpPr/>
          <p:nvPr/>
        </p:nvGrpSpPr>
        <p:grpSpPr>
          <a:xfrm>
            <a:off x="5308766" y="3208753"/>
            <a:ext cx="314662" cy="358099"/>
            <a:chOff x="-54401725" y="3590375"/>
            <a:chExt cx="279625" cy="318225"/>
          </a:xfrm>
        </p:grpSpPr>
        <p:sp>
          <p:nvSpPr>
            <p:cNvPr id="10270" name="Google Shape;10270;p92"/>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92"/>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92"/>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92"/>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92"/>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92"/>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92"/>
          <p:cNvGrpSpPr/>
          <p:nvPr/>
        </p:nvGrpSpPr>
        <p:grpSpPr>
          <a:xfrm>
            <a:off x="5306557" y="3672326"/>
            <a:ext cx="319079" cy="358099"/>
            <a:chOff x="-54403300" y="3982600"/>
            <a:chExt cx="283550" cy="318225"/>
          </a:xfrm>
        </p:grpSpPr>
        <p:sp>
          <p:nvSpPr>
            <p:cNvPr id="10277" name="Google Shape;10277;p92"/>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92"/>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92"/>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92"/>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92"/>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2" name="Google Shape;10282;p92"/>
          <p:cNvGrpSpPr/>
          <p:nvPr/>
        </p:nvGrpSpPr>
        <p:grpSpPr>
          <a:xfrm>
            <a:off x="7493951" y="2733559"/>
            <a:ext cx="356298" cy="356973"/>
            <a:chOff x="-52458650" y="3194400"/>
            <a:chExt cx="316625" cy="317225"/>
          </a:xfrm>
        </p:grpSpPr>
        <p:sp>
          <p:nvSpPr>
            <p:cNvPr id="10283" name="Google Shape;10283;p92"/>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92"/>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92"/>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92"/>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92"/>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92"/>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92"/>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92"/>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1" name="Google Shape;10291;p92"/>
          <p:cNvGrpSpPr/>
          <p:nvPr/>
        </p:nvGrpSpPr>
        <p:grpSpPr>
          <a:xfrm>
            <a:off x="4862826" y="2738651"/>
            <a:ext cx="314662" cy="358971"/>
            <a:chOff x="-54793175" y="3198925"/>
            <a:chExt cx="279625" cy="319000"/>
          </a:xfrm>
        </p:grpSpPr>
        <p:sp>
          <p:nvSpPr>
            <p:cNvPr id="10292" name="Google Shape;10292;p92"/>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92"/>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92"/>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92"/>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92"/>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92"/>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92"/>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9" name="Google Shape;10299;p92"/>
          <p:cNvGrpSpPr/>
          <p:nvPr/>
        </p:nvGrpSpPr>
        <p:grpSpPr>
          <a:xfrm>
            <a:off x="7503249" y="3202536"/>
            <a:ext cx="337703" cy="357845"/>
            <a:chOff x="-52450000" y="3584850"/>
            <a:chExt cx="300100" cy="318000"/>
          </a:xfrm>
        </p:grpSpPr>
        <p:sp>
          <p:nvSpPr>
            <p:cNvPr id="10300" name="Google Shape;10300;p92"/>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92"/>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92"/>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92"/>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92"/>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92"/>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92"/>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7" name="Google Shape;10307;p92"/>
          <p:cNvGrpSpPr/>
          <p:nvPr/>
        </p:nvGrpSpPr>
        <p:grpSpPr>
          <a:xfrm>
            <a:off x="7514769" y="3667009"/>
            <a:ext cx="314662" cy="357226"/>
            <a:chOff x="-52440550" y="3977875"/>
            <a:chExt cx="279625" cy="317450"/>
          </a:xfrm>
        </p:grpSpPr>
        <p:sp>
          <p:nvSpPr>
            <p:cNvPr id="10308" name="Google Shape;10308;p92"/>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92"/>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92"/>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92"/>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92"/>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92"/>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92"/>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92"/>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6" name="Google Shape;10316;p92"/>
          <p:cNvGrpSpPr/>
          <p:nvPr/>
        </p:nvGrpSpPr>
        <p:grpSpPr>
          <a:xfrm>
            <a:off x="6626703" y="4123215"/>
            <a:ext cx="314662" cy="358999"/>
            <a:chOff x="-51623775" y="3584850"/>
            <a:chExt cx="279625" cy="319025"/>
          </a:xfrm>
        </p:grpSpPr>
        <p:sp>
          <p:nvSpPr>
            <p:cNvPr id="10317" name="Google Shape;10317;p92"/>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92"/>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92"/>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92"/>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92"/>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92"/>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92"/>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92"/>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92"/>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6" name="Google Shape;10326;p92"/>
          <p:cNvSpPr txBox="1"/>
          <p:nvPr/>
        </p:nvSpPr>
        <p:spPr>
          <a:xfrm>
            <a:off x="826588"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0327" name="Google Shape;10327;p92"/>
          <p:cNvSpPr txBox="1"/>
          <p:nvPr/>
        </p:nvSpPr>
        <p:spPr>
          <a:xfrm>
            <a:off x="4835313"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331"/>
        <p:cNvGrpSpPr/>
        <p:nvPr/>
      </p:nvGrpSpPr>
      <p:grpSpPr>
        <a:xfrm>
          <a:off x="0" y="0"/>
          <a:ext cx="0" cy="0"/>
          <a:chOff x="0" y="0"/>
          <a:chExt cx="0" cy="0"/>
        </a:xfrm>
      </p:grpSpPr>
      <p:grpSp>
        <p:nvGrpSpPr>
          <p:cNvPr id="10332" name="Google Shape;10332;p93"/>
          <p:cNvGrpSpPr/>
          <p:nvPr/>
        </p:nvGrpSpPr>
        <p:grpSpPr>
          <a:xfrm>
            <a:off x="866775" y="1386849"/>
            <a:ext cx="276003" cy="357300"/>
            <a:chOff x="-50469125" y="3183175"/>
            <a:chExt cx="233150" cy="301825"/>
          </a:xfrm>
        </p:grpSpPr>
        <p:sp>
          <p:nvSpPr>
            <p:cNvPr id="10333" name="Google Shape;10333;p93"/>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93"/>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93"/>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6" name="Google Shape;10336;p93"/>
          <p:cNvGrpSpPr/>
          <p:nvPr/>
        </p:nvGrpSpPr>
        <p:grpSpPr>
          <a:xfrm>
            <a:off x="826674" y="1822251"/>
            <a:ext cx="356205" cy="355288"/>
            <a:chOff x="-50504575" y="3550975"/>
            <a:chExt cx="300900" cy="300125"/>
          </a:xfrm>
        </p:grpSpPr>
        <p:sp>
          <p:nvSpPr>
            <p:cNvPr id="10337" name="Google Shape;10337;p93"/>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93"/>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93"/>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93"/>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1" name="Google Shape;10341;p93"/>
          <p:cNvGrpSpPr/>
          <p:nvPr/>
        </p:nvGrpSpPr>
        <p:grpSpPr>
          <a:xfrm>
            <a:off x="826674" y="2260493"/>
            <a:ext cx="356205" cy="354341"/>
            <a:chOff x="-50503000" y="3921175"/>
            <a:chExt cx="300900" cy="299325"/>
          </a:xfrm>
        </p:grpSpPr>
        <p:sp>
          <p:nvSpPr>
            <p:cNvPr id="10342" name="Google Shape;10342;p93"/>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93"/>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93"/>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93"/>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93"/>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7" name="Google Shape;10347;p93"/>
          <p:cNvGrpSpPr/>
          <p:nvPr/>
        </p:nvGrpSpPr>
        <p:grpSpPr>
          <a:xfrm>
            <a:off x="3030727" y="1406411"/>
            <a:ext cx="355258" cy="356205"/>
            <a:chOff x="-48630025" y="3199700"/>
            <a:chExt cx="300100" cy="300900"/>
          </a:xfrm>
        </p:grpSpPr>
        <p:sp>
          <p:nvSpPr>
            <p:cNvPr id="10348" name="Google Shape;10348;p93"/>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93"/>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93"/>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1" name="Google Shape;10351;p93"/>
          <p:cNvGrpSpPr/>
          <p:nvPr/>
        </p:nvGrpSpPr>
        <p:grpSpPr>
          <a:xfrm>
            <a:off x="3030727" y="1843707"/>
            <a:ext cx="355258" cy="355258"/>
            <a:chOff x="-48630025" y="3569100"/>
            <a:chExt cx="300100" cy="300100"/>
          </a:xfrm>
        </p:grpSpPr>
        <p:sp>
          <p:nvSpPr>
            <p:cNvPr id="10352" name="Google Shape;10352;p93"/>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93"/>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93"/>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93"/>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93"/>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93"/>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93"/>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93"/>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93"/>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93"/>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2" name="Google Shape;10362;p93"/>
          <p:cNvGrpSpPr/>
          <p:nvPr/>
        </p:nvGrpSpPr>
        <p:grpSpPr>
          <a:xfrm>
            <a:off x="3031201" y="2281003"/>
            <a:ext cx="354311" cy="353394"/>
            <a:chOff x="-48629225" y="3938500"/>
            <a:chExt cx="299300" cy="298525"/>
          </a:xfrm>
        </p:grpSpPr>
        <p:sp>
          <p:nvSpPr>
            <p:cNvPr id="10363" name="Google Shape;10363;p93"/>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93"/>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93"/>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93"/>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7" name="Google Shape;10367;p93"/>
          <p:cNvGrpSpPr/>
          <p:nvPr/>
        </p:nvGrpSpPr>
        <p:grpSpPr>
          <a:xfrm>
            <a:off x="1766604" y="2752344"/>
            <a:ext cx="311458" cy="354341"/>
            <a:chOff x="-46762575" y="3200500"/>
            <a:chExt cx="263100" cy="299325"/>
          </a:xfrm>
        </p:grpSpPr>
        <p:sp>
          <p:nvSpPr>
            <p:cNvPr id="10368" name="Google Shape;10368;p93"/>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93"/>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93"/>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93"/>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93"/>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3" name="Google Shape;10373;p93"/>
          <p:cNvGrpSpPr/>
          <p:nvPr/>
        </p:nvGrpSpPr>
        <p:grpSpPr>
          <a:xfrm>
            <a:off x="1744689" y="3211066"/>
            <a:ext cx="355288" cy="312375"/>
            <a:chOff x="-46779900" y="3588000"/>
            <a:chExt cx="300125" cy="263875"/>
          </a:xfrm>
        </p:grpSpPr>
        <p:sp>
          <p:nvSpPr>
            <p:cNvPr id="10374" name="Google Shape;10374;p93"/>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93"/>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93"/>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93"/>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8" name="Google Shape;10378;p93"/>
          <p:cNvGrpSpPr/>
          <p:nvPr/>
        </p:nvGrpSpPr>
        <p:grpSpPr>
          <a:xfrm>
            <a:off x="1745162" y="3625988"/>
            <a:ext cx="354341" cy="353394"/>
            <a:chOff x="-46779100" y="3938500"/>
            <a:chExt cx="299325" cy="298525"/>
          </a:xfrm>
        </p:grpSpPr>
        <p:sp>
          <p:nvSpPr>
            <p:cNvPr id="10379" name="Google Shape;10379;p93"/>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93"/>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1" name="Google Shape;10381;p93"/>
          <p:cNvGrpSpPr/>
          <p:nvPr/>
        </p:nvGrpSpPr>
        <p:grpSpPr>
          <a:xfrm>
            <a:off x="3952900" y="2758855"/>
            <a:ext cx="355258" cy="355288"/>
            <a:chOff x="-44924250" y="3206000"/>
            <a:chExt cx="300100" cy="300125"/>
          </a:xfrm>
        </p:grpSpPr>
        <p:sp>
          <p:nvSpPr>
            <p:cNvPr id="10382" name="Google Shape;10382;p93"/>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93"/>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93"/>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93"/>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93"/>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7" name="Google Shape;10387;p93"/>
          <p:cNvGrpSpPr/>
          <p:nvPr/>
        </p:nvGrpSpPr>
        <p:grpSpPr>
          <a:xfrm>
            <a:off x="1267386" y="1386849"/>
            <a:ext cx="355258" cy="355258"/>
            <a:chOff x="-50134375" y="3183175"/>
            <a:chExt cx="300100" cy="300100"/>
          </a:xfrm>
        </p:grpSpPr>
        <p:sp>
          <p:nvSpPr>
            <p:cNvPr id="10388" name="Google Shape;10388;p93"/>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93"/>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93"/>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93"/>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93"/>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93"/>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93"/>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93"/>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93"/>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93"/>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8" name="Google Shape;10398;p93"/>
          <p:cNvGrpSpPr/>
          <p:nvPr/>
        </p:nvGrpSpPr>
        <p:grpSpPr>
          <a:xfrm>
            <a:off x="1267386" y="1822251"/>
            <a:ext cx="355258" cy="355288"/>
            <a:chOff x="-50134375" y="3550975"/>
            <a:chExt cx="300100" cy="300125"/>
          </a:xfrm>
        </p:grpSpPr>
        <p:sp>
          <p:nvSpPr>
            <p:cNvPr id="10399" name="Google Shape;10399;p93"/>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93"/>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1" name="Google Shape;10401;p93"/>
          <p:cNvGrpSpPr/>
          <p:nvPr/>
        </p:nvGrpSpPr>
        <p:grpSpPr>
          <a:xfrm>
            <a:off x="1267386" y="2259783"/>
            <a:ext cx="355258" cy="355051"/>
            <a:chOff x="-50134375" y="3920575"/>
            <a:chExt cx="300100" cy="299925"/>
          </a:xfrm>
        </p:grpSpPr>
        <p:sp>
          <p:nvSpPr>
            <p:cNvPr id="10402" name="Google Shape;10402;p93"/>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93"/>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93"/>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5" name="Google Shape;10405;p93"/>
          <p:cNvGrpSpPr/>
          <p:nvPr/>
        </p:nvGrpSpPr>
        <p:grpSpPr>
          <a:xfrm>
            <a:off x="3478110" y="1407358"/>
            <a:ext cx="357123" cy="355258"/>
            <a:chOff x="-48262200" y="3200500"/>
            <a:chExt cx="301675" cy="300100"/>
          </a:xfrm>
        </p:grpSpPr>
        <p:sp>
          <p:nvSpPr>
            <p:cNvPr id="10406" name="Google Shape;10406;p93"/>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93"/>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93"/>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93"/>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93"/>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93"/>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93"/>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93"/>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93"/>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5" name="Google Shape;10415;p93"/>
          <p:cNvGrpSpPr/>
          <p:nvPr/>
        </p:nvGrpSpPr>
        <p:grpSpPr>
          <a:xfrm>
            <a:off x="3507483" y="1844447"/>
            <a:ext cx="298377" cy="354519"/>
            <a:chOff x="-48233050" y="3569725"/>
            <a:chExt cx="252050" cy="299475"/>
          </a:xfrm>
        </p:grpSpPr>
        <p:sp>
          <p:nvSpPr>
            <p:cNvPr id="10416" name="Google Shape;10416;p93"/>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93"/>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93"/>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93"/>
          <p:cNvGrpSpPr/>
          <p:nvPr/>
        </p:nvGrpSpPr>
        <p:grpSpPr>
          <a:xfrm>
            <a:off x="3531248" y="2278191"/>
            <a:ext cx="250847" cy="358070"/>
            <a:chOff x="-48216525" y="3936125"/>
            <a:chExt cx="211900" cy="302475"/>
          </a:xfrm>
        </p:grpSpPr>
        <p:sp>
          <p:nvSpPr>
            <p:cNvPr id="10420" name="Google Shape;10420;p93"/>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93"/>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93"/>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93"/>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4" name="Google Shape;10424;p93"/>
          <p:cNvGrpSpPr/>
          <p:nvPr/>
        </p:nvGrpSpPr>
        <p:grpSpPr>
          <a:xfrm>
            <a:off x="2186966" y="2753261"/>
            <a:ext cx="355258" cy="355288"/>
            <a:chOff x="-46410500" y="3201275"/>
            <a:chExt cx="300100" cy="300125"/>
          </a:xfrm>
        </p:grpSpPr>
        <p:sp>
          <p:nvSpPr>
            <p:cNvPr id="10425" name="Google Shape;10425;p93"/>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93"/>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93"/>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93"/>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93"/>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0" name="Google Shape;10430;p93"/>
          <p:cNvGrpSpPr/>
          <p:nvPr/>
        </p:nvGrpSpPr>
        <p:grpSpPr>
          <a:xfrm>
            <a:off x="2186966" y="3188692"/>
            <a:ext cx="355258" cy="356205"/>
            <a:chOff x="-46409700" y="3569100"/>
            <a:chExt cx="300100" cy="300900"/>
          </a:xfrm>
        </p:grpSpPr>
        <p:sp>
          <p:nvSpPr>
            <p:cNvPr id="10431" name="Google Shape;10431;p93"/>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93"/>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93"/>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93"/>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93"/>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93"/>
          <p:cNvGrpSpPr/>
          <p:nvPr/>
        </p:nvGrpSpPr>
        <p:grpSpPr>
          <a:xfrm>
            <a:off x="2174847" y="3624124"/>
            <a:ext cx="379497" cy="358070"/>
            <a:chOff x="-46422300" y="3936925"/>
            <a:chExt cx="320575" cy="302475"/>
          </a:xfrm>
        </p:grpSpPr>
        <p:sp>
          <p:nvSpPr>
            <p:cNvPr id="10437" name="Google Shape;10437;p93"/>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93"/>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9" name="Google Shape;10439;p93"/>
          <p:cNvGrpSpPr/>
          <p:nvPr/>
        </p:nvGrpSpPr>
        <p:grpSpPr>
          <a:xfrm>
            <a:off x="3952426" y="3178452"/>
            <a:ext cx="356205" cy="355258"/>
            <a:chOff x="-44914800" y="3560450"/>
            <a:chExt cx="300900" cy="300100"/>
          </a:xfrm>
        </p:grpSpPr>
        <p:sp>
          <p:nvSpPr>
            <p:cNvPr id="10440" name="Google Shape;10440;p93"/>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93"/>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93"/>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93"/>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93"/>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5" name="Google Shape;10445;p93"/>
          <p:cNvGrpSpPr/>
          <p:nvPr/>
        </p:nvGrpSpPr>
        <p:grpSpPr>
          <a:xfrm>
            <a:off x="1707478" y="1387086"/>
            <a:ext cx="354311" cy="354104"/>
            <a:chOff x="-49764975" y="3183375"/>
            <a:chExt cx="299300" cy="299125"/>
          </a:xfrm>
        </p:grpSpPr>
        <p:sp>
          <p:nvSpPr>
            <p:cNvPr id="10446" name="Google Shape;10446;p93"/>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93"/>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93"/>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93"/>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93"/>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93"/>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93"/>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93"/>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93"/>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5" name="Google Shape;10455;p93"/>
          <p:cNvGrpSpPr/>
          <p:nvPr/>
        </p:nvGrpSpPr>
        <p:grpSpPr>
          <a:xfrm>
            <a:off x="1707478" y="1822547"/>
            <a:ext cx="354311" cy="355909"/>
            <a:chOff x="-49764975" y="3551225"/>
            <a:chExt cx="299300" cy="300650"/>
          </a:xfrm>
        </p:grpSpPr>
        <p:sp>
          <p:nvSpPr>
            <p:cNvPr id="10456" name="Google Shape;10456;p93"/>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93"/>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93"/>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93"/>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93"/>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93"/>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93"/>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93"/>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93"/>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93"/>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93"/>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7" name="Google Shape;10467;p93"/>
          <p:cNvGrpSpPr/>
          <p:nvPr/>
        </p:nvGrpSpPr>
        <p:grpSpPr>
          <a:xfrm>
            <a:off x="1705140" y="2259310"/>
            <a:ext cx="358987" cy="355525"/>
            <a:chOff x="-49766550" y="3920175"/>
            <a:chExt cx="303250" cy="300325"/>
          </a:xfrm>
        </p:grpSpPr>
        <p:sp>
          <p:nvSpPr>
            <p:cNvPr id="10468" name="Google Shape;10468;p93"/>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93"/>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93"/>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93"/>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2" name="Google Shape;10472;p93"/>
          <p:cNvGrpSpPr/>
          <p:nvPr/>
        </p:nvGrpSpPr>
        <p:grpSpPr>
          <a:xfrm>
            <a:off x="3920671" y="1407358"/>
            <a:ext cx="357123" cy="354341"/>
            <a:chOff x="-47892800" y="3200500"/>
            <a:chExt cx="301675" cy="299325"/>
          </a:xfrm>
        </p:grpSpPr>
        <p:sp>
          <p:nvSpPr>
            <p:cNvPr id="10473" name="Google Shape;10473;p93"/>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93"/>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93"/>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93"/>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93"/>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93"/>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9" name="Google Shape;10479;p93"/>
          <p:cNvGrpSpPr/>
          <p:nvPr/>
        </p:nvGrpSpPr>
        <p:grpSpPr>
          <a:xfrm>
            <a:off x="3984537" y="1843707"/>
            <a:ext cx="229391" cy="355258"/>
            <a:chOff x="-47839250" y="3569100"/>
            <a:chExt cx="193775" cy="300100"/>
          </a:xfrm>
        </p:grpSpPr>
        <p:sp>
          <p:nvSpPr>
            <p:cNvPr id="10480" name="Google Shape;10480;p93"/>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93"/>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93"/>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93"/>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93"/>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93"/>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93"/>
          <p:cNvGrpSpPr/>
          <p:nvPr/>
        </p:nvGrpSpPr>
        <p:grpSpPr>
          <a:xfrm>
            <a:off x="3921603" y="2280056"/>
            <a:ext cx="355258" cy="356205"/>
            <a:chOff x="-47892800" y="3937700"/>
            <a:chExt cx="300100" cy="300900"/>
          </a:xfrm>
        </p:grpSpPr>
        <p:sp>
          <p:nvSpPr>
            <p:cNvPr id="10487" name="Google Shape;10487;p93"/>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93"/>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93"/>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93"/>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93"/>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93"/>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93"/>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93"/>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5" name="Google Shape;10495;p93"/>
          <p:cNvGrpSpPr/>
          <p:nvPr/>
        </p:nvGrpSpPr>
        <p:grpSpPr>
          <a:xfrm>
            <a:off x="2626898" y="2773770"/>
            <a:ext cx="355258" cy="311458"/>
            <a:chOff x="-46042675" y="3218600"/>
            <a:chExt cx="300100" cy="263100"/>
          </a:xfrm>
        </p:grpSpPr>
        <p:sp>
          <p:nvSpPr>
            <p:cNvPr id="10496" name="Google Shape;10496;p93"/>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93"/>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93"/>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93"/>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93"/>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93"/>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2" name="Google Shape;10502;p93"/>
          <p:cNvGrpSpPr/>
          <p:nvPr/>
        </p:nvGrpSpPr>
        <p:grpSpPr>
          <a:xfrm>
            <a:off x="2626898" y="3188219"/>
            <a:ext cx="355258" cy="323118"/>
            <a:chOff x="-46042675" y="3568700"/>
            <a:chExt cx="300100" cy="272950"/>
          </a:xfrm>
        </p:grpSpPr>
        <p:sp>
          <p:nvSpPr>
            <p:cNvPr id="10503" name="Google Shape;10503;p93"/>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93"/>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93"/>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93"/>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93"/>
          <p:cNvGrpSpPr/>
          <p:nvPr/>
        </p:nvGrpSpPr>
        <p:grpSpPr>
          <a:xfrm>
            <a:off x="2668849" y="3625189"/>
            <a:ext cx="271357" cy="356057"/>
            <a:chOff x="-46007225" y="3937825"/>
            <a:chExt cx="229225" cy="300775"/>
          </a:xfrm>
        </p:grpSpPr>
        <p:sp>
          <p:nvSpPr>
            <p:cNvPr id="10508" name="Google Shape;10508;p93"/>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93"/>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93"/>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93"/>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93"/>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93"/>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93"/>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93"/>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93"/>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93"/>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8" name="Google Shape;10518;p93"/>
          <p:cNvGrpSpPr/>
          <p:nvPr/>
        </p:nvGrpSpPr>
        <p:grpSpPr>
          <a:xfrm>
            <a:off x="3974341" y="3615275"/>
            <a:ext cx="312375" cy="357596"/>
            <a:chOff x="-44895900" y="3929450"/>
            <a:chExt cx="263875" cy="302075"/>
          </a:xfrm>
        </p:grpSpPr>
        <p:sp>
          <p:nvSpPr>
            <p:cNvPr id="10519" name="Google Shape;10519;p93"/>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93"/>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93"/>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93"/>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93"/>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93"/>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5" name="Google Shape;10525;p93"/>
          <p:cNvGrpSpPr/>
          <p:nvPr/>
        </p:nvGrpSpPr>
        <p:grpSpPr>
          <a:xfrm>
            <a:off x="2148160" y="1398036"/>
            <a:ext cx="356205" cy="332885"/>
            <a:chOff x="-49397175" y="3192625"/>
            <a:chExt cx="300900" cy="281200"/>
          </a:xfrm>
        </p:grpSpPr>
        <p:sp>
          <p:nvSpPr>
            <p:cNvPr id="10526" name="Google Shape;10526;p93"/>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93"/>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93"/>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93"/>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93"/>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93"/>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93"/>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3" name="Google Shape;10533;p93"/>
          <p:cNvGrpSpPr/>
          <p:nvPr/>
        </p:nvGrpSpPr>
        <p:grpSpPr>
          <a:xfrm>
            <a:off x="2174263" y="1822251"/>
            <a:ext cx="304000" cy="356205"/>
            <a:chOff x="-49375900" y="3550975"/>
            <a:chExt cx="256800" cy="300900"/>
          </a:xfrm>
        </p:grpSpPr>
        <p:sp>
          <p:nvSpPr>
            <p:cNvPr id="10534" name="Google Shape;10534;p93"/>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93"/>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93"/>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93"/>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93"/>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93"/>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93"/>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93"/>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93"/>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93"/>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93"/>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5" name="Google Shape;10545;p93"/>
          <p:cNvGrpSpPr/>
          <p:nvPr/>
        </p:nvGrpSpPr>
        <p:grpSpPr>
          <a:xfrm>
            <a:off x="2169616" y="2259546"/>
            <a:ext cx="313293" cy="356205"/>
            <a:chOff x="-49378250" y="3920375"/>
            <a:chExt cx="264650" cy="300900"/>
          </a:xfrm>
        </p:grpSpPr>
        <p:sp>
          <p:nvSpPr>
            <p:cNvPr id="10546" name="Google Shape;10546;p93"/>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93"/>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93"/>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93"/>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93"/>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93"/>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93"/>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3" name="Google Shape;10553;p93"/>
          <p:cNvGrpSpPr/>
          <p:nvPr/>
        </p:nvGrpSpPr>
        <p:grpSpPr>
          <a:xfrm>
            <a:off x="888604" y="2752344"/>
            <a:ext cx="312375" cy="357123"/>
            <a:chOff x="-47505300" y="3200500"/>
            <a:chExt cx="263875" cy="301675"/>
          </a:xfrm>
        </p:grpSpPr>
        <p:sp>
          <p:nvSpPr>
            <p:cNvPr id="10554" name="Google Shape;10554;p93"/>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93"/>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93"/>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93"/>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93"/>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93"/>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93"/>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93"/>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93"/>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93"/>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93"/>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93"/>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93"/>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7" name="Google Shape;10567;p93"/>
          <p:cNvGrpSpPr/>
          <p:nvPr/>
        </p:nvGrpSpPr>
        <p:grpSpPr>
          <a:xfrm>
            <a:off x="866704" y="3188692"/>
            <a:ext cx="356176" cy="355051"/>
            <a:chOff x="-47524975" y="3569100"/>
            <a:chExt cx="300875" cy="299925"/>
          </a:xfrm>
        </p:grpSpPr>
        <p:sp>
          <p:nvSpPr>
            <p:cNvPr id="10568" name="Google Shape;10568;p93"/>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93"/>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93"/>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93"/>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93"/>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3" name="Google Shape;10573;p93"/>
          <p:cNvGrpSpPr/>
          <p:nvPr/>
        </p:nvGrpSpPr>
        <p:grpSpPr>
          <a:xfrm>
            <a:off x="867162" y="3667954"/>
            <a:ext cx="355258" cy="270410"/>
            <a:chOff x="-47523400" y="3973950"/>
            <a:chExt cx="300100" cy="228425"/>
          </a:xfrm>
        </p:grpSpPr>
        <p:sp>
          <p:nvSpPr>
            <p:cNvPr id="10574" name="Google Shape;10574;p93"/>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93"/>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93"/>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93"/>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93"/>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9" name="Google Shape;10579;p93"/>
          <p:cNvGrpSpPr/>
          <p:nvPr/>
        </p:nvGrpSpPr>
        <p:grpSpPr>
          <a:xfrm>
            <a:off x="3072283" y="2750953"/>
            <a:ext cx="354341" cy="357596"/>
            <a:chOff x="-45673275" y="3199325"/>
            <a:chExt cx="299325" cy="302075"/>
          </a:xfrm>
        </p:grpSpPr>
        <p:sp>
          <p:nvSpPr>
            <p:cNvPr id="10580" name="Google Shape;10580;p93"/>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93"/>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93"/>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3" name="Google Shape;10583;p93"/>
          <p:cNvGrpSpPr/>
          <p:nvPr/>
        </p:nvGrpSpPr>
        <p:grpSpPr>
          <a:xfrm>
            <a:off x="3071351" y="3209202"/>
            <a:ext cx="356205" cy="314240"/>
            <a:chOff x="-45674075" y="3586425"/>
            <a:chExt cx="300900" cy="265450"/>
          </a:xfrm>
        </p:grpSpPr>
        <p:sp>
          <p:nvSpPr>
            <p:cNvPr id="10584" name="Google Shape;10584;p93"/>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93"/>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6" name="Google Shape;10586;p93"/>
          <p:cNvGrpSpPr/>
          <p:nvPr/>
        </p:nvGrpSpPr>
        <p:grpSpPr>
          <a:xfrm>
            <a:off x="3072283" y="3625041"/>
            <a:ext cx="354341" cy="356205"/>
            <a:chOff x="-45673275" y="3937700"/>
            <a:chExt cx="299325" cy="300900"/>
          </a:xfrm>
        </p:grpSpPr>
        <p:sp>
          <p:nvSpPr>
            <p:cNvPr id="10587" name="Google Shape;10587;p93"/>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93"/>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93"/>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93"/>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93"/>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93"/>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3" name="Google Shape;10593;p93"/>
          <p:cNvGrpSpPr/>
          <p:nvPr/>
        </p:nvGrpSpPr>
        <p:grpSpPr>
          <a:xfrm>
            <a:off x="2186449" y="4117825"/>
            <a:ext cx="356205" cy="356205"/>
            <a:chOff x="-44512325" y="3176075"/>
            <a:chExt cx="300900" cy="300900"/>
          </a:xfrm>
        </p:grpSpPr>
        <p:sp>
          <p:nvSpPr>
            <p:cNvPr id="10594" name="Google Shape;10594;p93"/>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93"/>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93"/>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7" name="Google Shape;10597;p93"/>
          <p:cNvGrpSpPr/>
          <p:nvPr/>
        </p:nvGrpSpPr>
        <p:grpSpPr>
          <a:xfrm>
            <a:off x="2589789" y="1386849"/>
            <a:ext cx="354341" cy="354341"/>
            <a:chOff x="-49027775" y="3183175"/>
            <a:chExt cx="299325" cy="299325"/>
          </a:xfrm>
        </p:grpSpPr>
        <p:sp>
          <p:nvSpPr>
            <p:cNvPr id="10598" name="Google Shape;10598;p93"/>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93"/>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93"/>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93"/>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2" name="Google Shape;10602;p93"/>
          <p:cNvGrpSpPr/>
          <p:nvPr/>
        </p:nvGrpSpPr>
        <p:grpSpPr>
          <a:xfrm>
            <a:off x="2589330" y="1822251"/>
            <a:ext cx="355258" cy="357152"/>
            <a:chOff x="-49027775" y="3550975"/>
            <a:chExt cx="300100" cy="301700"/>
          </a:xfrm>
        </p:grpSpPr>
        <p:sp>
          <p:nvSpPr>
            <p:cNvPr id="10603" name="Google Shape;10603;p93"/>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93"/>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93"/>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93"/>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93"/>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93"/>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93"/>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93"/>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93"/>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93"/>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3" name="Google Shape;10613;p93"/>
          <p:cNvGrpSpPr/>
          <p:nvPr/>
        </p:nvGrpSpPr>
        <p:grpSpPr>
          <a:xfrm>
            <a:off x="2587406" y="2259310"/>
            <a:ext cx="359106" cy="355525"/>
            <a:chOff x="-49031025" y="3920175"/>
            <a:chExt cx="303350" cy="300325"/>
          </a:xfrm>
        </p:grpSpPr>
        <p:sp>
          <p:nvSpPr>
            <p:cNvPr id="10614" name="Google Shape;10614;p93"/>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93"/>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93"/>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93"/>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93"/>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93"/>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0" name="Google Shape;10620;p93"/>
          <p:cNvGrpSpPr/>
          <p:nvPr/>
        </p:nvGrpSpPr>
        <p:grpSpPr>
          <a:xfrm>
            <a:off x="1303511" y="2752344"/>
            <a:ext cx="356176" cy="354341"/>
            <a:chOff x="-47155575" y="3200500"/>
            <a:chExt cx="300875" cy="299325"/>
          </a:xfrm>
        </p:grpSpPr>
        <p:sp>
          <p:nvSpPr>
            <p:cNvPr id="10621" name="Google Shape;10621;p93"/>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93"/>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93"/>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93"/>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93"/>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93"/>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7" name="Google Shape;10627;p93"/>
          <p:cNvGrpSpPr/>
          <p:nvPr/>
        </p:nvGrpSpPr>
        <p:grpSpPr>
          <a:xfrm>
            <a:off x="1303970" y="3188692"/>
            <a:ext cx="355258" cy="355258"/>
            <a:chOff x="-47154800" y="3569100"/>
            <a:chExt cx="300100" cy="300100"/>
          </a:xfrm>
        </p:grpSpPr>
        <p:sp>
          <p:nvSpPr>
            <p:cNvPr id="10628" name="Google Shape;10628;p93"/>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93"/>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93"/>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93"/>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93"/>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93"/>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4" name="Google Shape;10634;p93"/>
          <p:cNvGrpSpPr/>
          <p:nvPr/>
        </p:nvGrpSpPr>
        <p:grpSpPr>
          <a:xfrm>
            <a:off x="1304443" y="3626905"/>
            <a:ext cx="354311" cy="353423"/>
            <a:chOff x="-47154000" y="3939275"/>
            <a:chExt cx="299300" cy="298550"/>
          </a:xfrm>
        </p:grpSpPr>
        <p:sp>
          <p:nvSpPr>
            <p:cNvPr id="10635" name="Google Shape;10635;p93"/>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93"/>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93"/>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93"/>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9" name="Google Shape;10639;p93"/>
          <p:cNvGrpSpPr/>
          <p:nvPr/>
        </p:nvGrpSpPr>
        <p:grpSpPr>
          <a:xfrm>
            <a:off x="3529733" y="2752344"/>
            <a:ext cx="312375" cy="354341"/>
            <a:chOff x="-45286550" y="3200500"/>
            <a:chExt cx="263875" cy="299325"/>
          </a:xfrm>
        </p:grpSpPr>
        <p:sp>
          <p:nvSpPr>
            <p:cNvPr id="10640" name="Google Shape;10640;p93"/>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93"/>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93"/>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3" name="Google Shape;10643;p93"/>
          <p:cNvGrpSpPr/>
          <p:nvPr/>
        </p:nvGrpSpPr>
        <p:grpSpPr>
          <a:xfrm>
            <a:off x="3529733" y="3189639"/>
            <a:ext cx="312375" cy="354311"/>
            <a:chOff x="-45286550" y="3569900"/>
            <a:chExt cx="263875" cy="299300"/>
          </a:xfrm>
        </p:grpSpPr>
        <p:sp>
          <p:nvSpPr>
            <p:cNvPr id="10644" name="Google Shape;10644;p93"/>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93"/>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93"/>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93"/>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93"/>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93"/>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0" name="Google Shape;10650;p93"/>
          <p:cNvGrpSpPr/>
          <p:nvPr/>
        </p:nvGrpSpPr>
        <p:grpSpPr>
          <a:xfrm>
            <a:off x="3540920" y="3625988"/>
            <a:ext cx="290001" cy="355258"/>
            <a:chOff x="-45277900" y="3938500"/>
            <a:chExt cx="244975" cy="300100"/>
          </a:xfrm>
        </p:grpSpPr>
        <p:sp>
          <p:nvSpPr>
            <p:cNvPr id="10651" name="Google Shape;10651;p93"/>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93"/>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93"/>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93"/>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5" name="Google Shape;10655;p93"/>
          <p:cNvGrpSpPr/>
          <p:nvPr/>
        </p:nvGrpSpPr>
        <p:grpSpPr>
          <a:xfrm>
            <a:off x="2626869" y="4095090"/>
            <a:ext cx="355258" cy="355258"/>
            <a:chOff x="-44502875" y="3576975"/>
            <a:chExt cx="300100" cy="300100"/>
          </a:xfrm>
        </p:grpSpPr>
        <p:sp>
          <p:nvSpPr>
            <p:cNvPr id="10656" name="Google Shape;10656;p93"/>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93"/>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93"/>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9" name="Google Shape;10659;p93"/>
          <p:cNvGrpSpPr/>
          <p:nvPr/>
        </p:nvGrpSpPr>
        <p:grpSpPr>
          <a:xfrm>
            <a:off x="4835456" y="1828361"/>
            <a:ext cx="356196" cy="354670"/>
            <a:chOff x="-13946200" y="3647075"/>
            <a:chExt cx="353650" cy="352100"/>
          </a:xfrm>
        </p:grpSpPr>
        <p:sp>
          <p:nvSpPr>
            <p:cNvPr id="10660" name="Google Shape;10660;p93"/>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93"/>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93"/>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93"/>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93"/>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93"/>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6" name="Google Shape;10666;p93"/>
          <p:cNvGrpSpPr/>
          <p:nvPr/>
        </p:nvGrpSpPr>
        <p:grpSpPr>
          <a:xfrm>
            <a:off x="6618849" y="1387844"/>
            <a:ext cx="357002" cy="354267"/>
            <a:chOff x="-12163025" y="3214275"/>
            <a:chExt cx="354450" cy="351700"/>
          </a:xfrm>
        </p:grpSpPr>
        <p:sp>
          <p:nvSpPr>
            <p:cNvPr id="10667" name="Google Shape;10667;p93"/>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93"/>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93"/>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0" name="Google Shape;10670;p93"/>
          <p:cNvGrpSpPr/>
          <p:nvPr/>
        </p:nvGrpSpPr>
        <p:grpSpPr>
          <a:xfrm>
            <a:off x="6619629" y="1827581"/>
            <a:ext cx="355441" cy="356232"/>
            <a:chOff x="-12160675" y="3647875"/>
            <a:chExt cx="352900" cy="353650"/>
          </a:xfrm>
        </p:grpSpPr>
        <p:sp>
          <p:nvSpPr>
            <p:cNvPr id="10671" name="Google Shape;10671;p93"/>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93"/>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93"/>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93"/>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93"/>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93"/>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93"/>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8" name="Google Shape;10678;p93"/>
          <p:cNvGrpSpPr/>
          <p:nvPr/>
        </p:nvGrpSpPr>
        <p:grpSpPr>
          <a:xfrm>
            <a:off x="6630345" y="2272036"/>
            <a:ext cx="354635" cy="356232"/>
            <a:chOff x="-12160675" y="4081850"/>
            <a:chExt cx="352100" cy="353650"/>
          </a:xfrm>
        </p:grpSpPr>
        <p:sp>
          <p:nvSpPr>
            <p:cNvPr id="10679" name="Google Shape;10679;p93"/>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93"/>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93"/>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93"/>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93"/>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93"/>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5" name="Google Shape;10685;p93"/>
          <p:cNvGrpSpPr/>
          <p:nvPr/>
        </p:nvGrpSpPr>
        <p:grpSpPr>
          <a:xfrm>
            <a:off x="4835311" y="2746480"/>
            <a:ext cx="355416" cy="355652"/>
            <a:chOff x="-10391650" y="3180600"/>
            <a:chExt cx="352875" cy="353075"/>
          </a:xfrm>
        </p:grpSpPr>
        <p:sp>
          <p:nvSpPr>
            <p:cNvPr id="10686" name="Google Shape;10686;p93"/>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93"/>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93"/>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93"/>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93"/>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93"/>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2" name="Google Shape;10692;p93"/>
          <p:cNvGrpSpPr/>
          <p:nvPr/>
        </p:nvGrpSpPr>
        <p:grpSpPr>
          <a:xfrm>
            <a:off x="4835310" y="3223278"/>
            <a:ext cx="354635" cy="353890"/>
            <a:chOff x="-10390875" y="3616350"/>
            <a:chExt cx="352100" cy="351325"/>
          </a:xfrm>
        </p:grpSpPr>
        <p:sp>
          <p:nvSpPr>
            <p:cNvPr id="10693" name="Google Shape;10693;p93"/>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93"/>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93"/>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6" name="Google Shape;10696;p93"/>
          <p:cNvGrpSpPr/>
          <p:nvPr/>
        </p:nvGrpSpPr>
        <p:grpSpPr>
          <a:xfrm>
            <a:off x="7502285" y="2747943"/>
            <a:ext cx="312585" cy="354670"/>
            <a:chOff x="-10370400" y="4049550"/>
            <a:chExt cx="310350" cy="352100"/>
          </a:xfrm>
        </p:grpSpPr>
        <p:sp>
          <p:nvSpPr>
            <p:cNvPr id="10697" name="Google Shape;10697;p93"/>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93"/>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93"/>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93"/>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93"/>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2" name="Google Shape;10702;p93"/>
          <p:cNvGrpSpPr/>
          <p:nvPr/>
        </p:nvGrpSpPr>
        <p:grpSpPr>
          <a:xfrm>
            <a:off x="6606541" y="2746884"/>
            <a:ext cx="379236" cy="354847"/>
            <a:chOff x="-8674650" y="3210975"/>
            <a:chExt cx="376525" cy="352275"/>
          </a:xfrm>
        </p:grpSpPr>
        <p:sp>
          <p:nvSpPr>
            <p:cNvPr id="10703" name="Google Shape;10703;p93"/>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93"/>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93"/>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93"/>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93"/>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93"/>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9" name="Google Shape;10709;p93"/>
          <p:cNvGrpSpPr/>
          <p:nvPr/>
        </p:nvGrpSpPr>
        <p:grpSpPr>
          <a:xfrm>
            <a:off x="5278038" y="1828361"/>
            <a:ext cx="356221" cy="354670"/>
            <a:chOff x="-13512225" y="3647075"/>
            <a:chExt cx="353675" cy="352100"/>
          </a:xfrm>
        </p:grpSpPr>
        <p:sp>
          <p:nvSpPr>
            <p:cNvPr id="10710" name="Google Shape;10710;p93"/>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93"/>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93"/>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93"/>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93"/>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93"/>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93"/>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93"/>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93"/>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93"/>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93"/>
          <p:cNvGrpSpPr/>
          <p:nvPr/>
        </p:nvGrpSpPr>
        <p:grpSpPr>
          <a:xfrm>
            <a:off x="5288351" y="2272427"/>
            <a:ext cx="356221" cy="355451"/>
            <a:chOff x="-13512225" y="4080275"/>
            <a:chExt cx="353675" cy="352875"/>
          </a:xfrm>
        </p:grpSpPr>
        <p:sp>
          <p:nvSpPr>
            <p:cNvPr id="10721" name="Google Shape;10721;p93"/>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93"/>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93"/>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93"/>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93"/>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93"/>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93"/>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93"/>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93"/>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93"/>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93"/>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2" name="Google Shape;10732;p93"/>
          <p:cNvGrpSpPr/>
          <p:nvPr/>
        </p:nvGrpSpPr>
        <p:grpSpPr>
          <a:xfrm>
            <a:off x="7061431" y="1419788"/>
            <a:ext cx="356196" cy="290379"/>
            <a:chOff x="-11728250" y="3245400"/>
            <a:chExt cx="353650" cy="288275"/>
          </a:xfrm>
        </p:grpSpPr>
        <p:sp>
          <p:nvSpPr>
            <p:cNvPr id="10733" name="Google Shape;10733;p93"/>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93"/>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93"/>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93"/>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93"/>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8" name="Google Shape;10738;p93"/>
          <p:cNvGrpSpPr/>
          <p:nvPr/>
        </p:nvGrpSpPr>
        <p:grpSpPr>
          <a:xfrm>
            <a:off x="7093939" y="2272427"/>
            <a:ext cx="311804" cy="355451"/>
            <a:chOff x="-11703850" y="4081850"/>
            <a:chExt cx="309575" cy="352875"/>
          </a:xfrm>
        </p:grpSpPr>
        <p:sp>
          <p:nvSpPr>
            <p:cNvPr id="10739" name="Google Shape;10739;p93"/>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93"/>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93"/>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93"/>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93"/>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93"/>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93"/>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93"/>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7" name="Google Shape;10747;p93"/>
          <p:cNvGrpSpPr/>
          <p:nvPr/>
        </p:nvGrpSpPr>
        <p:grpSpPr>
          <a:xfrm>
            <a:off x="5282595" y="2746580"/>
            <a:ext cx="357002" cy="355451"/>
            <a:chOff x="-9958475" y="3180025"/>
            <a:chExt cx="354450" cy="352875"/>
          </a:xfrm>
        </p:grpSpPr>
        <p:sp>
          <p:nvSpPr>
            <p:cNvPr id="10748" name="Google Shape;10748;p93"/>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93"/>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93"/>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93"/>
          <p:cNvGrpSpPr/>
          <p:nvPr/>
        </p:nvGrpSpPr>
        <p:grpSpPr>
          <a:xfrm>
            <a:off x="5291722" y="3222561"/>
            <a:ext cx="337966" cy="355325"/>
            <a:chOff x="-9949025" y="3615575"/>
            <a:chExt cx="335550" cy="352750"/>
          </a:xfrm>
        </p:grpSpPr>
        <p:sp>
          <p:nvSpPr>
            <p:cNvPr id="10752" name="Google Shape;10752;p93"/>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93"/>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93"/>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5" name="Google Shape;10755;p93"/>
          <p:cNvGrpSpPr/>
          <p:nvPr/>
        </p:nvGrpSpPr>
        <p:grpSpPr>
          <a:xfrm>
            <a:off x="7926568" y="2746067"/>
            <a:ext cx="360175" cy="358423"/>
            <a:chOff x="-9961625" y="4048175"/>
            <a:chExt cx="357600" cy="355825"/>
          </a:xfrm>
        </p:grpSpPr>
        <p:sp>
          <p:nvSpPr>
            <p:cNvPr id="10756" name="Google Shape;10756;p93"/>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93"/>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93"/>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93"/>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93"/>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93"/>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93"/>
          <p:cNvGrpSpPr/>
          <p:nvPr/>
        </p:nvGrpSpPr>
        <p:grpSpPr>
          <a:xfrm>
            <a:off x="6613289" y="3221579"/>
            <a:ext cx="364959" cy="357289"/>
            <a:chOff x="-8680950" y="3624225"/>
            <a:chExt cx="362350" cy="354700"/>
          </a:xfrm>
        </p:grpSpPr>
        <p:sp>
          <p:nvSpPr>
            <p:cNvPr id="10763" name="Google Shape;10763;p93"/>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93"/>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93"/>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93"/>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93"/>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93"/>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93"/>
          <p:cNvGrpSpPr/>
          <p:nvPr/>
        </p:nvGrpSpPr>
        <p:grpSpPr>
          <a:xfrm>
            <a:off x="5749533" y="1387239"/>
            <a:ext cx="313365" cy="355476"/>
            <a:chOff x="-13056975" y="3212300"/>
            <a:chExt cx="311125" cy="352900"/>
          </a:xfrm>
        </p:grpSpPr>
        <p:sp>
          <p:nvSpPr>
            <p:cNvPr id="10770" name="Google Shape;10770;p93"/>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93"/>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93"/>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93"/>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4" name="Google Shape;10774;p93"/>
          <p:cNvGrpSpPr/>
          <p:nvPr/>
        </p:nvGrpSpPr>
        <p:grpSpPr>
          <a:xfrm>
            <a:off x="5726921" y="1828034"/>
            <a:ext cx="358588" cy="355325"/>
            <a:chOff x="-13077450" y="3647075"/>
            <a:chExt cx="356025" cy="352750"/>
          </a:xfrm>
        </p:grpSpPr>
        <p:sp>
          <p:nvSpPr>
            <p:cNvPr id="10775" name="Google Shape;10775;p93"/>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93"/>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93"/>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8" name="Google Shape;10778;p93"/>
          <p:cNvGrpSpPr/>
          <p:nvPr/>
        </p:nvGrpSpPr>
        <p:grpSpPr>
          <a:xfrm>
            <a:off x="5738027" y="2271633"/>
            <a:ext cx="357002" cy="357037"/>
            <a:chOff x="-13079025" y="4079475"/>
            <a:chExt cx="354450" cy="354450"/>
          </a:xfrm>
        </p:grpSpPr>
        <p:sp>
          <p:nvSpPr>
            <p:cNvPr id="10779" name="Google Shape;10779;p93"/>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93"/>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93"/>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93"/>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3" name="Google Shape;10783;p93"/>
          <p:cNvGrpSpPr/>
          <p:nvPr/>
        </p:nvGrpSpPr>
        <p:grpSpPr>
          <a:xfrm>
            <a:off x="7511094" y="1387642"/>
            <a:ext cx="356221" cy="354670"/>
            <a:chOff x="-11292700" y="3213875"/>
            <a:chExt cx="353675" cy="352100"/>
          </a:xfrm>
        </p:grpSpPr>
        <p:sp>
          <p:nvSpPr>
            <p:cNvPr id="10784" name="Google Shape;10784;p93"/>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93"/>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93"/>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93"/>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93"/>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93"/>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93"/>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1" name="Google Shape;10791;p93"/>
          <p:cNvGrpSpPr/>
          <p:nvPr/>
        </p:nvGrpSpPr>
        <p:grpSpPr>
          <a:xfrm>
            <a:off x="7505152" y="1827581"/>
            <a:ext cx="368106" cy="356232"/>
            <a:chOff x="-11299000" y="3647875"/>
            <a:chExt cx="365475" cy="353650"/>
          </a:xfrm>
        </p:grpSpPr>
        <p:sp>
          <p:nvSpPr>
            <p:cNvPr id="10792" name="Google Shape;10792;p93"/>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93"/>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93"/>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93"/>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93"/>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93"/>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8" name="Google Shape;10798;p93"/>
          <p:cNvGrpSpPr/>
          <p:nvPr/>
        </p:nvGrpSpPr>
        <p:grpSpPr>
          <a:xfrm>
            <a:off x="7520614" y="2283532"/>
            <a:ext cx="357808" cy="333240"/>
            <a:chOff x="-11295075" y="4092875"/>
            <a:chExt cx="355250" cy="330825"/>
          </a:xfrm>
        </p:grpSpPr>
        <p:sp>
          <p:nvSpPr>
            <p:cNvPr id="10799" name="Google Shape;10799;p93"/>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93"/>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93"/>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93"/>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93"/>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4" name="Google Shape;10804;p93"/>
          <p:cNvGrpSpPr/>
          <p:nvPr/>
        </p:nvGrpSpPr>
        <p:grpSpPr>
          <a:xfrm>
            <a:off x="5746214" y="2746580"/>
            <a:ext cx="312585" cy="355451"/>
            <a:chOff x="-9500075" y="3180800"/>
            <a:chExt cx="310350" cy="352875"/>
          </a:xfrm>
        </p:grpSpPr>
        <p:sp>
          <p:nvSpPr>
            <p:cNvPr id="10805" name="Google Shape;10805;p93"/>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93"/>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93"/>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93"/>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93"/>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93"/>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93"/>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93"/>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93"/>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4" name="Google Shape;10814;p93"/>
          <p:cNvGrpSpPr/>
          <p:nvPr/>
        </p:nvGrpSpPr>
        <p:grpSpPr>
          <a:xfrm>
            <a:off x="5724005" y="3222095"/>
            <a:ext cx="356221" cy="356257"/>
            <a:chOff x="-9523700" y="3614000"/>
            <a:chExt cx="353675" cy="353675"/>
          </a:xfrm>
        </p:grpSpPr>
        <p:sp>
          <p:nvSpPr>
            <p:cNvPr id="10815" name="Google Shape;10815;p93"/>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93"/>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93"/>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93"/>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93"/>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93"/>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93"/>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93"/>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93"/>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4" name="Google Shape;10824;p93"/>
          <p:cNvGrpSpPr/>
          <p:nvPr/>
        </p:nvGrpSpPr>
        <p:grpSpPr>
          <a:xfrm>
            <a:off x="7508956" y="3244737"/>
            <a:ext cx="356221" cy="354670"/>
            <a:chOff x="-9523700" y="4049550"/>
            <a:chExt cx="353675" cy="352100"/>
          </a:xfrm>
        </p:grpSpPr>
        <p:sp>
          <p:nvSpPr>
            <p:cNvPr id="10825" name="Google Shape;10825;p93"/>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93"/>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93"/>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93"/>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93"/>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93"/>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93"/>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2" name="Google Shape;10832;p93"/>
          <p:cNvGrpSpPr/>
          <p:nvPr/>
        </p:nvGrpSpPr>
        <p:grpSpPr>
          <a:xfrm>
            <a:off x="7065071" y="3244710"/>
            <a:ext cx="357002" cy="311029"/>
            <a:chOff x="-8209150" y="3659675"/>
            <a:chExt cx="354450" cy="308775"/>
          </a:xfrm>
        </p:grpSpPr>
        <p:sp>
          <p:nvSpPr>
            <p:cNvPr id="10833" name="Google Shape;10833;p93"/>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93"/>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93"/>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93"/>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93"/>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93"/>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9" name="Google Shape;10839;p93"/>
          <p:cNvGrpSpPr/>
          <p:nvPr/>
        </p:nvGrpSpPr>
        <p:grpSpPr>
          <a:xfrm>
            <a:off x="6178632" y="2273623"/>
            <a:ext cx="356221" cy="353059"/>
            <a:chOff x="-12643475" y="4081850"/>
            <a:chExt cx="353675" cy="350500"/>
          </a:xfrm>
        </p:grpSpPr>
        <p:sp>
          <p:nvSpPr>
            <p:cNvPr id="10840" name="Google Shape;10840;p93"/>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93"/>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93"/>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93"/>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4" name="Google Shape;10844;p93"/>
          <p:cNvSpPr/>
          <p:nvPr/>
        </p:nvSpPr>
        <p:spPr>
          <a:xfrm>
            <a:off x="7991737" y="1828263"/>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5" name="Google Shape;10845;p93"/>
          <p:cNvGrpSpPr/>
          <p:nvPr/>
        </p:nvGrpSpPr>
        <p:grpSpPr>
          <a:xfrm>
            <a:off x="7961232" y="2283532"/>
            <a:ext cx="356221" cy="333240"/>
            <a:chOff x="-10858725" y="4092875"/>
            <a:chExt cx="353675" cy="330825"/>
          </a:xfrm>
        </p:grpSpPr>
        <p:sp>
          <p:nvSpPr>
            <p:cNvPr id="10846" name="Google Shape;10846;p93"/>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93"/>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93"/>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93"/>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93"/>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93"/>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2" name="Google Shape;10852;p93"/>
          <p:cNvGrpSpPr/>
          <p:nvPr/>
        </p:nvGrpSpPr>
        <p:grpSpPr>
          <a:xfrm>
            <a:off x="6219755" y="3222498"/>
            <a:ext cx="252278" cy="355451"/>
            <a:chOff x="-9039300" y="3614000"/>
            <a:chExt cx="250475" cy="352875"/>
          </a:xfrm>
        </p:grpSpPr>
        <p:sp>
          <p:nvSpPr>
            <p:cNvPr id="10853" name="Google Shape;10853;p93"/>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93"/>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5" name="Google Shape;10855;p93"/>
          <p:cNvGrpSpPr/>
          <p:nvPr/>
        </p:nvGrpSpPr>
        <p:grpSpPr>
          <a:xfrm>
            <a:off x="7951721" y="3244737"/>
            <a:ext cx="354635" cy="354670"/>
            <a:chOff x="-9088150" y="4049550"/>
            <a:chExt cx="352100" cy="352100"/>
          </a:xfrm>
        </p:grpSpPr>
        <p:sp>
          <p:nvSpPr>
            <p:cNvPr id="10856" name="Google Shape;10856;p93"/>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93"/>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93"/>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93"/>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93"/>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93"/>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2" name="Google Shape;10862;p93"/>
          <p:cNvGrpSpPr/>
          <p:nvPr/>
        </p:nvGrpSpPr>
        <p:grpSpPr>
          <a:xfrm>
            <a:off x="7086085" y="2746970"/>
            <a:ext cx="315757" cy="354670"/>
            <a:chOff x="-8191825" y="3174500"/>
            <a:chExt cx="313500" cy="352100"/>
          </a:xfrm>
        </p:grpSpPr>
        <p:sp>
          <p:nvSpPr>
            <p:cNvPr id="10863" name="Google Shape;10863;p93"/>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93"/>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93"/>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93"/>
          <p:cNvGrpSpPr/>
          <p:nvPr/>
        </p:nvGrpSpPr>
        <p:grpSpPr>
          <a:xfrm>
            <a:off x="4835443" y="1387491"/>
            <a:ext cx="356221" cy="354973"/>
            <a:chOff x="-13947000" y="3212800"/>
            <a:chExt cx="353675" cy="352400"/>
          </a:xfrm>
        </p:grpSpPr>
        <p:sp>
          <p:nvSpPr>
            <p:cNvPr id="10867" name="Google Shape;10867;p93"/>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93"/>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69" name="Google Shape;10869;p93"/>
          <p:cNvSpPr/>
          <p:nvPr/>
        </p:nvSpPr>
        <p:spPr>
          <a:xfrm>
            <a:off x="4878563" y="2273025"/>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70" name="Google Shape;10870;p93"/>
          <p:cNvGrpSpPr/>
          <p:nvPr/>
        </p:nvGrpSpPr>
        <p:grpSpPr>
          <a:xfrm>
            <a:off x="5278038" y="1386849"/>
            <a:ext cx="356221" cy="356257"/>
            <a:chOff x="-13512225" y="3211525"/>
            <a:chExt cx="353675" cy="353675"/>
          </a:xfrm>
        </p:grpSpPr>
        <p:sp>
          <p:nvSpPr>
            <p:cNvPr id="10871" name="Google Shape;10871;p93"/>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93"/>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93"/>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93"/>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93"/>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6" name="Google Shape;10876;p93"/>
          <p:cNvGrpSpPr/>
          <p:nvPr/>
        </p:nvGrpSpPr>
        <p:grpSpPr>
          <a:xfrm>
            <a:off x="6168320" y="1387239"/>
            <a:ext cx="356221" cy="355476"/>
            <a:chOff x="-12643475" y="3212300"/>
            <a:chExt cx="353675" cy="352900"/>
          </a:xfrm>
        </p:grpSpPr>
        <p:sp>
          <p:nvSpPr>
            <p:cNvPr id="10877" name="Google Shape;10877;p93"/>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93"/>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93"/>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93"/>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93"/>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93"/>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93"/>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93"/>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93"/>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6" name="Google Shape;10886;p93"/>
          <p:cNvGrpSpPr/>
          <p:nvPr/>
        </p:nvGrpSpPr>
        <p:grpSpPr>
          <a:xfrm>
            <a:off x="6168320" y="1839013"/>
            <a:ext cx="356221" cy="333366"/>
            <a:chOff x="-12643475" y="3657325"/>
            <a:chExt cx="353675" cy="330950"/>
          </a:xfrm>
        </p:grpSpPr>
        <p:sp>
          <p:nvSpPr>
            <p:cNvPr id="10887" name="Google Shape;10887;p93"/>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93"/>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93"/>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93"/>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93"/>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93"/>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3" name="Google Shape;10893;p93"/>
          <p:cNvGrpSpPr/>
          <p:nvPr/>
        </p:nvGrpSpPr>
        <p:grpSpPr>
          <a:xfrm>
            <a:off x="7951322" y="1387642"/>
            <a:ext cx="355416" cy="354670"/>
            <a:chOff x="-10857925" y="3213875"/>
            <a:chExt cx="352875" cy="352100"/>
          </a:xfrm>
        </p:grpSpPr>
        <p:sp>
          <p:nvSpPr>
            <p:cNvPr id="10894" name="Google Shape;10894;p93"/>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93"/>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93"/>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93"/>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93"/>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93"/>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93"/>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93"/>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93"/>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93"/>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4" name="Google Shape;10904;p93"/>
          <p:cNvGrpSpPr/>
          <p:nvPr/>
        </p:nvGrpSpPr>
        <p:grpSpPr>
          <a:xfrm>
            <a:off x="6168237" y="2747071"/>
            <a:ext cx="356096" cy="354469"/>
            <a:chOff x="-9089725" y="3180200"/>
            <a:chExt cx="353550" cy="351900"/>
          </a:xfrm>
        </p:grpSpPr>
        <p:sp>
          <p:nvSpPr>
            <p:cNvPr id="10905" name="Google Shape;10905;p93"/>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93"/>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7" name="Google Shape;10907;p93"/>
          <p:cNvGrpSpPr/>
          <p:nvPr/>
        </p:nvGrpSpPr>
        <p:grpSpPr>
          <a:xfrm>
            <a:off x="7060235" y="1826875"/>
            <a:ext cx="358588" cy="357642"/>
            <a:chOff x="7083760" y="1971660"/>
            <a:chExt cx="358588" cy="357642"/>
          </a:xfrm>
        </p:grpSpPr>
        <p:sp>
          <p:nvSpPr>
            <p:cNvPr id="10908" name="Google Shape;10908;p93"/>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93"/>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93"/>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93"/>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93"/>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93"/>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93"/>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93"/>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93"/>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93"/>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93"/>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93"/>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20" name="Google Shape;10920;p93"/>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0921" name="Google Shape;10921;p93"/>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925"/>
        <p:cNvGrpSpPr/>
        <p:nvPr/>
      </p:nvGrpSpPr>
      <p:grpSpPr>
        <a:xfrm>
          <a:off x="0" y="0"/>
          <a:ext cx="0" cy="0"/>
          <a:chOff x="0" y="0"/>
          <a:chExt cx="0" cy="0"/>
        </a:xfrm>
      </p:grpSpPr>
      <p:sp>
        <p:nvSpPr>
          <p:cNvPr id="10926" name="Google Shape;10926;p94"/>
          <p:cNvSpPr/>
          <p:nvPr/>
        </p:nvSpPr>
        <p:spPr>
          <a:xfrm>
            <a:off x="772696"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27" name="Google Shape;10927;p94"/>
          <p:cNvGrpSpPr/>
          <p:nvPr/>
        </p:nvGrpSpPr>
        <p:grpSpPr>
          <a:xfrm>
            <a:off x="719610" y="2243507"/>
            <a:ext cx="452798" cy="449473"/>
            <a:chOff x="-21322300" y="3693325"/>
            <a:chExt cx="306400" cy="304150"/>
          </a:xfrm>
        </p:grpSpPr>
        <p:sp>
          <p:nvSpPr>
            <p:cNvPr id="10928" name="Google Shape;10928;p94"/>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94"/>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94"/>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94"/>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2" name="Google Shape;10932;p94"/>
          <p:cNvGrpSpPr/>
          <p:nvPr/>
        </p:nvGrpSpPr>
        <p:grpSpPr>
          <a:xfrm>
            <a:off x="719019" y="2810244"/>
            <a:ext cx="453980" cy="422540"/>
            <a:chOff x="-21322300" y="4077125"/>
            <a:chExt cx="307200" cy="285925"/>
          </a:xfrm>
        </p:grpSpPr>
        <p:sp>
          <p:nvSpPr>
            <p:cNvPr id="10933" name="Google Shape;10933;p94"/>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94"/>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94"/>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94"/>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94"/>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94"/>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94"/>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94"/>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94"/>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94"/>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94"/>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94"/>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5" name="Google Shape;10945;p94"/>
          <p:cNvGrpSpPr/>
          <p:nvPr/>
        </p:nvGrpSpPr>
        <p:grpSpPr>
          <a:xfrm>
            <a:off x="3496195" y="1689128"/>
            <a:ext cx="451653" cy="450212"/>
            <a:chOff x="-19394200" y="3333800"/>
            <a:chExt cx="305625" cy="304650"/>
          </a:xfrm>
        </p:grpSpPr>
        <p:sp>
          <p:nvSpPr>
            <p:cNvPr id="10946" name="Google Shape;10946;p94"/>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94"/>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94"/>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94"/>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94"/>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94"/>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94"/>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94"/>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94"/>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94"/>
          <p:cNvGrpSpPr/>
          <p:nvPr/>
        </p:nvGrpSpPr>
        <p:grpSpPr>
          <a:xfrm>
            <a:off x="3495032" y="2243580"/>
            <a:ext cx="453980" cy="449325"/>
            <a:chOff x="-19396575" y="3708500"/>
            <a:chExt cx="307200" cy="304050"/>
          </a:xfrm>
        </p:grpSpPr>
        <p:sp>
          <p:nvSpPr>
            <p:cNvPr id="10956" name="Google Shape;10956;p94"/>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94"/>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94"/>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9" name="Google Shape;10959;p94"/>
          <p:cNvGrpSpPr/>
          <p:nvPr/>
        </p:nvGrpSpPr>
        <p:grpSpPr>
          <a:xfrm>
            <a:off x="3489212" y="2796461"/>
            <a:ext cx="465618" cy="450101"/>
            <a:chOff x="-19394200" y="4084200"/>
            <a:chExt cx="315075" cy="304575"/>
          </a:xfrm>
        </p:grpSpPr>
        <p:sp>
          <p:nvSpPr>
            <p:cNvPr id="10960" name="Google Shape;10960;p94"/>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94"/>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94"/>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94"/>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94"/>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94"/>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6" name="Google Shape;10966;p94"/>
          <p:cNvGrpSpPr/>
          <p:nvPr/>
        </p:nvGrpSpPr>
        <p:grpSpPr>
          <a:xfrm>
            <a:off x="6294923" y="1689001"/>
            <a:ext cx="400447" cy="450470"/>
            <a:chOff x="-17526750" y="3309200"/>
            <a:chExt cx="270975" cy="304825"/>
          </a:xfrm>
        </p:grpSpPr>
        <p:sp>
          <p:nvSpPr>
            <p:cNvPr id="10967" name="Google Shape;10967;p94"/>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94"/>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94"/>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94"/>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94"/>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2" name="Google Shape;10972;p94"/>
          <p:cNvGrpSpPr/>
          <p:nvPr/>
        </p:nvGrpSpPr>
        <p:grpSpPr>
          <a:xfrm>
            <a:off x="6271075" y="2244173"/>
            <a:ext cx="448143" cy="448143"/>
            <a:chOff x="-17542500" y="3684100"/>
            <a:chExt cx="303250" cy="303250"/>
          </a:xfrm>
        </p:grpSpPr>
        <p:sp>
          <p:nvSpPr>
            <p:cNvPr id="10973" name="Google Shape;10973;p94"/>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94"/>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94"/>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94"/>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94"/>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94"/>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94"/>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0" name="Google Shape;10980;p94"/>
          <p:cNvGrpSpPr/>
          <p:nvPr/>
        </p:nvGrpSpPr>
        <p:grpSpPr>
          <a:xfrm>
            <a:off x="6270484" y="2810817"/>
            <a:ext cx="449325" cy="421395"/>
            <a:chOff x="-17542500" y="4068450"/>
            <a:chExt cx="304050" cy="285150"/>
          </a:xfrm>
        </p:grpSpPr>
        <p:sp>
          <p:nvSpPr>
            <p:cNvPr id="10981" name="Google Shape;10981;p94"/>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94"/>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94"/>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94"/>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94"/>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6" name="Google Shape;10986;p94"/>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7" name="Google Shape;10987;p94"/>
          <p:cNvGrpSpPr/>
          <p:nvPr/>
        </p:nvGrpSpPr>
        <p:grpSpPr>
          <a:xfrm>
            <a:off x="3500906" y="3342211"/>
            <a:ext cx="343404" cy="449325"/>
            <a:chOff x="-15652200" y="3335975"/>
            <a:chExt cx="232375" cy="304050"/>
          </a:xfrm>
        </p:grpSpPr>
        <p:sp>
          <p:nvSpPr>
            <p:cNvPr id="10988" name="Google Shape;10988;p94"/>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94"/>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94"/>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94"/>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94"/>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94"/>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94"/>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94"/>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94"/>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94"/>
          <p:cNvGrpSpPr/>
          <p:nvPr/>
        </p:nvGrpSpPr>
        <p:grpSpPr>
          <a:xfrm>
            <a:off x="1274819" y="2243729"/>
            <a:ext cx="449325" cy="449030"/>
            <a:chOff x="-20945825" y="3692175"/>
            <a:chExt cx="304050" cy="303850"/>
          </a:xfrm>
        </p:grpSpPr>
        <p:sp>
          <p:nvSpPr>
            <p:cNvPr id="10998" name="Google Shape;10998;p94"/>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94"/>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94"/>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94"/>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2" name="Google Shape;11002;p94"/>
          <p:cNvGrpSpPr/>
          <p:nvPr/>
        </p:nvGrpSpPr>
        <p:grpSpPr>
          <a:xfrm>
            <a:off x="4081644" y="1689848"/>
            <a:ext cx="372516" cy="448771"/>
            <a:chOff x="-18994100" y="3334775"/>
            <a:chExt cx="252075" cy="303675"/>
          </a:xfrm>
        </p:grpSpPr>
        <p:sp>
          <p:nvSpPr>
            <p:cNvPr id="11003" name="Google Shape;11003;p94"/>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94"/>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94"/>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94"/>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7" name="Google Shape;11007;p94"/>
          <p:cNvGrpSpPr/>
          <p:nvPr/>
        </p:nvGrpSpPr>
        <p:grpSpPr>
          <a:xfrm>
            <a:off x="4096200" y="2244743"/>
            <a:ext cx="343404" cy="446998"/>
            <a:chOff x="-18983850" y="3710075"/>
            <a:chExt cx="232375" cy="302475"/>
          </a:xfrm>
        </p:grpSpPr>
        <p:sp>
          <p:nvSpPr>
            <p:cNvPr id="11008" name="Google Shape;11008;p94"/>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94"/>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94"/>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94"/>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2" name="Google Shape;11012;p94"/>
          <p:cNvGrpSpPr/>
          <p:nvPr/>
        </p:nvGrpSpPr>
        <p:grpSpPr>
          <a:xfrm>
            <a:off x="1274247" y="1689573"/>
            <a:ext cx="450470" cy="449325"/>
            <a:chOff x="-20946600" y="3317850"/>
            <a:chExt cx="304825" cy="304050"/>
          </a:xfrm>
        </p:grpSpPr>
        <p:sp>
          <p:nvSpPr>
            <p:cNvPr id="11013" name="Google Shape;11013;p94"/>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94"/>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94"/>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6" name="Google Shape;11016;p94"/>
          <p:cNvGrpSpPr/>
          <p:nvPr/>
        </p:nvGrpSpPr>
        <p:grpSpPr>
          <a:xfrm>
            <a:off x="1300422" y="2797442"/>
            <a:ext cx="398119" cy="448143"/>
            <a:chOff x="-20930075" y="4066100"/>
            <a:chExt cx="269400" cy="303250"/>
          </a:xfrm>
        </p:grpSpPr>
        <p:sp>
          <p:nvSpPr>
            <p:cNvPr id="11017" name="Google Shape;11017;p94"/>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94"/>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9" name="Google Shape;11019;p94"/>
          <p:cNvGrpSpPr/>
          <p:nvPr/>
        </p:nvGrpSpPr>
        <p:grpSpPr>
          <a:xfrm>
            <a:off x="4042667" y="2797422"/>
            <a:ext cx="450470" cy="448180"/>
            <a:chOff x="-19020075" y="4084200"/>
            <a:chExt cx="304825" cy="303275"/>
          </a:xfrm>
        </p:grpSpPr>
        <p:sp>
          <p:nvSpPr>
            <p:cNvPr id="11020" name="Google Shape;11020;p94"/>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94"/>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94"/>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94"/>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94"/>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94"/>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94"/>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94"/>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94"/>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9" name="Google Shape;11029;p94"/>
          <p:cNvGrpSpPr/>
          <p:nvPr/>
        </p:nvGrpSpPr>
        <p:grpSpPr>
          <a:xfrm>
            <a:off x="6859931" y="1689001"/>
            <a:ext cx="396937" cy="450470"/>
            <a:chOff x="-17149475" y="3309200"/>
            <a:chExt cx="268600" cy="304825"/>
          </a:xfrm>
        </p:grpSpPr>
        <p:sp>
          <p:nvSpPr>
            <p:cNvPr id="11030" name="Google Shape;11030;p94"/>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94"/>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2" name="Google Shape;11032;p94"/>
          <p:cNvGrpSpPr/>
          <p:nvPr/>
        </p:nvGrpSpPr>
        <p:grpSpPr>
          <a:xfrm>
            <a:off x="6833737" y="2258120"/>
            <a:ext cx="449325" cy="420249"/>
            <a:chOff x="-17168375" y="3692750"/>
            <a:chExt cx="304050" cy="284375"/>
          </a:xfrm>
        </p:grpSpPr>
        <p:sp>
          <p:nvSpPr>
            <p:cNvPr id="11033" name="Google Shape;11033;p94"/>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94"/>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94"/>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94"/>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94"/>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94"/>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94"/>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0" name="Google Shape;11040;p94"/>
          <p:cNvGrpSpPr/>
          <p:nvPr/>
        </p:nvGrpSpPr>
        <p:grpSpPr>
          <a:xfrm>
            <a:off x="6830246" y="2796852"/>
            <a:ext cx="456308" cy="449325"/>
            <a:chOff x="-17170750" y="4058800"/>
            <a:chExt cx="308775" cy="304050"/>
          </a:xfrm>
        </p:grpSpPr>
        <p:sp>
          <p:nvSpPr>
            <p:cNvPr id="11041" name="Google Shape;11041;p94"/>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94"/>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94"/>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94"/>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94"/>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94"/>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94"/>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94"/>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94"/>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94"/>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94"/>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94"/>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94"/>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94"/>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94"/>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94"/>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94"/>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8" name="Google Shape;11058;p94"/>
          <p:cNvGrpSpPr/>
          <p:nvPr/>
        </p:nvGrpSpPr>
        <p:grpSpPr>
          <a:xfrm>
            <a:off x="5692143" y="3343358"/>
            <a:ext cx="450470" cy="446998"/>
            <a:chOff x="-15688425" y="3707725"/>
            <a:chExt cx="304825" cy="302475"/>
          </a:xfrm>
        </p:grpSpPr>
        <p:sp>
          <p:nvSpPr>
            <p:cNvPr id="11059" name="Google Shape;11059;p94"/>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94"/>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94"/>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94"/>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94"/>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94"/>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5" name="Google Shape;11065;p94"/>
          <p:cNvGrpSpPr/>
          <p:nvPr/>
        </p:nvGrpSpPr>
        <p:grpSpPr>
          <a:xfrm>
            <a:off x="1836300" y="1690441"/>
            <a:ext cx="451653" cy="447589"/>
            <a:chOff x="-20572500" y="3319025"/>
            <a:chExt cx="305625" cy="302875"/>
          </a:xfrm>
        </p:grpSpPr>
        <p:sp>
          <p:nvSpPr>
            <p:cNvPr id="11066" name="Google Shape;11066;p94"/>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94"/>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8" name="Google Shape;11068;p94"/>
          <p:cNvGrpSpPr/>
          <p:nvPr/>
        </p:nvGrpSpPr>
        <p:grpSpPr>
          <a:xfrm>
            <a:off x="1837463" y="2305410"/>
            <a:ext cx="449325" cy="325670"/>
            <a:chOff x="-20571700" y="3722875"/>
            <a:chExt cx="304050" cy="220375"/>
          </a:xfrm>
        </p:grpSpPr>
        <p:sp>
          <p:nvSpPr>
            <p:cNvPr id="11069" name="Google Shape;11069;p94"/>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94"/>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94"/>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94"/>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94"/>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94"/>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94"/>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6" name="Google Shape;11076;p94"/>
          <p:cNvGrpSpPr/>
          <p:nvPr/>
        </p:nvGrpSpPr>
        <p:grpSpPr>
          <a:xfrm>
            <a:off x="1836891" y="2796278"/>
            <a:ext cx="450470" cy="450470"/>
            <a:chOff x="-20571700" y="4066875"/>
            <a:chExt cx="304825" cy="304825"/>
          </a:xfrm>
        </p:grpSpPr>
        <p:sp>
          <p:nvSpPr>
            <p:cNvPr id="11077" name="Google Shape;11077;p94"/>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94"/>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94"/>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94"/>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94"/>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94"/>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3" name="Google Shape;11083;p94"/>
          <p:cNvGrpSpPr/>
          <p:nvPr/>
        </p:nvGrpSpPr>
        <p:grpSpPr>
          <a:xfrm>
            <a:off x="4603593" y="1688259"/>
            <a:ext cx="453980" cy="451948"/>
            <a:chOff x="-18645175" y="3334200"/>
            <a:chExt cx="307200" cy="305825"/>
          </a:xfrm>
        </p:grpSpPr>
        <p:sp>
          <p:nvSpPr>
            <p:cNvPr id="11084" name="Google Shape;11084;p94"/>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94"/>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94"/>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94"/>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94"/>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9" name="Google Shape;11089;p94"/>
          <p:cNvGrpSpPr/>
          <p:nvPr/>
        </p:nvGrpSpPr>
        <p:grpSpPr>
          <a:xfrm>
            <a:off x="4604184" y="2242989"/>
            <a:ext cx="452798" cy="450507"/>
            <a:chOff x="-18645175" y="3708500"/>
            <a:chExt cx="306400" cy="304850"/>
          </a:xfrm>
        </p:grpSpPr>
        <p:sp>
          <p:nvSpPr>
            <p:cNvPr id="11090" name="Google Shape;11090;p94"/>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94"/>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94"/>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94"/>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94"/>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94"/>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94"/>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7" name="Google Shape;11097;p94"/>
          <p:cNvGrpSpPr/>
          <p:nvPr/>
        </p:nvGrpSpPr>
        <p:grpSpPr>
          <a:xfrm>
            <a:off x="4601857" y="2795630"/>
            <a:ext cx="457453" cy="451763"/>
            <a:chOff x="-18647525" y="4082625"/>
            <a:chExt cx="309550" cy="305700"/>
          </a:xfrm>
        </p:grpSpPr>
        <p:sp>
          <p:nvSpPr>
            <p:cNvPr id="11098" name="Google Shape;11098;p94"/>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94"/>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94"/>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94"/>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2" name="Google Shape;11102;p94"/>
          <p:cNvGrpSpPr/>
          <p:nvPr/>
        </p:nvGrpSpPr>
        <p:grpSpPr>
          <a:xfrm>
            <a:off x="7412241" y="1689592"/>
            <a:ext cx="395755" cy="449288"/>
            <a:chOff x="-16775350" y="3309200"/>
            <a:chExt cx="267800" cy="304025"/>
          </a:xfrm>
        </p:grpSpPr>
        <p:sp>
          <p:nvSpPr>
            <p:cNvPr id="11103" name="Google Shape;11103;p94"/>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94"/>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94"/>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6" name="Google Shape;11106;p94"/>
          <p:cNvGrpSpPr/>
          <p:nvPr/>
        </p:nvGrpSpPr>
        <p:grpSpPr>
          <a:xfrm>
            <a:off x="7412241" y="2241827"/>
            <a:ext cx="395755" cy="452835"/>
            <a:chOff x="-16775350" y="3683300"/>
            <a:chExt cx="267800" cy="306425"/>
          </a:xfrm>
        </p:grpSpPr>
        <p:sp>
          <p:nvSpPr>
            <p:cNvPr id="11107" name="Google Shape;11107;p94"/>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94"/>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94"/>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0" name="Google Shape;11110;p94"/>
          <p:cNvGrpSpPr/>
          <p:nvPr/>
        </p:nvGrpSpPr>
        <p:grpSpPr>
          <a:xfrm>
            <a:off x="7384292" y="2796870"/>
            <a:ext cx="451653" cy="449288"/>
            <a:chOff x="-16794250" y="4058225"/>
            <a:chExt cx="305625" cy="304025"/>
          </a:xfrm>
        </p:grpSpPr>
        <p:sp>
          <p:nvSpPr>
            <p:cNvPr id="11111" name="Google Shape;11111;p94"/>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94"/>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94"/>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94"/>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94"/>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94"/>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94"/>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94"/>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94"/>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20" name="Google Shape;11120;p94"/>
          <p:cNvSpPr/>
          <p:nvPr/>
        </p:nvSpPr>
        <p:spPr>
          <a:xfrm>
            <a:off x="7962960"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21" name="Google Shape;11121;p94"/>
          <p:cNvGrpSpPr/>
          <p:nvPr/>
        </p:nvGrpSpPr>
        <p:grpSpPr>
          <a:xfrm>
            <a:off x="2385709" y="1689573"/>
            <a:ext cx="457453" cy="449325"/>
            <a:chOff x="-20199150" y="3317850"/>
            <a:chExt cx="309550" cy="304050"/>
          </a:xfrm>
        </p:grpSpPr>
        <p:sp>
          <p:nvSpPr>
            <p:cNvPr id="11122" name="Google Shape;11122;p94"/>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94"/>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94"/>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94"/>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94"/>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94"/>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94"/>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9" name="Google Shape;11129;p94"/>
          <p:cNvGrpSpPr/>
          <p:nvPr/>
        </p:nvGrpSpPr>
        <p:grpSpPr>
          <a:xfrm>
            <a:off x="2388036" y="2242861"/>
            <a:ext cx="452798" cy="450766"/>
            <a:chOff x="-20199150" y="3693150"/>
            <a:chExt cx="306400" cy="305025"/>
          </a:xfrm>
        </p:grpSpPr>
        <p:sp>
          <p:nvSpPr>
            <p:cNvPr id="11130" name="Google Shape;11130;p94"/>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94"/>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94"/>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94"/>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94"/>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94"/>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6" name="Google Shape;11136;p94"/>
          <p:cNvGrpSpPr/>
          <p:nvPr/>
        </p:nvGrpSpPr>
        <p:grpSpPr>
          <a:xfrm>
            <a:off x="2388609" y="2795687"/>
            <a:ext cx="451653" cy="451653"/>
            <a:chOff x="-20197575" y="4066875"/>
            <a:chExt cx="305625" cy="305625"/>
          </a:xfrm>
        </p:grpSpPr>
        <p:sp>
          <p:nvSpPr>
            <p:cNvPr id="11137" name="Google Shape;11137;p94"/>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94"/>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94"/>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94"/>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94"/>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94"/>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94"/>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94"/>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94"/>
          <p:cNvGrpSpPr/>
          <p:nvPr/>
        </p:nvGrpSpPr>
        <p:grpSpPr>
          <a:xfrm>
            <a:off x="5170827" y="1687520"/>
            <a:ext cx="449325" cy="453426"/>
            <a:chOff x="-18271050" y="3333200"/>
            <a:chExt cx="304050" cy="306825"/>
          </a:xfrm>
        </p:grpSpPr>
        <p:sp>
          <p:nvSpPr>
            <p:cNvPr id="11146" name="Google Shape;11146;p94"/>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94"/>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94"/>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94"/>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94"/>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1" name="Google Shape;11151;p94"/>
          <p:cNvGrpSpPr/>
          <p:nvPr/>
        </p:nvGrpSpPr>
        <p:grpSpPr>
          <a:xfrm>
            <a:off x="5171399" y="2244171"/>
            <a:ext cx="448180" cy="448143"/>
            <a:chOff x="-18270275" y="3710875"/>
            <a:chExt cx="303275" cy="303250"/>
          </a:xfrm>
        </p:grpSpPr>
        <p:sp>
          <p:nvSpPr>
            <p:cNvPr id="11152" name="Google Shape;11152;p94"/>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94"/>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94"/>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94"/>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94"/>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94"/>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8" name="Google Shape;11158;p94"/>
          <p:cNvGrpSpPr/>
          <p:nvPr/>
        </p:nvGrpSpPr>
        <p:grpSpPr>
          <a:xfrm>
            <a:off x="5224951" y="2797422"/>
            <a:ext cx="341076" cy="448180"/>
            <a:chOff x="-18234025" y="4084200"/>
            <a:chExt cx="230800" cy="303275"/>
          </a:xfrm>
        </p:grpSpPr>
        <p:sp>
          <p:nvSpPr>
            <p:cNvPr id="11159" name="Google Shape;11159;p94"/>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94"/>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94"/>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2" name="Google Shape;11162;p94"/>
          <p:cNvGrpSpPr/>
          <p:nvPr/>
        </p:nvGrpSpPr>
        <p:grpSpPr>
          <a:xfrm>
            <a:off x="2337506" y="3341641"/>
            <a:ext cx="449325" cy="450470"/>
            <a:chOff x="-16419350" y="3308400"/>
            <a:chExt cx="304050" cy="304825"/>
          </a:xfrm>
        </p:grpSpPr>
        <p:sp>
          <p:nvSpPr>
            <p:cNvPr id="11163" name="Google Shape;11163;p94"/>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94"/>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94"/>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94"/>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94"/>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94"/>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94"/>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0" name="Google Shape;11170;p94"/>
          <p:cNvGrpSpPr/>
          <p:nvPr/>
        </p:nvGrpSpPr>
        <p:grpSpPr>
          <a:xfrm>
            <a:off x="4609062" y="3340423"/>
            <a:ext cx="395755" cy="452872"/>
            <a:chOff x="-16401225" y="3683275"/>
            <a:chExt cx="267800" cy="306450"/>
          </a:xfrm>
        </p:grpSpPr>
        <p:sp>
          <p:nvSpPr>
            <p:cNvPr id="11171" name="Google Shape;11171;p94"/>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94"/>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94"/>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94"/>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94"/>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94"/>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94"/>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8" name="Google Shape;11178;p94"/>
          <p:cNvGrpSpPr/>
          <p:nvPr/>
        </p:nvGrpSpPr>
        <p:grpSpPr>
          <a:xfrm>
            <a:off x="7974511" y="2797062"/>
            <a:ext cx="450470" cy="448180"/>
            <a:chOff x="-16419350" y="4058200"/>
            <a:chExt cx="304825" cy="303275"/>
          </a:xfrm>
        </p:grpSpPr>
        <p:sp>
          <p:nvSpPr>
            <p:cNvPr id="11179" name="Google Shape;11179;p94"/>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94"/>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94"/>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94"/>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94"/>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94"/>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94"/>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6" name="Google Shape;11186;p94"/>
          <p:cNvGrpSpPr/>
          <p:nvPr/>
        </p:nvGrpSpPr>
        <p:grpSpPr>
          <a:xfrm>
            <a:off x="4001398" y="3343080"/>
            <a:ext cx="450507" cy="447589"/>
            <a:chOff x="-15296200" y="3326900"/>
            <a:chExt cx="304850" cy="302875"/>
          </a:xfrm>
        </p:grpSpPr>
        <p:sp>
          <p:nvSpPr>
            <p:cNvPr id="11187" name="Google Shape;11187;p94"/>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94"/>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94"/>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94"/>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94"/>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2" name="Google Shape;11192;p94"/>
          <p:cNvGrpSpPr/>
          <p:nvPr/>
        </p:nvGrpSpPr>
        <p:grpSpPr>
          <a:xfrm>
            <a:off x="2917051" y="1706881"/>
            <a:ext cx="486566" cy="414708"/>
            <a:chOff x="-19835275" y="3330250"/>
            <a:chExt cx="329250" cy="280625"/>
          </a:xfrm>
        </p:grpSpPr>
        <p:sp>
          <p:nvSpPr>
            <p:cNvPr id="11193" name="Google Shape;11193;p94"/>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94"/>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94"/>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6" name="Google Shape;11196;p94"/>
          <p:cNvGrpSpPr/>
          <p:nvPr/>
        </p:nvGrpSpPr>
        <p:grpSpPr>
          <a:xfrm>
            <a:off x="2935080" y="2243470"/>
            <a:ext cx="450507" cy="449547"/>
            <a:chOff x="-19822675" y="3692750"/>
            <a:chExt cx="304850" cy="304200"/>
          </a:xfrm>
        </p:grpSpPr>
        <p:sp>
          <p:nvSpPr>
            <p:cNvPr id="11197" name="Google Shape;11197;p94"/>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94"/>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94"/>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94"/>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94"/>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2" name="Google Shape;11202;p94"/>
          <p:cNvGrpSpPr/>
          <p:nvPr/>
        </p:nvGrpSpPr>
        <p:grpSpPr>
          <a:xfrm>
            <a:off x="2935672" y="2796278"/>
            <a:ext cx="449325" cy="450470"/>
            <a:chOff x="-19822675" y="4066875"/>
            <a:chExt cx="304050" cy="304825"/>
          </a:xfrm>
        </p:grpSpPr>
        <p:sp>
          <p:nvSpPr>
            <p:cNvPr id="11203" name="Google Shape;11203;p94"/>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94"/>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94"/>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94"/>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94"/>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94"/>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9" name="Google Shape;11209;p94"/>
          <p:cNvGrpSpPr/>
          <p:nvPr/>
        </p:nvGrpSpPr>
        <p:grpSpPr>
          <a:xfrm>
            <a:off x="5744740" y="1689571"/>
            <a:ext cx="399302" cy="449325"/>
            <a:chOff x="-17878825" y="3334400"/>
            <a:chExt cx="270200" cy="304050"/>
          </a:xfrm>
        </p:grpSpPr>
        <p:sp>
          <p:nvSpPr>
            <p:cNvPr id="11210" name="Google Shape;11210;p94"/>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94"/>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94"/>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94"/>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94"/>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94"/>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94"/>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7" name="Google Shape;11217;p94"/>
          <p:cNvGrpSpPr/>
          <p:nvPr/>
        </p:nvGrpSpPr>
        <p:grpSpPr>
          <a:xfrm>
            <a:off x="5718565" y="2242416"/>
            <a:ext cx="451653" cy="451653"/>
            <a:chOff x="-17896150" y="3709300"/>
            <a:chExt cx="305625" cy="305625"/>
          </a:xfrm>
        </p:grpSpPr>
        <p:sp>
          <p:nvSpPr>
            <p:cNvPr id="11218" name="Google Shape;11218;p94"/>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94"/>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94"/>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94"/>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2" name="Google Shape;11222;p94"/>
          <p:cNvGrpSpPr/>
          <p:nvPr/>
        </p:nvGrpSpPr>
        <p:grpSpPr>
          <a:xfrm>
            <a:off x="5746495" y="2795686"/>
            <a:ext cx="395792" cy="451653"/>
            <a:chOff x="-17878025" y="4082625"/>
            <a:chExt cx="267825" cy="305625"/>
          </a:xfrm>
        </p:grpSpPr>
        <p:sp>
          <p:nvSpPr>
            <p:cNvPr id="11223" name="Google Shape;11223;p94"/>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94"/>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94"/>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94"/>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94"/>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94"/>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94"/>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0" name="Google Shape;11230;p94"/>
          <p:cNvGrpSpPr/>
          <p:nvPr/>
        </p:nvGrpSpPr>
        <p:grpSpPr>
          <a:xfrm>
            <a:off x="2890388" y="3355015"/>
            <a:ext cx="450507" cy="423722"/>
            <a:chOff x="-16044450" y="3317850"/>
            <a:chExt cx="304850" cy="286725"/>
          </a:xfrm>
        </p:grpSpPr>
        <p:sp>
          <p:nvSpPr>
            <p:cNvPr id="11231" name="Google Shape;11231;p94"/>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94"/>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94"/>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94"/>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35" name="Google Shape;11235;p94"/>
          <p:cNvSpPr/>
          <p:nvPr/>
        </p:nvSpPr>
        <p:spPr>
          <a:xfrm>
            <a:off x="5135108"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36" name="Google Shape;11236;p94"/>
          <p:cNvGrpSpPr/>
          <p:nvPr/>
        </p:nvGrpSpPr>
        <p:grpSpPr>
          <a:xfrm>
            <a:off x="8012905" y="2243724"/>
            <a:ext cx="373662" cy="449030"/>
            <a:chOff x="-16018450" y="4058400"/>
            <a:chExt cx="252850" cy="303850"/>
          </a:xfrm>
        </p:grpSpPr>
        <p:sp>
          <p:nvSpPr>
            <p:cNvPr id="11237" name="Google Shape;11237;p94"/>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94"/>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94"/>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94"/>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41" name="Google Shape;11241;p94"/>
          <p:cNvSpPr/>
          <p:nvPr/>
        </p:nvSpPr>
        <p:spPr>
          <a:xfrm>
            <a:off x="6245621"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94"/>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Nature Icons</a:t>
            </a:r>
            <a:endParaRPr/>
          </a:p>
        </p:txBody>
      </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246"/>
        <p:cNvGrpSpPr/>
        <p:nvPr/>
      </p:nvGrpSpPr>
      <p:grpSpPr>
        <a:xfrm>
          <a:off x="0" y="0"/>
          <a:ext cx="0" cy="0"/>
          <a:chOff x="0" y="0"/>
          <a:chExt cx="0" cy="0"/>
        </a:xfrm>
      </p:grpSpPr>
      <p:grpSp>
        <p:nvGrpSpPr>
          <p:cNvPr id="11247" name="Google Shape;11247;p95"/>
          <p:cNvGrpSpPr/>
          <p:nvPr/>
        </p:nvGrpSpPr>
        <p:grpSpPr>
          <a:xfrm>
            <a:off x="829817" y="1689241"/>
            <a:ext cx="442337" cy="419623"/>
            <a:chOff x="-6696925" y="3272575"/>
            <a:chExt cx="307200" cy="291425"/>
          </a:xfrm>
        </p:grpSpPr>
        <p:sp>
          <p:nvSpPr>
            <p:cNvPr id="11248" name="Google Shape;11248;p95"/>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95"/>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0" name="Google Shape;11250;p95"/>
          <p:cNvGrpSpPr/>
          <p:nvPr/>
        </p:nvGrpSpPr>
        <p:grpSpPr>
          <a:xfrm>
            <a:off x="829799" y="2204636"/>
            <a:ext cx="442373" cy="420775"/>
            <a:chOff x="-6690625" y="3631325"/>
            <a:chExt cx="307225" cy="292225"/>
          </a:xfrm>
        </p:grpSpPr>
        <p:sp>
          <p:nvSpPr>
            <p:cNvPr id="11251" name="Google Shape;11251;p95"/>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95"/>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95"/>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95"/>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95"/>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6" name="Google Shape;11256;p95"/>
          <p:cNvGrpSpPr/>
          <p:nvPr/>
        </p:nvGrpSpPr>
        <p:grpSpPr>
          <a:xfrm>
            <a:off x="851921" y="2756972"/>
            <a:ext cx="421927" cy="419371"/>
            <a:chOff x="-6689825" y="3992050"/>
            <a:chExt cx="293025" cy="291250"/>
          </a:xfrm>
        </p:grpSpPr>
        <p:sp>
          <p:nvSpPr>
            <p:cNvPr id="11257" name="Google Shape;11257;p95"/>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95"/>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95"/>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95"/>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95"/>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95"/>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95"/>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95"/>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95"/>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95"/>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95"/>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95"/>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69" name="Google Shape;11269;p95"/>
          <p:cNvSpPr/>
          <p:nvPr/>
        </p:nvSpPr>
        <p:spPr>
          <a:xfrm>
            <a:off x="3529770"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70" name="Google Shape;11270;p95"/>
          <p:cNvGrpSpPr/>
          <p:nvPr/>
        </p:nvGrpSpPr>
        <p:grpSpPr>
          <a:xfrm>
            <a:off x="3535232" y="2205192"/>
            <a:ext cx="423043" cy="419659"/>
            <a:chOff x="-4837325" y="3612425"/>
            <a:chExt cx="293800" cy="291450"/>
          </a:xfrm>
        </p:grpSpPr>
        <p:sp>
          <p:nvSpPr>
            <p:cNvPr id="11271" name="Google Shape;11271;p95"/>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95"/>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95"/>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4" name="Google Shape;11274;p95"/>
          <p:cNvGrpSpPr/>
          <p:nvPr/>
        </p:nvGrpSpPr>
        <p:grpSpPr>
          <a:xfrm>
            <a:off x="3548265" y="2756826"/>
            <a:ext cx="420775" cy="419659"/>
            <a:chOff x="-4837325" y="3971575"/>
            <a:chExt cx="292225" cy="291450"/>
          </a:xfrm>
        </p:grpSpPr>
        <p:sp>
          <p:nvSpPr>
            <p:cNvPr id="11275" name="Google Shape;11275;p95"/>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95"/>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95"/>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95"/>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95"/>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95"/>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1" name="Google Shape;11281;p95"/>
          <p:cNvGrpSpPr/>
          <p:nvPr/>
        </p:nvGrpSpPr>
        <p:grpSpPr>
          <a:xfrm>
            <a:off x="6240279" y="1714185"/>
            <a:ext cx="430998" cy="369730"/>
            <a:chOff x="-3037625" y="3254850"/>
            <a:chExt cx="299325" cy="256775"/>
          </a:xfrm>
        </p:grpSpPr>
        <p:sp>
          <p:nvSpPr>
            <p:cNvPr id="11282" name="Google Shape;11282;p95"/>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95"/>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95"/>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95"/>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6" name="Google Shape;11286;p95"/>
          <p:cNvGrpSpPr/>
          <p:nvPr/>
        </p:nvGrpSpPr>
        <p:grpSpPr>
          <a:xfrm>
            <a:off x="6244239" y="2204615"/>
            <a:ext cx="423079" cy="420811"/>
            <a:chOff x="-3031325" y="3597450"/>
            <a:chExt cx="293825" cy="292250"/>
          </a:xfrm>
        </p:grpSpPr>
        <p:sp>
          <p:nvSpPr>
            <p:cNvPr id="11287" name="Google Shape;11287;p95"/>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95"/>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95"/>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95"/>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1" name="Google Shape;11291;p95"/>
          <p:cNvGrpSpPr/>
          <p:nvPr/>
        </p:nvGrpSpPr>
        <p:grpSpPr>
          <a:xfrm>
            <a:off x="6256714" y="2781214"/>
            <a:ext cx="421927" cy="370882"/>
            <a:chOff x="-3030525" y="3973150"/>
            <a:chExt cx="293025" cy="257575"/>
          </a:xfrm>
        </p:grpSpPr>
        <p:sp>
          <p:nvSpPr>
            <p:cNvPr id="11292" name="Google Shape;11292;p95"/>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95"/>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4" name="Google Shape;11294;p95"/>
          <p:cNvGrpSpPr/>
          <p:nvPr/>
        </p:nvGrpSpPr>
        <p:grpSpPr>
          <a:xfrm>
            <a:off x="1358307" y="3369426"/>
            <a:ext cx="421927" cy="297195"/>
            <a:chOff x="-1199300" y="3279250"/>
            <a:chExt cx="293025" cy="206400"/>
          </a:xfrm>
        </p:grpSpPr>
        <p:sp>
          <p:nvSpPr>
            <p:cNvPr id="11295" name="Google Shape;11295;p95"/>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95"/>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95"/>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95"/>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9" name="Google Shape;11299;p95"/>
          <p:cNvGrpSpPr/>
          <p:nvPr/>
        </p:nvGrpSpPr>
        <p:grpSpPr>
          <a:xfrm>
            <a:off x="1365393" y="1688773"/>
            <a:ext cx="444605" cy="420559"/>
            <a:chOff x="-6338550" y="3272950"/>
            <a:chExt cx="308775" cy="292075"/>
          </a:xfrm>
        </p:grpSpPr>
        <p:sp>
          <p:nvSpPr>
            <p:cNvPr id="11300" name="Google Shape;11300;p95"/>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95"/>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95"/>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3" name="Google Shape;11303;p95"/>
          <p:cNvGrpSpPr/>
          <p:nvPr/>
        </p:nvGrpSpPr>
        <p:grpSpPr>
          <a:xfrm>
            <a:off x="1376732" y="2205194"/>
            <a:ext cx="421927" cy="419659"/>
            <a:chOff x="-6329100" y="3632100"/>
            <a:chExt cx="293025" cy="291450"/>
          </a:xfrm>
        </p:grpSpPr>
        <p:sp>
          <p:nvSpPr>
            <p:cNvPr id="11304" name="Google Shape;11304;p95"/>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95"/>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95"/>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7" name="Google Shape;11307;p95"/>
          <p:cNvGrpSpPr/>
          <p:nvPr/>
        </p:nvGrpSpPr>
        <p:grpSpPr>
          <a:xfrm>
            <a:off x="1389783" y="2756828"/>
            <a:ext cx="419623" cy="419659"/>
            <a:chOff x="-6329875" y="3992050"/>
            <a:chExt cx="291425" cy="291450"/>
          </a:xfrm>
        </p:grpSpPr>
        <p:sp>
          <p:nvSpPr>
            <p:cNvPr id="11308" name="Google Shape;11308;p95"/>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95"/>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95"/>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95"/>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2" name="Google Shape;11312;p95"/>
          <p:cNvGrpSpPr/>
          <p:nvPr/>
        </p:nvGrpSpPr>
        <p:grpSpPr>
          <a:xfrm>
            <a:off x="4075920" y="1687530"/>
            <a:ext cx="423079" cy="423043"/>
            <a:chOff x="-4478975" y="3251700"/>
            <a:chExt cx="293825" cy="293800"/>
          </a:xfrm>
        </p:grpSpPr>
        <p:sp>
          <p:nvSpPr>
            <p:cNvPr id="11313" name="Google Shape;11313;p95"/>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95"/>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95"/>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6" name="Google Shape;11316;p95"/>
          <p:cNvGrpSpPr/>
          <p:nvPr/>
        </p:nvGrpSpPr>
        <p:grpSpPr>
          <a:xfrm>
            <a:off x="4075920" y="2205192"/>
            <a:ext cx="423079" cy="419659"/>
            <a:chOff x="-4475825" y="3612425"/>
            <a:chExt cx="293825" cy="291450"/>
          </a:xfrm>
        </p:grpSpPr>
        <p:sp>
          <p:nvSpPr>
            <p:cNvPr id="11317" name="Google Shape;11317;p95"/>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95"/>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95"/>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0" name="Google Shape;11320;p95"/>
          <p:cNvGrpSpPr/>
          <p:nvPr/>
        </p:nvGrpSpPr>
        <p:grpSpPr>
          <a:xfrm>
            <a:off x="4084992" y="2756844"/>
            <a:ext cx="428730" cy="419623"/>
            <a:chOff x="-4480550" y="3970800"/>
            <a:chExt cx="297750" cy="291425"/>
          </a:xfrm>
        </p:grpSpPr>
        <p:sp>
          <p:nvSpPr>
            <p:cNvPr id="11321" name="Google Shape;11321;p95"/>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95"/>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3" name="Google Shape;11323;p95"/>
          <p:cNvGrpSpPr/>
          <p:nvPr/>
        </p:nvGrpSpPr>
        <p:grpSpPr>
          <a:xfrm>
            <a:off x="6788826" y="1689221"/>
            <a:ext cx="415123" cy="419659"/>
            <a:chOff x="-2668225" y="3239075"/>
            <a:chExt cx="288300" cy="291450"/>
          </a:xfrm>
        </p:grpSpPr>
        <p:sp>
          <p:nvSpPr>
            <p:cNvPr id="11324" name="Google Shape;11324;p95"/>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95"/>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95"/>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95"/>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95"/>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9" name="Google Shape;11329;p95"/>
          <p:cNvGrpSpPr/>
          <p:nvPr/>
        </p:nvGrpSpPr>
        <p:grpSpPr>
          <a:xfrm>
            <a:off x="6785982" y="2205191"/>
            <a:ext cx="420811" cy="419659"/>
            <a:chOff x="-2671375" y="3597450"/>
            <a:chExt cx="292250" cy="291450"/>
          </a:xfrm>
        </p:grpSpPr>
        <p:sp>
          <p:nvSpPr>
            <p:cNvPr id="11330" name="Google Shape;11330;p95"/>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95"/>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2" name="Google Shape;11332;p95"/>
          <p:cNvGrpSpPr/>
          <p:nvPr/>
        </p:nvGrpSpPr>
        <p:grpSpPr>
          <a:xfrm>
            <a:off x="6796765" y="2755691"/>
            <a:ext cx="423043" cy="421927"/>
            <a:chOff x="-2670575" y="3956600"/>
            <a:chExt cx="293800" cy="293025"/>
          </a:xfrm>
        </p:grpSpPr>
        <p:sp>
          <p:nvSpPr>
            <p:cNvPr id="11333" name="Google Shape;11333;p95"/>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95"/>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95"/>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95"/>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7" name="Google Shape;11337;p95"/>
          <p:cNvGrpSpPr/>
          <p:nvPr/>
        </p:nvGrpSpPr>
        <p:grpSpPr>
          <a:xfrm>
            <a:off x="3054285" y="3311947"/>
            <a:ext cx="426462" cy="418363"/>
            <a:chOff x="-1183550" y="3586525"/>
            <a:chExt cx="296175" cy="290550"/>
          </a:xfrm>
        </p:grpSpPr>
        <p:sp>
          <p:nvSpPr>
            <p:cNvPr id="11338" name="Google Shape;11338;p95"/>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95"/>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95"/>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95"/>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95"/>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95"/>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95"/>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95"/>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95"/>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7" name="Google Shape;11347;p95"/>
          <p:cNvGrpSpPr/>
          <p:nvPr/>
        </p:nvGrpSpPr>
        <p:grpSpPr>
          <a:xfrm>
            <a:off x="1917896" y="1689799"/>
            <a:ext cx="420811" cy="418507"/>
            <a:chOff x="-5971525" y="3273750"/>
            <a:chExt cx="292250" cy="290650"/>
          </a:xfrm>
        </p:grpSpPr>
        <p:sp>
          <p:nvSpPr>
            <p:cNvPr id="11348" name="Google Shape;11348;p95"/>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95"/>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0" name="Google Shape;11350;p95"/>
          <p:cNvGrpSpPr/>
          <p:nvPr/>
        </p:nvGrpSpPr>
        <p:grpSpPr>
          <a:xfrm>
            <a:off x="1912226" y="2203826"/>
            <a:ext cx="432150" cy="422395"/>
            <a:chOff x="-5974675" y="3632100"/>
            <a:chExt cx="300125" cy="293350"/>
          </a:xfrm>
        </p:grpSpPr>
        <p:sp>
          <p:nvSpPr>
            <p:cNvPr id="11351" name="Google Shape;11351;p95"/>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95"/>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95"/>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4" name="Google Shape;11354;p95"/>
          <p:cNvGrpSpPr/>
          <p:nvPr/>
        </p:nvGrpSpPr>
        <p:grpSpPr>
          <a:xfrm>
            <a:off x="1942267" y="2755694"/>
            <a:ext cx="395865" cy="421927"/>
            <a:chOff x="-5971525" y="3990475"/>
            <a:chExt cx="274925" cy="293025"/>
          </a:xfrm>
        </p:grpSpPr>
        <p:sp>
          <p:nvSpPr>
            <p:cNvPr id="11355" name="Google Shape;11355;p95"/>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95"/>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95"/>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95"/>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9" name="Google Shape;11359;p95"/>
          <p:cNvGrpSpPr/>
          <p:nvPr/>
        </p:nvGrpSpPr>
        <p:grpSpPr>
          <a:xfrm>
            <a:off x="4615473" y="1689798"/>
            <a:ext cx="420775" cy="418507"/>
            <a:chOff x="-4118225" y="3253275"/>
            <a:chExt cx="292225" cy="290650"/>
          </a:xfrm>
        </p:grpSpPr>
        <p:sp>
          <p:nvSpPr>
            <p:cNvPr id="11360" name="Google Shape;11360;p95"/>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95"/>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2" name="Google Shape;11362;p95"/>
          <p:cNvGrpSpPr/>
          <p:nvPr/>
        </p:nvGrpSpPr>
        <p:grpSpPr>
          <a:xfrm>
            <a:off x="4665924" y="2204922"/>
            <a:ext cx="319874" cy="420199"/>
            <a:chOff x="-4082800" y="3612425"/>
            <a:chExt cx="222150" cy="291825"/>
          </a:xfrm>
        </p:grpSpPr>
        <p:sp>
          <p:nvSpPr>
            <p:cNvPr id="11363" name="Google Shape;11363;p95"/>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95"/>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95"/>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6" name="Google Shape;11366;p95"/>
          <p:cNvGrpSpPr/>
          <p:nvPr/>
        </p:nvGrpSpPr>
        <p:grpSpPr>
          <a:xfrm>
            <a:off x="4627372" y="2769876"/>
            <a:ext cx="420775" cy="393561"/>
            <a:chOff x="-4118225" y="3990475"/>
            <a:chExt cx="292225" cy="273325"/>
          </a:xfrm>
        </p:grpSpPr>
        <p:sp>
          <p:nvSpPr>
            <p:cNvPr id="11367" name="Google Shape;11367;p95"/>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95"/>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95"/>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95"/>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1" name="Google Shape;11371;p95"/>
          <p:cNvGrpSpPr/>
          <p:nvPr/>
        </p:nvGrpSpPr>
        <p:grpSpPr>
          <a:xfrm>
            <a:off x="7338026" y="1688087"/>
            <a:ext cx="394713" cy="421927"/>
            <a:chOff x="-2312225" y="3238300"/>
            <a:chExt cx="274125" cy="293025"/>
          </a:xfrm>
        </p:grpSpPr>
        <p:sp>
          <p:nvSpPr>
            <p:cNvPr id="11372" name="Google Shape;11372;p95"/>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95"/>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4" name="Google Shape;11374;p95"/>
          <p:cNvGrpSpPr/>
          <p:nvPr/>
        </p:nvGrpSpPr>
        <p:grpSpPr>
          <a:xfrm>
            <a:off x="7335742" y="2756825"/>
            <a:ext cx="423079" cy="419659"/>
            <a:chOff x="-2310650" y="3958175"/>
            <a:chExt cx="293825" cy="291450"/>
          </a:xfrm>
        </p:grpSpPr>
        <p:sp>
          <p:nvSpPr>
            <p:cNvPr id="11375" name="Google Shape;11375;p95"/>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95"/>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7" name="Google Shape;11377;p95"/>
          <p:cNvGrpSpPr/>
          <p:nvPr/>
        </p:nvGrpSpPr>
        <p:grpSpPr>
          <a:xfrm>
            <a:off x="4702603" y="3308459"/>
            <a:ext cx="424159" cy="419659"/>
            <a:chOff x="-1182750" y="3962900"/>
            <a:chExt cx="294575" cy="291450"/>
          </a:xfrm>
        </p:grpSpPr>
        <p:sp>
          <p:nvSpPr>
            <p:cNvPr id="11378" name="Google Shape;11378;p95"/>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95"/>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95"/>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95"/>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95"/>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95"/>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95"/>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5" name="Google Shape;11385;p95"/>
          <p:cNvGrpSpPr/>
          <p:nvPr/>
        </p:nvGrpSpPr>
        <p:grpSpPr>
          <a:xfrm>
            <a:off x="2455739" y="1689223"/>
            <a:ext cx="424195" cy="419659"/>
            <a:chOff x="-5611575" y="3272950"/>
            <a:chExt cx="294600" cy="291450"/>
          </a:xfrm>
        </p:grpSpPr>
        <p:sp>
          <p:nvSpPr>
            <p:cNvPr id="11386" name="Google Shape;11386;p95"/>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95"/>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95"/>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95"/>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95"/>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1" name="Google Shape;11391;p95"/>
          <p:cNvGrpSpPr/>
          <p:nvPr/>
        </p:nvGrpSpPr>
        <p:grpSpPr>
          <a:xfrm>
            <a:off x="2455739" y="2205770"/>
            <a:ext cx="424195" cy="418507"/>
            <a:chOff x="-5613150" y="3632900"/>
            <a:chExt cx="294600" cy="290650"/>
          </a:xfrm>
        </p:grpSpPr>
        <p:sp>
          <p:nvSpPr>
            <p:cNvPr id="11392" name="Google Shape;11392;p95"/>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95"/>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4" name="Google Shape;11394;p95"/>
          <p:cNvGrpSpPr/>
          <p:nvPr/>
        </p:nvGrpSpPr>
        <p:grpSpPr>
          <a:xfrm>
            <a:off x="7324977" y="2153586"/>
            <a:ext cx="420811" cy="522864"/>
            <a:chOff x="-2310650" y="3525775"/>
            <a:chExt cx="292250" cy="363125"/>
          </a:xfrm>
        </p:grpSpPr>
        <p:sp>
          <p:nvSpPr>
            <p:cNvPr id="11395" name="Google Shape;11395;p95"/>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95"/>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95"/>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95"/>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9" name="Google Shape;11399;p95"/>
          <p:cNvGrpSpPr/>
          <p:nvPr/>
        </p:nvGrpSpPr>
        <p:grpSpPr>
          <a:xfrm>
            <a:off x="2467638" y="2756270"/>
            <a:ext cx="424195" cy="420775"/>
            <a:chOff x="-5613150" y="3991275"/>
            <a:chExt cx="294600" cy="292225"/>
          </a:xfrm>
        </p:grpSpPr>
        <p:sp>
          <p:nvSpPr>
            <p:cNvPr id="11400" name="Google Shape;11400;p95"/>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95"/>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95"/>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95"/>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95"/>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95"/>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95"/>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95"/>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95"/>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9" name="Google Shape;11409;p95"/>
          <p:cNvGrpSpPr/>
          <p:nvPr/>
        </p:nvGrpSpPr>
        <p:grpSpPr>
          <a:xfrm>
            <a:off x="5139126" y="1689438"/>
            <a:ext cx="434634" cy="419227"/>
            <a:chOff x="-3768700" y="3253275"/>
            <a:chExt cx="301850" cy="291150"/>
          </a:xfrm>
        </p:grpSpPr>
        <p:sp>
          <p:nvSpPr>
            <p:cNvPr id="11410" name="Google Shape;11410;p95"/>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95"/>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95"/>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3" name="Google Shape;11413;p95"/>
          <p:cNvGrpSpPr/>
          <p:nvPr/>
        </p:nvGrpSpPr>
        <p:grpSpPr>
          <a:xfrm>
            <a:off x="5143209" y="2217090"/>
            <a:ext cx="426462" cy="395865"/>
            <a:chOff x="-3808700" y="3628950"/>
            <a:chExt cx="296175" cy="274925"/>
          </a:xfrm>
        </p:grpSpPr>
        <p:sp>
          <p:nvSpPr>
            <p:cNvPr id="11414" name="Google Shape;11414;p95"/>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95"/>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95"/>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7" name="Google Shape;11417;p95"/>
          <p:cNvGrpSpPr/>
          <p:nvPr/>
        </p:nvGrpSpPr>
        <p:grpSpPr>
          <a:xfrm>
            <a:off x="5208420" y="2756412"/>
            <a:ext cx="419443" cy="420487"/>
            <a:chOff x="-3771675" y="3971775"/>
            <a:chExt cx="291300" cy="292025"/>
          </a:xfrm>
        </p:grpSpPr>
        <p:sp>
          <p:nvSpPr>
            <p:cNvPr id="11418" name="Google Shape;11418;p95"/>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95"/>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95"/>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95"/>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95"/>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3" name="Google Shape;11423;p95"/>
          <p:cNvGrpSpPr/>
          <p:nvPr/>
        </p:nvGrpSpPr>
        <p:grpSpPr>
          <a:xfrm>
            <a:off x="7869864" y="1716461"/>
            <a:ext cx="420271" cy="320774"/>
            <a:chOff x="-1951475" y="3273100"/>
            <a:chExt cx="291875" cy="222775"/>
          </a:xfrm>
        </p:grpSpPr>
        <p:sp>
          <p:nvSpPr>
            <p:cNvPr id="11424" name="Google Shape;11424;p95"/>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95"/>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95"/>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7" name="Google Shape;11427;p95"/>
          <p:cNvGrpSpPr/>
          <p:nvPr/>
        </p:nvGrpSpPr>
        <p:grpSpPr>
          <a:xfrm>
            <a:off x="7867344" y="2205191"/>
            <a:ext cx="425310" cy="419659"/>
            <a:chOff x="-1951475" y="3597450"/>
            <a:chExt cx="295375" cy="291450"/>
          </a:xfrm>
        </p:grpSpPr>
        <p:sp>
          <p:nvSpPr>
            <p:cNvPr id="11428" name="Google Shape;11428;p95"/>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95"/>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95"/>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95"/>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2" name="Google Shape;11432;p95"/>
          <p:cNvGrpSpPr/>
          <p:nvPr/>
        </p:nvGrpSpPr>
        <p:grpSpPr>
          <a:xfrm>
            <a:off x="7869595" y="2756825"/>
            <a:ext cx="444605" cy="419659"/>
            <a:chOff x="-1960150" y="3956600"/>
            <a:chExt cx="308775" cy="291450"/>
          </a:xfrm>
        </p:grpSpPr>
        <p:sp>
          <p:nvSpPr>
            <p:cNvPr id="11433" name="Google Shape;11433;p95"/>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95"/>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5" name="Google Shape;11435;p95"/>
          <p:cNvGrpSpPr/>
          <p:nvPr/>
        </p:nvGrpSpPr>
        <p:grpSpPr>
          <a:xfrm>
            <a:off x="1923633" y="3307636"/>
            <a:ext cx="420775" cy="420775"/>
            <a:chOff x="-804700" y="3226500"/>
            <a:chExt cx="292225" cy="292225"/>
          </a:xfrm>
        </p:grpSpPr>
        <p:sp>
          <p:nvSpPr>
            <p:cNvPr id="11436" name="Google Shape;11436;p95"/>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95"/>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95"/>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95"/>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95"/>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95"/>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95"/>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3" name="Google Shape;11443;p95"/>
          <p:cNvGrpSpPr/>
          <p:nvPr/>
        </p:nvGrpSpPr>
        <p:grpSpPr>
          <a:xfrm>
            <a:off x="3003724" y="1688647"/>
            <a:ext cx="420775" cy="420811"/>
            <a:chOff x="-5251625" y="3272950"/>
            <a:chExt cx="292225" cy="292250"/>
          </a:xfrm>
        </p:grpSpPr>
        <p:sp>
          <p:nvSpPr>
            <p:cNvPr id="11444" name="Google Shape;11444;p95"/>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95"/>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95"/>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7" name="Google Shape;11447;p95"/>
          <p:cNvGrpSpPr/>
          <p:nvPr/>
        </p:nvGrpSpPr>
        <p:grpSpPr>
          <a:xfrm>
            <a:off x="3000322" y="2204348"/>
            <a:ext cx="427578" cy="421351"/>
            <a:chOff x="-5254775" y="3631325"/>
            <a:chExt cx="296950" cy="292625"/>
          </a:xfrm>
        </p:grpSpPr>
        <p:sp>
          <p:nvSpPr>
            <p:cNvPr id="11448" name="Google Shape;11448;p95"/>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95"/>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95"/>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95"/>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95"/>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95"/>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95"/>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5" name="Google Shape;11455;p95"/>
          <p:cNvGrpSpPr/>
          <p:nvPr/>
        </p:nvGrpSpPr>
        <p:grpSpPr>
          <a:xfrm>
            <a:off x="3016181" y="2756270"/>
            <a:ext cx="419659" cy="420775"/>
            <a:chOff x="-5251625" y="3991275"/>
            <a:chExt cx="291450" cy="292225"/>
          </a:xfrm>
        </p:grpSpPr>
        <p:sp>
          <p:nvSpPr>
            <p:cNvPr id="11456" name="Google Shape;11456;p95"/>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95"/>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95"/>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95"/>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95"/>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1" name="Google Shape;11461;p95"/>
          <p:cNvGrpSpPr/>
          <p:nvPr/>
        </p:nvGrpSpPr>
        <p:grpSpPr>
          <a:xfrm>
            <a:off x="5756763" y="1689240"/>
            <a:ext cx="319874" cy="419623"/>
            <a:chOff x="-3365275" y="3253275"/>
            <a:chExt cx="222150" cy="291425"/>
          </a:xfrm>
        </p:grpSpPr>
        <p:sp>
          <p:nvSpPr>
            <p:cNvPr id="11462" name="Google Shape;11462;p95"/>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95"/>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4" name="Google Shape;11464;p95"/>
          <p:cNvGrpSpPr/>
          <p:nvPr/>
        </p:nvGrpSpPr>
        <p:grpSpPr>
          <a:xfrm>
            <a:off x="5730701" y="2204058"/>
            <a:ext cx="371998" cy="421927"/>
            <a:chOff x="-3383375" y="3611625"/>
            <a:chExt cx="258350" cy="293025"/>
          </a:xfrm>
        </p:grpSpPr>
        <p:sp>
          <p:nvSpPr>
            <p:cNvPr id="11465" name="Google Shape;11465;p95"/>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95"/>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7" name="Google Shape;11467;p95"/>
          <p:cNvGrpSpPr/>
          <p:nvPr/>
        </p:nvGrpSpPr>
        <p:grpSpPr>
          <a:xfrm>
            <a:off x="5793050" y="2756826"/>
            <a:ext cx="271097" cy="419659"/>
            <a:chOff x="-3347950" y="3971575"/>
            <a:chExt cx="188275" cy="291450"/>
          </a:xfrm>
        </p:grpSpPr>
        <p:sp>
          <p:nvSpPr>
            <p:cNvPr id="11468" name="Google Shape;11468;p95"/>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95"/>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95"/>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1" name="Google Shape;11471;p95"/>
          <p:cNvGrpSpPr/>
          <p:nvPr/>
        </p:nvGrpSpPr>
        <p:grpSpPr>
          <a:xfrm>
            <a:off x="842909" y="3307061"/>
            <a:ext cx="371998" cy="421927"/>
            <a:chOff x="-1575775" y="3238300"/>
            <a:chExt cx="258350" cy="293025"/>
          </a:xfrm>
        </p:grpSpPr>
        <p:sp>
          <p:nvSpPr>
            <p:cNvPr id="11472" name="Google Shape;11472;p95"/>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95"/>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95"/>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95"/>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95"/>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7" name="Google Shape;11477;p95"/>
          <p:cNvGrpSpPr/>
          <p:nvPr/>
        </p:nvGrpSpPr>
        <p:grpSpPr>
          <a:xfrm>
            <a:off x="2487807" y="3309051"/>
            <a:ext cx="423079" cy="424159"/>
            <a:chOff x="-1591550" y="3597475"/>
            <a:chExt cx="293825" cy="294575"/>
          </a:xfrm>
        </p:grpSpPr>
        <p:sp>
          <p:nvSpPr>
            <p:cNvPr id="11478" name="Google Shape;11478;p95"/>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95"/>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95"/>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1" name="Google Shape;11481;p95"/>
          <p:cNvGrpSpPr/>
          <p:nvPr/>
        </p:nvGrpSpPr>
        <p:grpSpPr>
          <a:xfrm>
            <a:off x="4137277" y="3318663"/>
            <a:ext cx="421927" cy="399248"/>
            <a:chOff x="-1592325" y="3957400"/>
            <a:chExt cx="293025" cy="277275"/>
          </a:xfrm>
        </p:grpSpPr>
        <p:sp>
          <p:nvSpPr>
            <p:cNvPr id="11482" name="Google Shape;11482;p95"/>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95"/>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95"/>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95"/>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6" name="Google Shape;11486;p95"/>
          <p:cNvGrpSpPr/>
          <p:nvPr/>
        </p:nvGrpSpPr>
        <p:grpSpPr>
          <a:xfrm>
            <a:off x="3624147" y="3310744"/>
            <a:ext cx="369730" cy="420775"/>
            <a:chOff x="-778700" y="3612425"/>
            <a:chExt cx="256775" cy="292225"/>
          </a:xfrm>
        </p:grpSpPr>
        <p:sp>
          <p:nvSpPr>
            <p:cNvPr id="11487" name="Google Shape;11487;p95"/>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95"/>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95"/>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95"/>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95"/>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95"/>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3" name="Google Shape;11493;p95"/>
          <p:cNvGrpSpPr/>
          <p:nvPr/>
        </p:nvGrpSpPr>
        <p:grpSpPr>
          <a:xfrm>
            <a:off x="6095649" y="3828305"/>
            <a:ext cx="340731" cy="387641"/>
            <a:chOff x="7728464" y="1561258"/>
            <a:chExt cx="349719" cy="397866"/>
          </a:xfrm>
        </p:grpSpPr>
        <p:sp>
          <p:nvSpPr>
            <p:cNvPr id="11494" name="Google Shape;11494;p95"/>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95"/>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6" name="Google Shape;11496;p95"/>
          <p:cNvGrpSpPr/>
          <p:nvPr/>
        </p:nvGrpSpPr>
        <p:grpSpPr>
          <a:xfrm>
            <a:off x="4018617" y="3828305"/>
            <a:ext cx="387681" cy="387641"/>
            <a:chOff x="5611350" y="1561258"/>
            <a:chExt cx="397907" cy="397866"/>
          </a:xfrm>
        </p:grpSpPr>
        <p:sp>
          <p:nvSpPr>
            <p:cNvPr id="11497" name="Google Shape;11497;p95"/>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95"/>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95"/>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95"/>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1" name="Google Shape;11501;p95"/>
          <p:cNvGrpSpPr/>
          <p:nvPr/>
        </p:nvGrpSpPr>
        <p:grpSpPr>
          <a:xfrm>
            <a:off x="4537903" y="3925571"/>
            <a:ext cx="387610" cy="193109"/>
            <a:chOff x="6140660" y="1661097"/>
            <a:chExt cx="397835" cy="198202"/>
          </a:xfrm>
        </p:grpSpPr>
        <p:sp>
          <p:nvSpPr>
            <p:cNvPr id="11502" name="Google Shape;11502;p95"/>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95"/>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95"/>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95"/>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6" name="Google Shape;11506;p95"/>
          <p:cNvGrpSpPr/>
          <p:nvPr/>
        </p:nvGrpSpPr>
        <p:grpSpPr>
          <a:xfrm>
            <a:off x="5057118" y="3828305"/>
            <a:ext cx="387681" cy="387641"/>
            <a:chOff x="6669907" y="1561258"/>
            <a:chExt cx="397907" cy="397866"/>
          </a:xfrm>
        </p:grpSpPr>
        <p:sp>
          <p:nvSpPr>
            <p:cNvPr id="11507" name="Google Shape;11507;p95"/>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95"/>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95"/>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95"/>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95"/>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2" name="Google Shape;11512;p95"/>
          <p:cNvGrpSpPr/>
          <p:nvPr/>
        </p:nvGrpSpPr>
        <p:grpSpPr>
          <a:xfrm>
            <a:off x="1942348" y="3885842"/>
            <a:ext cx="387681" cy="272572"/>
            <a:chOff x="3386036" y="1746339"/>
            <a:chExt cx="397907" cy="279762"/>
          </a:xfrm>
        </p:grpSpPr>
        <p:sp>
          <p:nvSpPr>
            <p:cNvPr id="11513" name="Google Shape;11513;p95"/>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95"/>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5" name="Google Shape;11515;p95"/>
          <p:cNvGrpSpPr/>
          <p:nvPr/>
        </p:nvGrpSpPr>
        <p:grpSpPr>
          <a:xfrm>
            <a:off x="2980045" y="3828288"/>
            <a:ext cx="387681" cy="387681"/>
            <a:chOff x="4417380" y="1687279"/>
            <a:chExt cx="397907" cy="397907"/>
          </a:xfrm>
        </p:grpSpPr>
        <p:sp>
          <p:nvSpPr>
            <p:cNvPr id="11516" name="Google Shape;11516;p95"/>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95"/>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8" name="Google Shape;11518;p95"/>
          <p:cNvGrpSpPr/>
          <p:nvPr/>
        </p:nvGrpSpPr>
        <p:grpSpPr>
          <a:xfrm>
            <a:off x="7926526" y="3308537"/>
            <a:ext cx="387661" cy="387661"/>
            <a:chOff x="2869999" y="1687279"/>
            <a:chExt cx="397887" cy="397887"/>
          </a:xfrm>
        </p:grpSpPr>
        <p:sp>
          <p:nvSpPr>
            <p:cNvPr id="11519" name="Google Shape;11519;p95"/>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95"/>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1" name="Google Shape;11521;p95"/>
          <p:cNvGrpSpPr/>
          <p:nvPr/>
        </p:nvGrpSpPr>
        <p:grpSpPr>
          <a:xfrm>
            <a:off x="2461634" y="3828664"/>
            <a:ext cx="386807" cy="386929"/>
            <a:chOff x="3902887" y="1687655"/>
            <a:chExt cx="397010" cy="397135"/>
          </a:xfrm>
        </p:grpSpPr>
        <p:sp>
          <p:nvSpPr>
            <p:cNvPr id="11522" name="Google Shape;11522;p95"/>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95"/>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4" name="Google Shape;11524;p95"/>
          <p:cNvGrpSpPr/>
          <p:nvPr/>
        </p:nvGrpSpPr>
        <p:grpSpPr>
          <a:xfrm>
            <a:off x="3499331" y="3828344"/>
            <a:ext cx="387681" cy="387681"/>
            <a:chOff x="4933458" y="1687279"/>
            <a:chExt cx="397907" cy="397907"/>
          </a:xfrm>
        </p:grpSpPr>
        <p:sp>
          <p:nvSpPr>
            <p:cNvPr id="11525" name="Google Shape;11525;p95"/>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95"/>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7" name="Google Shape;11527;p95"/>
          <p:cNvGrpSpPr/>
          <p:nvPr/>
        </p:nvGrpSpPr>
        <p:grpSpPr>
          <a:xfrm>
            <a:off x="5273586" y="3308775"/>
            <a:ext cx="387681" cy="387661"/>
            <a:chOff x="266768" y="1721375"/>
            <a:chExt cx="397907" cy="397887"/>
          </a:xfrm>
        </p:grpSpPr>
        <p:sp>
          <p:nvSpPr>
            <p:cNvPr id="11528" name="Google Shape;11528;p95"/>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95"/>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0" name="Google Shape;11530;p95"/>
          <p:cNvGrpSpPr/>
          <p:nvPr/>
        </p:nvGrpSpPr>
        <p:grpSpPr>
          <a:xfrm>
            <a:off x="7395588" y="3308924"/>
            <a:ext cx="387539" cy="386888"/>
            <a:chOff x="2408992" y="1722875"/>
            <a:chExt cx="397761" cy="397093"/>
          </a:xfrm>
        </p:grpSpPr>
        <p:sp>
          <p:nvSpPr>
            <p:cNvPr id="11531" name="Google Shape;11531;p95"/>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95"/>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3" name="Google Shape;11533;p95"/>
          <p:cNvGrpSpPr/>
          <p:nvPr/>
        </p:nvGrpSpPr>
        <p:grpSpPr>
          <a:xfrm>
            <a:off x="5576404" y="3828305"/>
            <a:ext cx="387641" cy="387641"/>
            <a:chOff x="7199196" y="1561258"/>
            <a:chExt cx="397866" cy="397866"/>
          </a:xfrm>
        </p:grpSpPr>
        <p:sp>
          <p:nvSpPr>
            <p:cNvPr id="11534" name="Google Shape;11534;p95"/>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95"/>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95"/>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7" name="Google Shape;11537;p95"/>
          <p:cNvGrpSpPr/>
          <p:nvPr/>
        </p:nvGrpSpPr>
        <p:grpSpPr>
          <a:xfrm>
            <a:off x="6332282" y="3308537"/>
            <a:ext cx="387661" cy="387661"/>
            <a:chOff x="1379798" y="1723250"/>
            <a:chExt cx="397887" cy="397887"/>
          </a:xfrm>
        </p:grpSpPr>
        <p:sp>
          <p:nvSpPr>
            <p:cNvPr id="11538" name="Google Shape;11538;p95"/>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95"/>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95"/>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95"/>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2" name="Google Shape;11542;p95"/>
          <p:cNvGrpSpPr/>
          <p:nvPr/>
        </p:nvGrpSpPr>
        <p:grpSpPr>
          <a:xfrm>
            <a:off x="5801242" y="3308537"/>
            <a:ext cx="387641" cy="387661"/>
            <a:chOff x="864491" y="1723250"/>
            <a:chExt cx="397866" cy="397887"/>
          </a:xfrm>
        </p:grpSpPr>
        <p:sp>
          <p:nvSpPr>
            <p:cNvPr id="11543" name="Google Shape;11543;p95"/>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95"/>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95"/>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46" name="Google Shape;11546;p95"/>
          <p:cNvSpPr/>
          <p:nvPr/>
        </p:nvSpPr>
        <p:spPr>
          <a:xfrm>
            <a:off x="6863342"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7" name="Google Shape;11547;p95"/>
          <p:cNvGrpSpPr/>
          <p:nvPr/>
        </p:nvGrpSpPr>
        <p:grpSpPr>
          <a:xfrm>
            <a:off x="6568070" y="3827060"/>
            <a:ext cx="388966" cy="388966"/>
            <a:chOff x="1190625" y="238125"/>
            <a:chExt cx="5235075" cy="5235075"/>
          </a:xfrm>
        </p:grpSpPr>
        <p:sp>
          <p:nvSpPr>
            <p:cNvPr id="11548" name="Google Shape;11548;p95"/>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95"/>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50" name="Google Shape;11550;p95"/>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SEO &amp; Marketing Icons</a:t>
            </a:r>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554"/>
        <p:cNvGrpSpPr/>
        <p:nvPr/>
      </p:nvGrpSpPr>
      <p:grpSpPr>
        <a:xfrm>
          <a:off x="0" y="0"/>
          <a:ext cx="0" cy="0"/>
          <a:chOff x="0" y="0"/>
          <a:chExt cx="0" cy="0"/>
        </a:xfrm>
      </p:grpSpPr>
      <p:pic>
        <p:nvPicPr>
          <p:cNvPr id="11555" name="Google Shape;11555;p96">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320"/>
        <p:cNvGrpSpPr/>
        <p:nvPr/>
      </p:nvGrpSpPr>
      <p:grpSpPr>
        <a:xfrm>
          <a:off x="0" y="0"/>
          <a:ext cx="0" cy="0"/>
          <a:chOff x="0" y="0"/>
          <a:chExt cx="0" cy="0"/>
        </a:xfrm>
      </p:grpSpPr>
      <p:grpSp>
        <p:nvGrpSpPr>
          <p:cNvPr id="1321" name="Google Shape;1321;p43"/>
          <p:cNvGrpSpPr/>
          <p:nvPr/>
        </p:nvGrpSpPr>
        <p:grpSpPr>
          <a:xfrm>
            <a:off x="1160467" y="891328"/>
            <a:ext cx="413420" cy="413517"/>
            <a:chOff x="1020960" y="2953800"/>
            <a:chExt cx="973440" cy="973440"/>
          </a:xfrm>
        </p:grpSpPr>
        <p:sp>
          <p:nvSpPr>
            <p:cNvPr id="1322" name="Google Shape;1322;p43"/>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23" name="Google Shape;1323;p43"/>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24" name="Google Shape;1324;p43"/>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
        <p:nvSpPr>
          <p:cNvPr id="1326" name="Google Shape;1326;p43"/>
          <p:cNvSpPr txBox="1">
            <a:spLocks noGrp="1"/>
          </p:cNvSpPr>
          <p:nvPr>
            <p:ph type="title"/>
          </p:nvPr>
        </p:nvSpPr>
        <p:spPr>
          <a:xfrm>
            <a:off x="3873359" y="818121"/>
            <a:ext cx="3974840" cy="1014965"/>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tr-TR" b="0" dirty="0"/>
              <a:t>Sınav Günü</a:t>
            </a:r>
            <a:br>
              <a:rPr lang="tr-TR" b="0" dirty="0"/>
            </a:br>
            <a:r>
              <a:rPr lang="tr-TR" b="0" dirty="0"/>
              <a:t>1. Oturum</a:t>
            </a:r>
            <a:endParaRPr b="0" dirty="0"/>
          </a:p>
        </p:txBody>
      </p:sp>
      <p:sp>
        <p:nvSpPr>
          <p:cNvPr id="1327" name="Google Shape;1327;p43"/>
          <p:cNvSpPr txBox="1">
            <a:spLocks noGrp="1"/>
          </p:cNvSpPr>
          <p:nvPr>
            <p:ph type="subTitle" idx="1"/>
          </p:nvPr>
        </p:nvSpPr>
        <p:spPr>
          <a:xfrm>
            <a:off x="4010339" y="1847870"/>
            <a:ext cx="4133231" cy="2239498"/>
          </a:xfrm>
          <a:prstGeom prst="rect">
            <a:avLst/>
          </a:prstGeom>
        </p:spPr>
        <p:txBody>
          <a:bodyPr spcFirstLastPara="1" wrap="square" lIns="91425" tIns="91425" rIns="91425" bIns="91425" anchor="t" anchorCtr="0">
            <a:noAutofit/>
          </a:bodyPr>
          <a:lstStyle/>
          <a:p>
            <a:pPr marL="0" lvl="0" indent="0" algn="l" rtl="0">
              <a:lnSpc>
                <a:spcPct val="150000"/>
              </a:lnSpc>
              <a:spcBef>
                <a:spcPts val="0"/>
              </a:spcBef>
              <a:spcAft>
                <a:spcPts val="0"/>
              </a:spcAft>
              <a:buNone/>
            </a:pPr>
            <a:r>
              <a:rPr lang="tr-TR" sz="1800" dirty="0"/>
              <a:t>50 soruluk Sözel Bölümden oluşacak</a:t>
            </a:r>
          </a:p>
          <a:p>
            <a:pPr marL="0" lvl="0" indent="0" algn="l" rtl="0">
              <a:lnSpc>
                <a:spcPct val="150000"/>
              </a:lnSpc>
              <a:spcBef>
                <a:spcPts val="0"/>
              </a:spcBef>
              <a:spcAft>
                <a:spcPts val="0"/>
              </a:spcAft>
              <a:buNone/>
            </a:pPr>
            <a:r>
              <a:rPr lang="tr-TR" sz="1800" dirty="0"/>
              <a:t>75 dakika sürecek ve </a:t>
            </a:r>
          </a:p>
          <a:p>
            <a:pPr marL="0" lvl="0" indent="0" algn="l" rtl="0">
              <a:lnSpc>
                <a:spcPct val="150000"/>
              </a:lnSpc>
              <a:spcBef>
                <a:spcPts val="0"/>
              </a:spcBef>
              <a:spcAft>
                <a:spcPts val="0"/>
              </a:spcAft>
              <a:buNone/>
            </a:pPr>
            <a:r>
              <a:rPr lang="tr-TR" sz="1800" dirty="0"/>
              <a:t>09.30 – 10.45 saatlerinde yapılacak.</a:t>
            </a:r>
          </a:p>
          <a:p>
            <a:pPr marL="0" lvl="0" indent="0" algn="l" rtl="0">
              <a:spcBef>
                <a:spcPts val="0"/>
              </a:spcBef>
              <a:spcAft>
                <a:spcPts val="0"/>
              </a:spcAft>
              <a:buNone/>
            </a:pPr>
            <a:endParaRPr lang="tr-TR" sz="1800" dirty="0"/>
          </a:p>
          <a:p>
            <a:pPr marL="0" lvl="0" indent="0" algn="l" rtl="0">
              <a:spcBef>
                <a:spcPts val="0"/>
              </a:spcBef>
              <a:spcAft>
                <a:spcPts val="0"/>
              </a:spcAft>
              <a:buNone/>
            </a:pPr>
            <a:endParaRPr lang="tr-TR" sz="1800" dirty="0"/>
          </a:p>
        </p:txBody>
      </p:sp>
      <p:grpSp>
        <p:nvGrpSpPr>
          <p:cNvPr id="1359" name="Google Shape;1359;p43"/>
          <p:cNvGrpSpPr/>
          <p:nvPr/>
        </p:nvGrpSpPr>
        <p:grpSpPr>
          <a:xfrm rot="623977">
            <a:off x="1785151" y="366893"/>
            <a:ext cx="1048869" cy="1048869"/>
            <a:chOff x="549360" y="3074040"/>
            <a:chExt cx="1847160" cy="1847160"/>
          </a:xfrm>
        </p:grpSpPr>
        <p:sp>
          <p:nvSpPr>
            <p:cNvPr id="1360" name="Google Shape;1360;p43"/>
            <p:cNvSpPr/>
            <p:nvPr/>
          </p:nvSpPr>
          <p:spPr>
            <a:xfrm>
              <a:off x="549360" y="3074040"/>
              <a:ext cx="1847160" cy="1847160"/>
            </a:xfrm>
            <a:custGeom>
              <a:avLst/>
              <a:gdLst/>
              <a:ahLst/>
              <a:cxnLst/>
              <a:rect l="l" t="t" r="r" b="b"/>
              <a:pathLst>
                <a:path w="5131" h="5131" extrusionOk="0">
                  <a:moveTo>
                    <a:pt x="2566" y="5131"/>
                  </a:moveTo>
                  <a:cubicBezTo>
                    <a:pt x="2236" y="5131"/>
                    <a:pt x="1927" y="4974"/>
                    <a:pt x="1687" y="4686"/>
                  </a:cubicBezTo>
                  <a:cubicBezTo>
                    <a:pt x="1643" y="4690"/>
                    <a:pt x="1599" y="4692"/>
                    <a:pt x="1556" y="4692"/>
                  </a:cubicBezTo>
                  <a:cubicBezTo>
                    <a:pt x="1208" y="4692"/>
                    <a:pt x="904" y="4561"/>
                    <a:pt x="700" y="4324"/>
                  </a:cubicBezTo>
                  <a:cubicBezTo>
                    <a:pt x="503" y="4095"/>
                    <a:pt x="414" y="3785"/>
                    <a:pt x="445" y="3444"/>
                  </a:cubicBezTo>
                  <a:cubicBezTo>
                    <a:pt x="157" y="3205"/>
                    <a:pt x="0" y="2895"/>
                    <a:pt x="0" y="2565"/>
                  </a:cubicBezTo>
                  <a:cubicBezTo>
                    <a:pt x="0" y="2236"/>
                    <a:pt x="157" y="1927"/>
                    <a:pt x="445" y="1687"/>
                  </a:cubicBezTo>
                  <a:cubicBezTo>
                    <a:pt x="414" y="1346"/>
                    <a:pt x="503" y="1036"/>
                    <a:pt x="700" y="807"/>
                  </a:cubicBezTo>
                  <a:cubicBezTo>
                    <a:pt x="904" y="569"/>
                    <a:pt x="1208" y="438"/>
                    <a:pt x="1556" y="438"/>
                  </a:cubicBezTo>
                  <a:cubicBezTo>
                    <a:pt x="1599" y="438"/>
                    <a:pt x="1643" y="441"/>
                    <a:pt x="1688" y="445"/>
                  </a:cubicBezTo>
                  <a:cubicBezTo>
                    <a:pt x="1927" y="157"/>
                    <a:pt x="2235" y="0"/>
                    <a:pt x="2566" y="0"/>
                  </a:cubicBezTo>
                  <a:cubicBezTo>
                    <a:pt x="2896" y="0"/>
                    <a:pt x="3205" y="157"/>
                    <a:pt x="3444" y="445"/>
                  </a:cubicBezTo>
                  <a:cubicBezTo>
                    <a:pt x="3488" y="441"/>
                    <a:pt x="3532" y="438"/>
                    <a:pt x="3575" y="438"/>
                  </a:cubicBezTo>
                  <a:cubicBezTo>
                    <a:pt x="3923" y="438"/>
                    <a:pt x="4227" y="569"/>
                    <a:pt x="4432" y="807"/>
                  </a:cubicBezTo>
                  <a:cubicBezTo>
                    <a:pt x="4628" y="1036"/>
                    <a:pt x="4717" y="1346"/>
                    <a:pt x="4687" y="1687"/>
                  </a:cubicBezTo>
                  <a:cubicBezTo>
                    <a:pt x="4974" y="1926"/>
                    <a:pt x="5131" y="2236"/>
                    <a:pt x="5131" y="2565"/>
                  </a:cubicBezTo>
                  <a:cubicBezTo>
                    <a:pt x="5131" y="2895"/>
                    <a:pt x="4974" y="3204"/>
                    <a:pt x="4687" y="3444"/>
                  </a:cubicBezTo>
                  <a:cubicBezTo>
                    <a:pt x="4718" y="3785"/>
                    <a:pt x="4628" y="4095"/>
                    <a:pt x="4432" y="4324"/>
                  </a:cubicBezTo>
                  <a:cubicBezTo>
                    <a:pt x="4227" y="4561"/>
                    <a:pt x="3923" y="4692"/>
                    <a:pt x="3576" y="4692"/>
                  </a:cubicBezTo>
                  <a:lnTo>
                    <a:pt x="3576" y="4692"/>
                  </a:lnTo>
                  <a:cubicBezTo>
                    <a:pt x="3533" y="4692"/>
                    <a:pt x="3489" y="4690"/>
                    <a:pt x="3444" y="4686"/>
                  </a:cubicBezTo>
                  <a:cubicBezTo>
                    <a:pt x="3204" y="4974"/>
                    <a:pt x="2895" y="5131"/>
                    <a:pt x="2566" y="5131"/>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61" name="Google Shape;1361;p43"/>
            <p:cNvSpPr/>
            <p:nvPr/>
          </p:nvSpPr>
          <p:spPr>
            <a:xfrm>
              <a:off x="606600" y="3131280"/>
              <a:ext cx="1732680" cy="1733040"/>
            </a:xfrm>
            <a:custGeom>
              <a:avLst/>
              <a:gdLst/>
              <a:ahLst/>
              <a:cxnLst/>
              <a:rect l="l" t="t" r="r" b="b"/>
              <a:pathLst>
                <a:path w="4813" h="4814" extrusionOk="0">
                  <a:moveTo>
                    <a:pt x="4359" y="1598"/>
                  </a:moveTo>
                  <a:cubicBezTo>
                    <a:pt x="4472" y="855"/>
                    <a:pt x="3958" y="341"/>
                    <a:pt x="3215" y="454"/>
                  </a:cubicBezTo>
                  <a:cubicBezTo>
                    <a:pt x="2769" y="-151"/>
                    <a:pt x="2044" y="-151"/>
                    <a:pt x="1598" y="454"/>
                  </a:cubicBezTo>
                  <a:cubicBezTo>
                    <a:pt x="855" y="341"/>
                    <a:pt x="341" y="855"/>
                    <a:pt x="454" y="1598"/>
                  </a:cubicBezTo>
                  <a:cubicBezTo>
                    <a:pt x="-151" y="2044"/>
                    <a:pt x="-151" y="2769"/>
                    <a:pt x="454" y="3215"/>
                  </a:cubicBezTo>
                  <a:cubicBezTo>
                    <a:pt x="341" y="3959"/>
                    <a:pt x="855" y="4472"/>
                    <a:pt x="1598" y="4359"/>
                  </a:cubicBezTo>
                  <a:cubicBezTo>
                    <a:pt x="2044" y="4965"/>
                    <a:pt x="2769" y="4965"/>
                    <a:pt x="3215" y="4359"/>
                  </a:cubicBezTo>
                  <a:cubicBezTo>
                    <a:pt x="3958" y="4472"/>
                    <a:pt x="4472" y="3959"/>
                    <a:pt x="4359" y="3215"/>
                  </a:cubicBezTo>
                  <a:cubicBezTo>
                    <a:pt x="4964" y="2769"/>
                    <a:pt x="4964" y="2044"/>
                    <a:pt x="4359" y="1598"/>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62" name="Google Shape;1362;p43"/>
            <p:cNvSpPr/>
            <p:nvPr/>
          </p:nvSpPr>
          <p:spPr>
            <a:xfrm>
              <a:off x="606600" y="3131280"/>
              <a:ext cx="1732680" cy="1733040"/>
            </a:xfrm>
            <a:custGeom>
              <a:avLst/>
              <a:gdLst/>
              <a:ahLst/>
              <a:cxnLst/>
              <a:rect l="l" t="t" r="r" b="b"/>
              <a:pathLst>
                <a:path w="4813" h="4814" extrusionOk="0">
                  <a:moveTo>
                    <a:pt x="4359" y="1598"/>
                  </a:moveTo>
                  <a:cubicBezTo>
                    <a:pt x="4472" y="855"/>
                    <a:pt x="3958" y="341"/>
                    <a:pt x="3215" y="454"/>
                  </a:cubicBezTo>
                  <a:cubicBezTo>
                    <a:pt x="2769" y="-151"/>
                    <a:pt x="2044" y="-151"/>
                    <a:pt x="1598" y="454"/>
                  </a:cubicBezTo>
                  <a:cubicBezTo>
                    <a:pt x="855" y="341"/>
                    <a:pt x="341" y="855"/>
                    <a:pt x="454" y="1598"/>
                  </a:cubicBezTo>
                  <a:cubicBezTo>
                    <a:pt x="-151" y="2044"/>
                    <a:pt x="-151" y="2769"/>
                    <a:pt x="454" y="3215"/>
                  </a:cubicBezTo>
                  <a:cubicBezTo>
                    <a:pt x="341" y="3959"/>
                    <a:pt x="855" y="4472"/>
                    <a:pt x="1598" y="4359"/>
                  </a:cubicBezTo>
                  <a:cubicBezTo>
                    <a:pt x="2044" y="4965"/>
                    <a:pt x="2769" y="4965"/>
                    <a:pt x="3215" y="4359"/>
                  </a:cubicBezTo>
                  <a:cubicBezTo>
                    <a:pt x="3958" y="4472"/>
                    <a:pt x="4472" y="3959"/>
                    <a:pt x="4359" y="3215"/>
                  </a:cubicBezTo>
                  <a:cubicBezTo>
                    <a:pt x="4964" y="2769"/>
                    <a:pt x="4964" y="2044"/>
                    <a:pt x="4359" y="1598"/>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63" name="Google Shape;1363;p43"/>
            <p:cNvSpPr/>
            <p:nvPr/>
          </p:nvSpPr>
          <p:spPr>
            <a:xfrm>
              <a:off x="658800" y="3183480"/>
              <a:ext cx="1628280" cy="1628280"/>
            </a:xfrm>
            <a:custGeom>
              <a:avLst/>
              <a:gdLst/>
              <a:ahLst/>
              <a:cxnLst/>
              <a:rect l="l" t="t" r="r" b="b"/>
              <a:pathLst>
                <a:path w="4523" h="4523" extrusionOk="0">
                  <a:moveTo>
                    <a:pt x="2262" y="4523"/>
                  </a:moveTo>
                  <a:cubicBezTo>
                    <a:pt x="2003" y="4523"/>
                    <a:pt x="1758" y="4383"/>
                    <a:pt x="1570" y="4128"/>
                  </a:cubicBezTo>
                  <a:cubicBezTo>
                    <a:pt x="1539" y="4085"/>
                    <a:pt x="1484" y="4062"/>
                    <a:pt x="1431" y="4070"/>
                  </a:cubicBezTo>
                  <a:cubicBezTo>
                    <a:pt x="1370" y="4079"/>
                    <a:pt x="1310" y="4084"/>
                    <a:pt x="1252" y="4084"/>
                  </a:cubicBezTo>
                  <a:cubicBezTo>
                    <a:pt x="994" y="4084"/>
                    <a:pt x="772" y="3991"/>
                    <a:pt x="626" y="3821"/>
                  </a:cubicBezTo>
                  <a:cubicBezTo>
                    <a:pt x="471" y="3640"/>
                    <a:pt x="409" y="3381"/>
                    <a:pt x="453" y="3092"/>
                  </a:cubicBezTo>
                  <a:cubicBezTo>
                    <a:pt x="461" y="3038"/>
                    <a:pt x="439" y="2985"/>
                    <a:pt x="395" y="2953"/>
                  </a:cubicBezTo>
                  <a:cubicBezTo>
                    <a:pt x="141" y="2765"/>
                    <a:pt x="0" y="2520"/>
                    <a:pt x="0" y="2261"/>
                  </a:cubicBezTo>
                  <a:cubicBezTo>
                    <a:pt x="0" y="2003"/>
                    <a:pt x="141" y="1758"/>
                    <a:pt x="395" y="1570"/>
                  </a:cubicBezTo>
                  <a:cubicBezTo>
                    <a:pt x="439" y="1538"/>
                    <a:pt x="461" y="1485"/>
                    <a:pt x="453" y="1431"/>
                  </a:cubicBezTo>
                  <a:cubicBezTo>
                    <a:pt x="409" y="1142"/>
                    <a:pt x="471" y="883"/>
                    <a:pt x="626" y="702"/>
                  </a:cubicBezTo>
                  <a:cubicBezTo>
                    <a:pt x="772" y="532"/>
                    <a:pt x="994" y="439"/>
                    <a:pt x="1252" y="439"/>
                  </a:cubicBezTo>
                  <a:cubicBezTo>
                    <a:pt x="1310" y="439"/>
                    <a:pt x="1370" y="443"/>
                    <a:pt x="1431" y="453"/>
                  </a:cubicBezTo>
                  <a:cubicBezTo>
                    <a:pt x="1484" y="461"/>
                    <a:pt x="1539" y="438"/>
                    <a:pt x="1570" y="395"/>
                  </a:cubicBezTo>
                  <a:cubicBezTo>
                    <a:pt x="1758" y="140"/>
                    <a:pt x="2003" y="0"/>
                    <a:pt x="2262" y="0"/>
                  </a:cubicBezTo>
                  <a:cubicBezTo>
                    <a:pt x="2520" y="0"/>
                    <a:pt x="2765" y="140"/>
                    <a:pt x="2953" y="395"/>
                  </a:cubicBezTo>
                  <a:cubicBezTo>
                    <a:pt x="2984" y="438"/>
                    <a:pt x="3039" y="461"/>
                    <a:pt x="3092" y="453"/>
                  </a:cubicBezTo>
                  <a:cubicBezTo>
                    <a:pt x="3153" y="443"/>
                    <a:pt x="3213" y="439"/>
                    <a:pt x="3271" y="439"/>
                  </a:cubicBezTo>
                  <a:cubicBezTo>
                    <a:pt x="3529" y="439"/>
                    <a:pt x="3751" y="532"/>
                    <a:pt x="3896" y="702"/>
                  </a:cubicBezTo>
                  <a:cubicBezTo>
                    <a:pt x="4052" y="883"/>
                    <a:pt x="4114" y="1142"/>
                    <a:pt x="4070" y="1431"/>
                  </a:cubicBezTo>
                  <a:cubicBezTo>
                    <a:pt x="4062" y="1485"/>
                    <a:pt x="4084" y="1538"/>
                    <a:pt x="4128" y="1570"/>
                  </a:cubicBezTo>
                  <a:cubicBezTo>
                    <a:pt x="4382" y="1758"/>
                    <a:pt x="4523" y="2003"/>
                    <a:pt x="4523" y="2261"/>
                  </a:cubicBezTo>
                  <a:cubicBezTo>
                    <a:pt x="4523" y="2520"/>
                    <a:pt x="4382" y="2765"/>
                    <a:pt x="4128" y="2953"/>
                  </a:cubicBezTo>
                  <a:cubicBezTo>
                    <a:pt x="4084" y="2985"/>
                    <a:pt x="4062" y="3038"/>
                    <a:pt x="4070" y="3092"/>
                  </a:cubicBezTo>
                  <a:cubicBezTo>
                    <a:pt x="4114" y="3381"/>
                    <a:pt x="4052" y="3640"/>
                    <a:pt x="3896" y="3821"/>
                  </a:cubicBezTo>
                  <a:cubicBezTo>
                    <a:pt x="3751" y="3991"/>
                    <a:pt x="3529" y="4084"/>
                    <a:pt x="3271" y="4084"/>
                  </a:cubicBezTo>
                  <a:cubicBezTo>
                    <a:pt x="3213" y="4084"/>
                    <a:pt x="3153" y="4079"/>
                    <a:pt x="3092" y="4070"/>
                  </a:cubicBezTo>
                  <a:cubicBezTo>
                    <a:pt x="3039" y="4062"/>
                    <a:pt x="2984" y="4084"/>
                    <a:pt x="2953" y="4128"/>
                  </a:cubicBezTo>
                  <a:cubicBezTo>
                    <a:pt x="2765" y="4383"/>
                    <a:pt x="2520" y="4523"/>
                    <a:pt x="2262" y="4523"/>
                  </a:cubicBezTo>
                  <a:moveTo>
                    <a:pt x="1453" y="4042"/>
                  </a:moveTo>
                  <a:cubicBezTo>
                    <a:pt x="1508" y="4042"/>
                    <a:pt x="1559" y="4068"/>
                    <a:pt x="1591" y="4112"/>
                  </a:cubicBezTo>
                  <a:cubicBezTo>
                    <a:pt x="1774" y="4360"/>
                    <a:pt x="2012" y="4496"/>
                    <a:pt x="2262" y="4496"/>
                  </a:cubicBezTo>
                  <a:cubicBezTo>
                    <a:pt x="2511" y="4496"/>
                    <a:pt x="2749" y="4360"/>
                    <a:pt x="2931" y="4112"/>
                  </a:cubicBezTo>
                  <a:cubicBezTo>
                    <a:pt x="2968" y="4061"/>
                    <a:pt x="3033" y="4035"/>
                    <a:pt x="3095" y="4044"/>
                  </a:cubicBezTo>
                  <a:cubicBezTo>
                    <a:pt x="3155" y="4053"/>
                    <a:pt x="3214" y="4058"/>
                    <a:pt x="3271" y="4058"/>
                  </a:cubicBezTo>
                  <a:cubicBezTo>
                    <a:pt x="3521" y="4058"/>
                    <a:pt x="3735" y="3968"/>
                    <a:pt x="3876" y="3804"/>
                  </a:cubicBezTo>
                  <a:cubicBezTo>
                    <a:pt x="4027" y="3629"/>
                    <a:pt x="4086" y="3377"/>
                    <a:pt x="4043" y="3096"/>
                  </a:cubicBezTo>
                  <a:cubicBezTo>
                    <a:pt x="4034" y="3033"/>
                    <a:pt x="4060" y="2970"/>
                    <a:pt x="4111" y="2932"/>
                  </a:cubicBezTo>
                  <a:cubicBezTo>
                    <a:pt x="4359" y="2750"/>
                    <a:pt x="4496" y="2511"/>
                    <a:pt x="4496" y="2261"/>
                  </a:cubicBezTo>
                  <a:cubicBezTo>
                    <a:pt x="4496" y="2012"/>
                    <a:pt x="4359" y="1774"/>
                    <a:pt x="4111" y="1592"/>
                  </a:cubicBezTo>
                  <a:cubicBezTo>
                    <a:pt x="4060" y="1554"/>
                    <a:pt x="4034" y="1491"/>
                    <a:pt x="4043" y="1428"/>
                  </a:cubicBezTo>
                  <a:cubicBezTo>
                    <a:pt x="4086" y="1147"/>
                    <a:pt x="4027" y="895"/>
                    <a:pt x="3876" y="720"/>
                  </a:cubicBezTo>
                  <a:cubicBezTo>
                    <a:pt x="3735" y="556"/>
                    <a:pt x="3520" y="466"/>
                    <a:pt x="3271" y="466"/>
                  </a:cubicBezTo>
                  <a:cubicBezTo>
                    <a:pt x="3214" y="466"/>
                    <a:pt x="3155" y="470"/>
                    <a:pt x="3095" y="480"/>
                  </a:cubicBezTo>
                  <a:cubicBezTo>
                    <a:pt x="3033" y="489"/>
                    <a:pt x="2968" y="462"/>
                    <a:pt x="2931" y="412"/>
                  </a:cubicBezTo>
                  <a:cubicBezTo>
                    <a:pt x="2749" y="164"/>
                    <a:pt x="2511" y="27"/>
                    <a:pt x="2262" y="27"/>
                  </a:cubicBezTo>
                  <a:cubicBezTo>
                    <a:pt x="2012" y="27"/>
                    <a:pt x="1774" y="163"/>
                    <a:pt x="1592" y="411"/>
                  </a:cubicBezTo>
                  <a:cubicBezTo>
                    <a:pt x="1554" y="462"/>
                    <a:pt x="1490" y="488"/>
                    <a:pt x="1427" y="479"/>
                  </a:cubicBezTo>
                  <a:cubicBezTo>
                    <a:pt x="1368" y="470"/>
                    <a:pt x="1309" y="465"/>
                    <a:pt x="1252" y="465"/>
                  </a:cubicBezTo>
                  <a:cubicBezTo>
                    <a:pt x="1002" y="465"/>
                    <a:pt x="787" y="555"/>
                    <a:pt x="647" y="719"/>
                  </a:cubicBezTo>
                  <a:cubicBezTo>
                    <a:pt x="496" y="894"/>
                    <a:pt x="437" y="1146"/>
                    <a:pt x="479" y="1427"/>
                  </a:cubicBezTo>
                  <a:cubicBezTo>
                    <a:pt x="489" y="1491"/>
                    <a:pt x="463" y="1553"/>
                    <a:pt x="411" y="1591"/>
                  </a:cubicBezTo>
                  <a:cubicBezTo>
                    <a:pt x="164" y="1774"/>
                    <a:pt x="27" y="2012"/>
                    <a:pt x="27" y="2261"/>
                  </a:cubicBezTo>
                  <a:cubicBezTo>
                    <a:pt x="27" y="2511"/>
                    <a:pt x="164" y="2749"/>
                    <a:pt x="411" y="2931"/>
                  </a:cubicBezTo>
                  <a:cubicBezTo>
                    <a:pt x="463" y="2969"/>
                    <a:pt x="489" y="3032"/>
                    <a:pt x="479" y="3095"/>
                  </a:cubicBezTo>
                  <a:cubicBezTo>
                    <a:pt x="437" y="3376"/>
                    <a:pt x="496" y="3628"/>
                    <a:pt x="647" y="3803"/>
                  </a:cubicBezTo>
                  <a:cubicBezTo>
                    <a:pt x="787" y="3967"/>
                    <a:pt x="1002" y="4057"/>
                    <a:pt x="1252" y="4057"/>
                  </a:cubicBezTo>
                  <a:cubicBezTo>
                    <a:pt x="1309" y="4057"/>
                    <a:pt x="1368" y="4053"/>
                    <a:pt x="1427" y="4043"/>
                  </a:cubicBezTo>
                  <a:cubicBezTo>
                    <a:pt x="1436" y="4043"/>
                    <a:pt x="1445" y="4042"/>
                    <a:pt x="1453" y="404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64" name="Google Shape;1364;p43"/>
            <p:cNvSpPr/>
            <p:nvPr/>
          </p:nvSpPr>
          <p:spPr>
            <a:xfrm>
              <a:off x="984960" y="4330800"/>
              <a:ext cx="86760" cy="86760"/>
            </a:xfrm>
            <a:custGeom>
              <a:avLst/>
              <a:gdLst/>
              <a:ahLst/>
              <a:cxnLst/>
              <a:rect l="l" t="t" r="r" b="b"/>
              <a:pathLst>
                <a:path w="241" h="241" extrusionOk="0">
                  <a:moveTo>
                    <a:pt x="164" y="0"/>
                  </a:moveTo>
                  <a:lnTo>
                    <a:pt x="78" y="0"/>
                  </a:lnTo>
                  <a:lnTo>
                    <a:pt x="78" y="78"/>
                  </a:lnTo>
                  <a:lnTo>
                    <a:pt x="0" y="78"/>
                  </a:lnTo>
                  <a:lnTo>
                    <a:pt x="0" y="163"/>
                  </a:lnTo>
                  <a:lnTo>
                    <a:pt x="78" y="163"/>
                  </a:lnTo>
                  <a:lnTo>
                    <a:pt x="78" y="241"/>
                  </a:lnTo>
                  <a:lnTo>
                    <a:pt x="164" y="241"/>
                  </a:lnTo>
                  <a:lnTo>
                    <a:pt x="164" y="163"/>
                  </a:lnTo>
                  <a:lnTo>
                    <a:pt x="241" y="163"/>
                  </a:lnTo>
                  <a:lnTo>
                    <a:pt x="241" y="78"/>
                  </a:lnTo>
                  <a:lnTo>
                    <a:pt x="164" y="78"/>
                  </a:lnTo>
                  <a:lnTo>
                    <a:pt x="164" y="0"/>
                  </a:lnTo>
                  <a:close/>
                </a:path>
              </a:pathLst>
            </a:custGeom>
            <a:solidFill>
              <a:schemeClr val="accent2"/>
            </a:solidFill>
            <a:ln>
              <a:noFill/>
            </a:ln>
          </p:spPr>
          <p:txBody>
            <a:bodyPr spcFirstLastPara="1" wrap="square" lIns="90000" tIns="41750" rIns="90000" bIns="41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65" name="Google Shape;1365;p43"/>
            <p:cNvSpPr/>
            <p:nvPr/>
          </p:nvSpPr>
          <p:spPr>
            <a:xfrm>
              <a:off x="1877040" y="4330800"/>
              <a:ext cx="86760" cy="86760"/>
            </a:xfrm>
            <a:custGeom>
              <a:avLst/>
              <a:gdLst/>
              <a:ahLst/>
              <a:cxnLst/>
              <a:rect l="l" t="t" r="r" b="b"/>
              <a:pathLst>
                <a:path w="241" h="241" extrusionOk="0">
                  <a:moveTo>
                    <a:pt x="241" y="78"/>
                  </a:moveTo>
                  <a:lnTo>
                    <a:pt x="164" y="78"/>
                  </a:lnTo>
                  <a:lnTo>
                    <a:pt x="164" y="0"/>
                  </a:lnTo>
                  <a:lnTo>
                    <a:pt x="78" y="0"/>
                  </a:lnTo>
                  <a:lnTo>
                    <a:pt x="78" y="78"/>
                  </a:lnTo>
                  <a:lnTo>
                    <a:pt x="0" y="78"/>
                  </a:lnTo>
                  <a:lnTo>
                    <a:pt x="0" y="163"/>
                  </a:lnTo>
                  <a:lnTo>
                    <a:pt x="78" y="163"/>
                  </a:lnTo>
                  <a:lnTo>
                    <a:pt x="78" y="241"/>
                  </a:lnTo>
                  <a:lnTo>
                    <a:pt x="164" y="241"/>
                  </a:lnTo>
                  <a:lnTo>
                    <a:pt x="164" y="163"/>
                  </a:lnTo>
                  <a:lnTo>
                    <a:pt x="241" y="163"/>
                  </a:lnTo>
                  <a:lnTo>
                    <a:pt x="241" y="78"/>
                  </a:lnTo>
                  <a:close/>
                </a:path>
              </a:pathLst>
            </a:custGeom>
            <a:solidFill>
              <a:schemeClr val="accent2"/>
            </a:solidFill>
            <a:ln>
              <a:noFill/>
            </a:ln>
          </p:spPr>
          <p:txBody>
            <a:bodyPr spcFirstLastPara="1" wrap="square" lIns="90000" tIns="41750" rIns="90000" bIns="41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66" name="Google Shape;1366;p43"/>
            <p:cNvSpPr/>
            <p:nvPr/>
          </p:nvSpPr>
          <p:spPr>
            <a:xfrm>
              <a:off x="903600" y="3794040"/>
              <a:ext cx="139320" cy="167760"/>
            </a:xfrm>
            <a:custGeom>
              <a:avLst/>
              <a:gdLst/>
              <a:ahLst/>
              <a:cxnLst/>
              <a:rect l="l" t="t" r="r" b="b"/>
              <a:pathLst>
                <a:path w="387" h="466" extrusionOk="0">
                  <a:moveTo>
                    <a:pt x="13" y="466"/>
                  </a:moveTo>
                  <a:lnTo>
                    <a:pt x="0" y="426"/>
                  </a:lnTo>
                  <a:lnTo>
                    <a:pt x="13" y="360"/>
                  </a:lnTo>
                  <a:lnTo>
                    <a:pt x="13" y="0"/>
                  </a:lnTo>
                  <a:lnTo>
                    <a:pt x="158" y="0"/>
                  </a:lnTo>
                  <a:lnTo>
                    <a:pt x="158" y="251"/>
                  </a:lnTo>
                  <a:lnTo>
                    <a:pt x="151" y="341"/>
                  </a:lnTo>
                  <a:lnTo>
                    <a:pt x="164" y="341"/>
                  </a:lnTo>
                  <a:lnTo>
                    <a:pt x="282" y="334"/>
                  </a:lnTo>
                  <a:lnTo>
                    <a:pt x="329" y="328"/>
                  </a:lnTo>
                  <a:lnTo>
                    <a:pt x="387" y="424"/>
                  </a:lnTo>
                  <a:lnTo>
                    <a:pt x="354" y="466"/>
                  </a:lnTo>
                  <a:lnTo>
                    <a:pt x="13" y="466"/>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67" name="Google Shape;1367;p43"/>
            <p:cNvSpPr/>
            <p:nvPr/>
          </p:nvSpPr>
          <p:spPr>
            <a:xfrm>
              <a:off x="1041480" y="3791520"/>
              <a:ext cx="170640" cy="172440"/>
            </a:xfrm>
            <a:custGeom>
              <a:avLst/>
              <a:gdLst/>
              <a:ahLst/>
              <a:cxnLst/>
              <a:rect l="l" t="t" r="r" b="b"/>
              <a:pathLst>
                <a:path w="474" h="479" extrusionOk="0">
                  <a:moveTo>
                    <a:pt x="237" y="479"/>
                  </a:moveTo>
                  <a:cubicBezTo>
                    <a:pt x="209" y="479"/>
                    <a:pt x="181" y="476"/>
                    <a:pt x="153" y="469"/>
                  </a:cubicBezTo>
                  <a:cubicBezTo>
                    <a:pt x="125" y="462"/>
                    <a:pt x="99" y="450"/>
                    <a:pt x="76" y="432"/>
                  </a:cubicBezTo>
                  <a:cubicBezTo>
                    <a:pt x="53" y="415"/>
                    <a:pt x="35" y="390"/>
                    <a:pt x="21" y="359"/>
                  </a:cubicBezTo>
                  <a:cubicBezTo>
                    <a:pt x="7" y="327"/>
                    <a:pt x="0" y="288"/>
                    <a:pt x="0" y="240"/>
                  </a:cubicBezTo>
                  <a:cubicBezTo>
                    <a:pt x="0" y="191"/>
                    <a:pt x="7" y="151"/>
                    <a:pt x="21" y="120"/>
                  </a:cubicBezTo>
                  <a:cubicBezTo>
                    <a:pt x="35" y="89"/>
                    <a:pt x="53" y="64"/>
                    <a:pt x="76" y="47"/>
                  </a:cubicBezTo>
                  <a:cubicBezTo>
                    <a:pt x="99" y="29"/>
                    <a:pt x="125" y="17"/>
                    <a:pt x="153" y="10"/>
                  </a:cubicBezTo>
                  <a:cubicBezTo>
                    <a:pt x="181" y="3"/>
                    <a:pt x="209" y="0"/>
                    <a:pt x="237" y="0"/>
                  </a:cubicBezTo>
                  <a:cubicBezTo>
                    <a:pt x="265" y="0"/>
                    <a:pt x="293" y="3"/>
                    <a:pt x="321" y="11"/>
                  </a:cubicBezTo>
                  <a:cubicBezTo>
                    <a:pt x="348" y="18"/>
                    <a:pt x="374" y="30"/>
                    <a:pt x="397" y="47"/>
                  </a:cubicBezTo>
                  <a:cubicBezTo>
                    <a:pt x="420" y="65"/>
                    <a:pt x="439" y="88"/>
                    <a:pt x="453" y="120"/>
                  </a:cubicBezTo>
                  <a:cubicBezTo>
                    <a:pt x="467" y="151"/>
                    <a:pt x="474" y="191"/>
                    <a:pt x="474" y="239"/>
                  </a:cubicBezTo>
                  <a:cubicBezTo>
                    <a:pt x="474" y="287"/>
                    <a:pt x="467" y="327"/>
                    <a:pt x="453" y="358"/>
                  </a:cubicBezTo>
                  <a:cubicBezTo>
                    <a:pt x="439" y="390"/>
                    <a:pt x="420" y="414"/>
                    <a:pt x="397" y="431"/>
                  </a:cubicBezTo>
                  <a:cubicBezTo>
                    <a:pt x="374" y="449"/>
                    <a:pt x="349" y="461"/>
                    <a:pt x="321" y="468"/>
                  </a:cubicBezTo>
                  <a:cubicBezTo>
                    <a:pt x="292" y="476"/>
                    <a:pt x="265" y="479"/>
                    <a:pt x="237" y="479"/>
                  </a:cubicBezTo>
                  <a:moveTo>
                    <a:pt x="237" y="348"/>
                  </a:moveTo>
                  <a:cubicBezTo>
                    <a:pt x="265" y="348"/>
                    <a:pt x="287" y="339"/>
                    <a:pt x="301" y="322"/>
                  </a:cubicBezTo>
                  <a:cubicBezTo>
                    <a:pt x="316" y="304"/>
                    <a:pt x="323" y="277"/>
                    <a:pt x="323" y="240"/>
                  </a:cubicBezTo>
                  <a:cubicBezTo>
                    <a:pt x="323" y="203"/>
                    <a:pt x="315" y="175"/>
                    <a:pt x="301" y="158"/>
                  </a:cubicBezTo>
                  <a:cubicBezTo>
                    <a:pt x="286" y="140"/>
                    <a:pt x="265" y="132"/>
                    <a:pt x="237" y="132"/>
                  </a:cubicBezTo>
                  <a:cubicBezTo>
                    <a:pt x="180" y="132"/>
                    <a:pt x="151" y="168"/>
                    <a:pt x="151" y="240"/>
                  </a:cubicBezTo>
                  <a:cubicBezTo>
                    <a:pt x="151" y="277"/>
                    <a:pt x="158" y="303"/>
                    <a:pt x="173" y="321"/>
                  </a:cubicBezTo>
                  <a:cubicBezTo>
                    <a:pt x="187" y="338"/>
                    <a:pt x="208" y="348"/>
                    <a:pt x="237" y="34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68" name="Google Shape;1368;p43"/>
            <p:cNvSpPr/>
            <p:nvPr/>
          </p:nvSpPr>
          <p:spPr>
            <a:xfrm>
              <a:off x="1227960" y="3791520"/>
              <a:ext cx="170640" cy="172440"/>
            </a:xfrm>
            <a:custGeom>
              <a:avLst/>
              <a:gdLst/>
              <a:ahLst/>
              <a:cxnLst/>
              <a:rect l="l" t="t" r="r" b="b"/>
              <a:pathLst>
                <a:path w="474" h="479" extrusionOk="0">
                  <a:moveTo>
                    <a:pt x="237" y="479"/>
                  </a:moveTo>
                  <a:cubicBezTo>
                    <a:pt x="209" y="479"/>
                    <a:pt x="180" y="476"/>
                    <a:pt x="153" y="469"/>
                  </a:cubicBezTo>
                  <a:cubicBezTo>
                    <a:pt x="125" y="462"/>
                    <a:pt x="100" y="449"/>
                    <a:pt x="77" y="432"/>
                  </a:cubicBezTo>
                  <a:cubicBezTo>
                    <a:pt x="54" y="414"/>
                    <a:pt x="35" y="390"/>
                    <a:pt x="21" y="359"/>
                  </a:cubicBezTo>
                  <a:cubicBezTo>
                    <a:pt x="7" y="327"/>
                    <a:pt x="0" y="288"/>
                    <a:pt x="0" y="240"/>
                  </a:cubicBezTo>
                  <a:cubicBezTo>
                    <a:pt x="0" y="191"/>
                    <a:pt x="7" y="151"/>
                    <a:pt x="21" y="120"/>
                  </a:cubicBezTo>
                  <a:cubicBezTo>
                    <a:pt x="35" y="89"/>
                    <a:pt x="54" y="64"/>
                    <a:pt x="77" y="47"/>
                  </a:cubicBezTo>
                  <a:cubicBezTo>
                    <a:pt x="100" y="29"/>
                    <a:pt x="125" y="17"/>
                    <a:pt x="153" y="10"/>
                  </a:cubicBezTo>
                  <a:cubicBezTo>
                    <a:pt x="181" y="3"/>
                    <a:pt x="209" y="0"/>
                    <a:pt x="237" y="0"/>
                  </a:cubicBezTo>
                  <a:cubicBezTo>
                    <a:pt x="265" y="0"/>
                    <a:pt x="293" y="3"/>
                    <a:pt x="321" y="11"/>
                  </a:cubicBezTo>
                  <a:cubicBezTo>
                    <a:pt x="349" y="18"/>
                    <a:pt x="374" y="30"/>
                    <a:pt x="397" y="47"/>
                  </a:cubicBezTo>
                  <a:cubicBezTo>
                    <a:pt x="420" y="65"/>
                    <a:pt x="439" y="88"/>
                    <a:pt x="453" y="120"/>
                  </a:cubicBezTo>
                  <a:cubicBezTo>
                    <a:pt x="467" y="151"/>
                    <a:pt x="474" y="191"/>
                    <a:pt x="474" y="239"/>
                  </a:cubicBezTo>
                  <a:cubicBezTo>
                    <a:pt x="474" y="287"/>
                    <a:pt x="467" y="327"/>
                    <a:pt x="453" y="358"/>
                  </a:cubicBezTo>
                  <a:cubicBezTo>
                    <a:pt x="439" y="390"/>
                    <a:pt x="420" y="414"/>
                    <a:pt x="397" y="431"/>
                  </a:cubicBezTo>
                  <a:cubicBezTo>
                    <a:pt x="374" y="449"/>
                    <a:pt x="349" y="461"/>
                    <a:pt x="321" y="468"/>
                  </a:cubicBezTo>
                  <a:cubicBezTo>
                    <a:pt x="293" y="476"/>
                    <a:pt x="265" y="479"/>
                    <a:pt x="237" y="479"/>
                  </a:cubicBezTo>
                  <a:moveTo>
                    <a:pt x="237" y="348"/>
                  </a:moveTo>
                  <a:cubicBezTo>
                    <a:pt x="266" y="348"/>
                    <a:pt x="287" y="339"/>
                    <a:pt x="302" y="322"/>
                  </a:cubicBezTo>
                  <a:cubicBezTo>
                    <a:pt x="316" y="304"/>
                    <a:pt x="323" y="277"/>
                    <a:pt x="323" y="240"/>
                  </a:cubicBezTo>
                  <a:cubicBezTo>
                    <a:pt x="323" y="203"/>
                    <a:pt x="316" y="175"/>
                    <a:pt x="302" y="158"/>
                  </a:cubicBezTo>
                  <a:cubicBezTo>
                    <a:pt x="287" y="140"/>
                    <a:pt x="266" y="132"/>
                    <a:pt x="237" y="132"/>
                  </a:cubicBezTo>
                  <a:cubicBezTo>
                    <a:pt x="180" y="132"/>
                    <a:pt x="152" y="168"/>
                    <a:pt x="152" y="240"/>
                  </a:cubicBezTo>
                  <a:cubicBezTo>
                    <a:pt x="152" y="277"/>
                    <a:pt x="159" y="303"/>
                    <a:pt x="173" y="321"/>
                  </a:cubicBezTo>
                  <a:cubicBezTo>
                    <a:pt x="187" y="338"/>
                    <a:pt x="209" y="348"/>
                    <a:pt x="237" y="34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69" name="Google Shape;1369;p43"/>
            <p:cNvSpPr/>
            <p:nvPr/>
          </p:nvSpPr>
          <p:spPr>
            <a:xfrm>
              <a:off x="1420920" y="3794040"/>
              <a:ext cx="169920" cy="167760"/>
            </a:xfrm>
            <a:custGeom>
              <a:avLst/>
              <a:gdLst/>
              <a:ahLst/>
              <a:cxnLst/>
              <a:rect l="l" t="t" r="r" b="b"/>
              <a:pathLst>
                <a:path w="472" h="466" extrusionOk="0">
                  <a:moveTo>
                    <a:pt x="13" y="466"/>
                  </a:moveTo>
                  <a:lnTo>
                    <a:pt x="13" y="108"/>
                  </a:lnTo>
                  <a:lnTo>
                    <a:pt x="0" y="41"/>
                  </a:lnTo>
                  <a:lnTo>
                    <a:pt x="13" y="0"/>
                  </a:lnTo>
                  <a:lnTo>
                    <a:pt x="158" y="0"/>
                  </a:lnTo>
                  <a:lnTo>
                    <a:pt x="158" y="79"/>
                  </a:lnTo>
                  <a:lnTo>
                    <a:pt x="151" y="184"/>
                  </a:lnTo>
                  <a:lnTo>
                    <a:pt x="170" y="184"/>
                  </a:lnTo>
                  <a:lnTo>
                    <a:pt x="269" y="0"/>
                  </a:lnTo>
                  <a:lnTo>
                    <a:pt x="427" y="0"/>
                  </a:lnTo>
                  <a:lnTo>
                    <a:pt x="427" y="39"/>
                  </a:lnTo>
                  <a:lnTo>
                    <a:pt x="296" y="224"/>
                  </a:lnTo>
                  <a:lnTo>
                    <a:pt x="407" y="361"/>
                  </a:lnTo>
                  <a:lnTo>
                    <a:pt x="472" y="426"/>
                  </a:lnTo>
                  <a:lnTo>
                    <a:pt x="472" y="466"/>
                  </a:lnTo>
                  <a:lnTo>
                    <a:pt x="298" y="466"/>
                  </a:lnTo>
                  <a:lnTo>
                    <a:pt x="184" y="305"/>
                  </a:lnTo>
                  <a:lnTo>
                    <a:pt x="158" y="311"/>
                  </a:lnTo>
                  <a:lnTo>
                    <a:pt x="158" y="387"/>
                  </a:lnTo>
                  <a:lnTo>
                    <a:pt x="165" y="426"/>
                  </a:lnTo>
                  <a:lnTo>
                    <a:pt x="158" y="466"/>
                  </a:lnTo>
                  <a:lnTo>
                    <a:pt x="13" y="466"/>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70" name="Google Shape;1370;p43"/>
            <p:cNvSpPr/>
            <p:nvPr/>
          </p:nvSpPr>
          <p:spPr>
            <a:xfrm>
              <a:off x="1607400" y="3794040"/>
              <a:ext cx="54720" cy="167760"/>
            </a:xfrm>
            <a:custGeom>
              <a:avLst/>
              <a:gdLst/>
              <a:ahLst/>
              <a:cxnLst/>
              <a:rect l="l" t="t" r="r" b="b"/>
              <a:pathLst>
                <a:path w="152" h="466" extrusionOk="0">
                  <a:moveTo>
                    <a:pt x="7" y="466"/>
                  </a:moveTo>
                  <a:lnTo>
                    <a:pt x="7" y="105"/>
                  </a:lnTo>
                  <a:lnTo>
                    <a:pt x="0" y="39"/>
                  </a:lnTo>
                  <a:lnTo>
                    <a:pt x="7" y="0"/>
                  </a:lnTo>
                  <a:lnTo>
                    <a:pt x="152" y="0"/>
                  </a:lnTo>
                  <a:lnTo>
                    <a:pt x="152" y="466"/>
                  </a:lnTo>
                  <a:lnTo>
                    <a:pt x="7" y="466"/>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71" name="Google Shape;1371;p43"/>
            <p:cNvSpPr/>
            <p:nvPr/>
          </p:nvSpPr>
          <p:spPr>
            <a:xfrm>
              <a:off x="1690560" y="3794400"/>
              <a:ext cx="168840" cy="167400"/>
            </a:xfrm>
            <a:custGeom>
              <a:avLst/>
              <a:gdLst/>
              <a:ahLst/>
              <a:cxnLst/>
              <a:rect l="l" t="t" r="r" b="b"/>
              <a:pathLst>
                <a:path w="469" h="465" extrusionOk="0">
                  <a:moveTo>
                    <a:pt x="13" y="465"/>
                  </a:moveTo>
                  <a:lnTo>
                    <a:pt x="13" y="105"/>
                  </a:lnTo>
                  <a:lnTo>
                    <a:pt x="0" y="39"/>
                  </a:lnTo>
                  <a:lnTo>
                    <a:pt x="13" y="0"/>
                  </a:lnTo>
                  <a:lnTo>
                    <a:pt x="145" y="0"/>
                  </a:lnTo>
                  <a:lnTo>
                    <a:pt x="278" y="165"/>
                  </a:lnTo>
                  <a:lnTo>
                    <a:pt x="310" y="220"/>
                  </a:lnTo>
                  <a:lnTo>
                    <a:pt x="317" y="220"/>
                  </a:lnTo>
                  <a:lnTo>
                    <a:pt x="317" y="0"/>
                  </a:lnTo>
                  <a:lnTo>
                    <a:pt x="469" y="0"/>
                  </a:lnTo>
                  <a:lnTo>
                    <a:pt x="469" y="39"/>
                  </a:lnTo>
                  <a:lnTo>
                    <a:pt x="462" y="105"/>
                  </a:lnTo>
                  <a:lnTo>
                    <a:pt x="462" y="465"/>
                  </a:lnTo>
                  <a:lnTo>
                    <a:pt x="331" y="465"/>
                  </a:lnTo>
                  <a:lnTo>
                    <a:pt x="166" y="240"/>
                  </a:lnTo>
                  <a:lnTo>
                    <a:pt x="159" y="240"/>
                  </a:lnTo>
                  <a:lnTo>
                    <a:pt x="159" y="279"/>
                  </a:lnTo>
                  <a:lnTo>
                    <a:pt x="166" y="465"/>
                  </a:lnTo>
                  <a:lnTo>
                    <a:pt x="13" y="465"/>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72" name="Google Shape;1372;p43"/>
            <p:cNvSpPr/>
            <p:nvPr/>
          </p:nvSpPr>
          <p:spPr>
            <a:xfrm>
              <a:off x="1881720" y="3791520"/>
              <a:ext cx="168120" cy="172440"/>
            </a:xfrm>
            <a:custGeom>
              <a:avLst/>
              <a:gdLst/>
              <a:ahLst/>
              <a:cxnLst/>
              <a:rect l="l" t="t" r="r" b="b"/>
              <a:pathLst>
                <a:path w="467" h="479" extrusionOk="0">
                  <a:moveTo>
                    <a:pt x="263" y="479"/>
                  </a:moveTo>
                  <a:cubicBezTo>
                    <a:pt x="225" y="479"/>
                    <a:pt x="189" y="476"/>
                    <a:pt x="157" y="469"/>
                  </a:cubicBezTo>
                  <a:cubicBezTo>
                    <a:pt x="125" y="462"/>
                    <a:pt x="98" y="449"/>
                    <a:pt x="74" y="432"/>
                  </a:cubicBezTo>
                  <a:cubicBezTo>
                    <a:pt x="50" y="414"/>
                    <a:pt x="32" y="390"/>
                    <a:pt x="19" y="359"/>
                  </a:cubicBezTo>
                  <a:cubicBezTo>
                    <a:pt x="6" y="327"/>
                    <a:pt x="0" y="288"/>
                    <a:pt x="0" y="240"/>
                  </a:cubicBezTo>
                  <a:cubicBezTo>
                    <a:pt x="0" y="191"/>
                    <a:pt x="6" y="152"/>
                    <a:pt x="20" y="121"/>
                  </a:cubicBezTo>
                  <a:cubicBezTo>
                    <a:pt x="33" y="89"/>
                    <a:pt x="52" y="65"/>
                    <a:pt x="75" y="48"/>
                  </a:cubicBezTo>
                  <a:cubicBezTo>
                    <a:pt x="99" y="30"/>
                    <a:pt x="125" y="18"/>
                    <a:pt x="155" y="11"/>
                  </a:cubicBezTo>
                  <a:cubicBezTo>
                    <a:pt x="185" y="4"/>
                    <a:pt x="216" y="0"/>
                    <a:pt x="249" y="0"/>
                  </a:cubicBezTo>
                  <a:cubicBezTo>
                    <a:pt x="270" y="0"/>
                    <a:pt x="290" y="1"/>
                    <a:pt x="308" y="3"/>
                  </a:cubicBezTo>
                  <a:cubicBezTo>
                    <a:pt x="326" y="5"/>
                    <a:pt x="342" y="8"/>
                    <a:pt x="357" y="12"/>
                  </a:cubicBezTo>
                  <a:lnTo>
                    <a:pt x="446" y="64"/>
                  </a:lnTo>
                  <a:lnTo>
                    <a:pt x="400" y="180"/>
                  </a:lnTo>
                  <a:lnTo>
                    <a:pt x="255" y="135"/>
                  </a:lnTo>
                  <a:cubicBezTo>
                    <a:pt x="236" y="135"/>
                    <a:pt x="219" y="138"/>
                    <a:pt x="203" y="144"/>
                  </a:cubicBezTo>
                  <a:cubicBezTo>
                    <a:pt x="188" y="150"/>
                    <a:pt x="175" y="161"/>
                    <a:pt x="165" y="176"/>
                  </a:cubicBezTo>
                  <a:cubicBezTo>
                    <a:pt x="156" y="191"/>
                    <a:pt x="151" y="212"/>
                    <a:pt x="151" y="240"/>
                  </a:cubicBezTo>
                  <a:cubicBezTo>
                    <a:pt x="151" y="282"/>
                    <a:pt x="160" y="312"/>
                    <a:pt x="178" y="329"/>
                  </a:cubicBezTo>
                  <a:cubicBezTo>
                    <a:pt x="196" y="346"/>
                    <a:pt x="222" y="354"/>
                    <a:pt x="255" y="354"/>
                  </a:cubicBezTo>
                  <a:cubicBezTo>
                    <a:pt x="268" y="354"/>
                    <a:pt x="279" y="353"/>
                    <a:pt x="287" y="352"/>
                  </a:cubicBezTo>
                  <a:cubicBezTo>
                    <a:pt x="295" y="350"/>
                    <a:pt x="302" y="348"/>
                    <a:pt x="308" y="346"/>
                  </a:cubicBezTo>
                  <a:lnTo>
                    <a:pt x="308" y="310"/>
                  </a:lnTo>
                  <a:lnTo>
                    <a:pt x="251" y="310"/>
                  </a:lnTo>
                  <a:lnTo>
                    <a:pt x="251" y="206"/>
                  </a:lnTo>
                  <a:lnTo>
                    <a:pt x="460" y="206"/>
                  </a:lnTo>
                  <a:lnTo>
                    <a:pt x="467" y="246"/>
                  </a:lnTo>
                  <a:lnTo>
                    <a:pt x="453" y="313"/>
                  </a:lnTo>
                  <a:lnTo>
                    <a:pt x="453" y="451"/>
                  </a:lnTo>
                  <a:cubicBezTo>
                    <a:pt x="448" y="453"/>
                    <a:pt x="437" y="456"/>
                    <a:pt x="420" y="461"/>
                  </a:cubicBezTo>
                  <a:cubicBezTo>
                    <a:pt x="403" y="465"/>
                    <a:pt x="382" y="469"/>
                    <a:pt x="355" y="473"/>
                  </a:cubicBezTo>
                  <a:cubicBezTo>
                    <a:pt x="328" y="477"/>
                    <a:pt x="297" y="479"/>
                    <a:pt x="263" y="479"/>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73" name="Google Shape;1373;p43"/>
            <p:cNvSpPr/>
            <p:nvPr/>
          </p:nvSpPr>
          <p:spPr>
            <a:xfrm>
              <a:off x="979920" y="4078080"/>
              <a:ext cx="170280" cy="167760"/>
            </a:xfrm>
            <a:custGeom>
              <a:avLst/>
              <a:gdLst/>
              <a:ahLst/>
              <a:cxnLst/>
              <a:rect l="l" t="t" r="r" b="b"/>
              <a:pathLst>
                <a:path w="473" h="466" extrusionOk="0">
                  <a:moveTo>
                    <a:pt x="14" y="466"/>
                  </a:moveTo>
                  <a:lnTo>
                    <a:pt x="14" y="105"/>
                  </a:lnTo>
                  <a:lnTo>
                    <a:pt x="0" y="39"/>
                  </a:lnTo>
                  <a:lnTo>
                    <a:pt x="14" y="0"/>
                  </a:lnTo>
                  <a:lnTo>
                    <a:pt x="264" y="0"/>
                  </a:lnTo>
                  <a:cubicBezTo>
                    <a:pt x="313" y="0"/>
                    <a:pt x="353" y="10"/>
                    <a:pt x="383" y="29"/>
                  </a:cubicBezTo>
                  <a:cubicBezTo>
                    <a:pt x="412" y="48"/>
                    <a:pt x="427" y="77"/>
                    <a:pt x="427" y="117"/>
                  </a:cubicBezTo>
                  <a:cubicBezTo>
                    <a:pt x="427" y="138"/>
                    <a:pt x="423" y="157"/>
                    <a:pt x="416" y="170"/>
                  </a:cubicBezTo>
                  <a:cubicBezTo>
                    <a:pt x="408" y="184"/>
                    <a:pt x="398" y="195"/>
                    <a:pt x="386" y="205"/>
                  </a:cubicBezTo>
                  <a:cubicBezTo>
                    <a:pt x="401" y="208"/>
                    <a:pt x="415" y="215"/>
                    <a:pt x="428" y="224"/>
                  </a:cubicBezTo>
                  <a:cubicBezTo>
                    <a:pt x="442" y="234"/>
                    <a:pt x="452" y="247"/>
                    <a:pt x="461" y="262"/>
                  </a:cubicBezTo>
                  <a:cubicBezTo>
                    <a:pt x="469" y="278"/>
                    <a:pt x="473" y="296"/>
                    <a:pt x="473" y="319"/>
                  </a:cubicBezTo>
                  <a:cubicBezTo>
                    <a:pt x="473" y="365"/>
                    <a:pt x="460" y="401"/>
                    <a:pt x="433" y="427"/>
                  </a:cubicBezTo>
                  <a:cubicBezTo>
                    <a:pt x="406" y="453"/>
                    <a:pt x="362" y="466"/>
                    <a:pt x="303" y="466"/>
                  </a:cubicBezTo>
                  <a:lnTo>
                    <a:pt x="14" y="466"/>
                  </a:lnTo>
                  <a:moveTo>
                    <a:pt x="158" y="181"/>
                  </a:moveTo>
                  <a:lnTo>
                    <a:pt x="236" y="181"/>
                  </a:lnTo>
                  <a:cubicBezTo>
                    <a:pt x="251" y="181"/>
                    <a:pt x="261" y="179"/>
                    <a:pt x="268" y="174"/>
                  </a:cubicBezTo>
                  <a:cubicBezTo>
                    <a:pt x="274" y="170"/>
                    <a:pt x="278" y="162"/>
                    <a:pt x="278" y="152"/>
                  </a:cubicBezTo>
                  <a:cubicBezTo>
                    <a:pt x="278" y="142"/>
                    <a:pt x="273" y="135"/>
                    <a:pt x="264" y="131"/>
                  </a:cubicBezTo>
                  <a:cubicBezTo>
                    <a:pt x="254" y="127"/>
                    <a:pt x="242" y="125"/>
                    <a:pt x="229" y="125"/>
                  </a:cubicBezTo>
                  <a:lnTo>
                    <a:pt x="158" y="125"/>
                  </a:lnTo>
                  <a:lnTo>
                    <a:pt x="158" y="181"/>
                  </a:lnTo>
                  <a:moveTo>
                    <a:pt x="158" y="340"/>
                  </a:moveTo>
                  <a:lnTo>
                    <a:pt x="270" y="340"/>
                  </a:lnTo>
                  <a:cubicBezTo>
                    <a:pt x="288" y="340"/>
                    <a:pt x="300" y="338"/>
                    <a:pt x="307" y="332"/>
                  </a:cubicBezTo>
                  <a:cubicBezTo>
                    <a:pt x="314" y="327"/>
                    <a:pt x="317" y="320"/>
                    <a:pt x="317" y="310"/>
                  </a:cubicBezTo>
                  <a:cubicBezTo>
                    <a:pt x="317" y="289"/>
                    <a:pt x="304" y="279"/>
                    <a:pt x="277" y="279"/>
                  </a:cubicBezTo>
                  <a:lnTo>
                    <a:pt x="158" y="279"/>
                  </a:lnTo>
                  <a:lnTo>
                    <a:pt x="158" y="340"/>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74" name="Google Shape;1374;p43"/>
            <p:cNvSpPr/>
            <p:nvPr/>
          </p:nvSpPr>
          <p:spPr>
            <a:xfrm>
              <a:off x="1173960" y="4078080"/>
              <a:ext cx="151200" cy="167760"/>
            </a:xfrm>
            <a:custGeom>
              <a:avLst/>
              <a:gdLst/>
              <a:ahLst/>
              <a:cxnLst/>
              <a:rect l="l" t="t" r="r" b="b"/>
              <a:pathLst>
                <a:path w="420" h="466" extrusionOk="0">
                  <a:moveTo>
                    <a:pt x="13" y="466"/>
                  </a:moveTo>
                  <a:lnTo>
                    <a:pt x="0" y="426"/>
                  </a:lnTo>
                  <a:lnTo>
                    <a:pt x="13" y="360"/>
                  </a:lnTo>
                  <a:lnTo>
                    <a:pt x="13" y="0"/>
                  </a:lnTo>
                  <a:lnTo>
                    <a:pt x="352" y="0"/>
                  </a:lnTo>
                  <a:lnTo>
                    <a:pt x="385" y="20"/>
                  </a:lnTo>
                  <a:lnTo>
                    <a:pt x="342" y="131"/>
                  </a:lnTo>
                  <a:lnTo>
                    <a:pt x="282" y="125"/>
                  </a:lnTo>
                  <a:lnTo>
                    <a:pt x="159" y="125"/>
                  </a:lnTo>
                  <a:lnTo>
                    <a:pt x="159" y="177"/>
                  </a:lnTo>
                  <a:lnTo>
                    <a:pt x="322" y="177"/>
                  </a:lnTo>
                  <a:lnTo>
                    <a:pt x="322" y="286"/>
                  </a:lnTo>
                  <a:lnTo>
                    <a:pt x="231" y="286"/>
                  </a:lnTo>
                  <a:lnTo>
                    <a:pt x="159" y="279"/>
                  </a:lnTo>
                  <a:lnTo>
                    <a:pt x="159" y="340"/>
                  </a:lnTo>
                  <a:lnTo>
                    <a:pt x="342" y="340"/>
                  </a:lnTo>
                  <a:lnTo>
                    <a:pt x="420" y="423"/>
                  </a:lnTo>
                  <a:lnTo>
                    <a:pt x="381" y="465"/>
                  </a:lnTo>
                  <a:lnTo>
                    <a:pt x="13" y="465"/>
                  </a:lnTo>
                  <a:lnTo>
                    <a:pt x="13" y="466"/>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75" name="Google Shape;1375;p43"/>
            <p:cNvSpPr/>
            <p:nvPr/>
          </p:nvSpPr>
          <p:spPr>
            <a:xfrm>
              <a:off x="1329840" y="4078080"/>
              <a:ext cx="147960" cy="167760"/>
            </a:xfrm>
            <a:custGeom>
              <a:avLst/>
              <a:gdLst/>
              <a:ahLst/>
              <a:cxnLst/>
              <a:rect l="l" t="t" r="r" b="b"/>
              <a:pathLst>
                <a:path w="411" h="466" extrusionOk="0">
                  <a:moveTo>
                    <a:pt x="132" y="466"/>
                  </a:moveTo>
                  <a:lnTo>
                    <a:pt x="132" y="125"/>
                  </a:lnTo>
                  <a:lnTo>
                    <a:pt x="0" y="132"/>
                  </a:lnTo>
                  <a:lnTo>
                    <a:pt x="0" y="0"/>
                  </a:lnTo>
                  <a:lnTo>
                    <a:pt x="411" y="0"/>
                  </a:lnTo>
                  <a:lnTo>
                    <a:pt x="411" y="132"/>
                  </a:lnTo>
                  <a:lnTo>
                    <a:pt x="277" y="125"/>
                  </a:lnTo>
                  <a:lnTo>
                    <a:pt x="277" y="360"/>
                  </a:lnTo>
                  <a:lnTo>
                    <a:pt x="284" y="426"/>
                  </a:lnTo>
                  <a:lnTo>
                    <a:pt x="277" y="466"/>
                  </a:lnTo>
                  <a:lnTo>
                    <a:pt x="132" y="466"/>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76" name="Google Shape;1376;p43"/>
            <p:cNvSpPr/>
            <p:nvPr/>
          </p:nvSpPr>
          <p:spPr>
            <a:xfrm>
              <a:off x="1487160" y="4078080"/>
              <a:ext cx="147960" cy="167760"/>
            </a:xfrm>
            <a:custGeom>
              <a:avLst/>
              <a:gdLst/>
              <a:ahLst/>
              <a:cxnLst/>
              <a:rect l="l" t="t" r="r" b="b"/>
              <a:pathLst>
                <a:path w="411" h="466" extrusionOk="0">
                  <a:moveTo>
                    <a:pt x="131" y="466"/>
                  </a:moveTo>
                  <a:lnTo>
                    <a:pt x="131" y="125"/>
                  </a:lnTo>
                  <a:lnTo>
                    <a:pt x="0" y="132"/>
                  </a:lnTo>
                  <a:lnTo>
                    <a:pt x="0" y="0"/>
                  </a:lnTo>
                  <a:lnTo>
                    <a:pt x="411" y="0"/>
                  </a:lnTo>
                  <a:lnTo>
                    <a:pt x="411" y="132"/>
                  </a:lnTo>
                  <a:lnTo>
                    <a:pt x="276" y="125"/>
                  </a:lnTo>
                  <a:lnTo>
                    <a:pt x="276" y="360"/>
                  </a:lnTo>
                  <a:lnTo>
                    <a:pt x="283" y="426"/>
                  </a:lnTo>
                  <a:lnTo>
                    <a:pt x="276" y="466"/>
                  </a:lnTo>
                  <a:lnTo>
                    <a:pt x="131" y="466"/>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77" name="Google Shape;1377;p43"/>
            <p:cNvSpPr/>
            <p:nvPr/>
          </p:nvSpPr>
          <p:spPr>
            <a:xfrm>
              <a:off x="1654200" y="4078080"/>
              <a:ext cx="150840" cy="167760"/>
            </a:xfrm>
            <a:custGeom>
              <a:avLst/>
              <a:gdLst/>
              <a:ahLst/>
              <a:cxnLst/>
              <a:rect l="l" t="t" r="r" b="b"/>
              <a:pathLst>
                <a:path w="419" h="466" extrusionOk="0">
                  <a:moveTo>
                    <a:pt x="13" y="466"/>
                  </a:moveTo>
                  <a:lnTo>
                    <a:pt x="0" y="426"/>
                  </a:lnTo>
                  <a:lnTo>
                    <a:pt x="13" y="360"/>
                  </a:lnTo>
                  <a:lnTo>
                    <a:pt x="13" y="0"/>
                  </a:lnTo>
                  <a:lnTo>
                    <a:pt x="352" y="0"/>
                  </a:lnTo>
                  <a:lnTo>
                    <a:pt x="384" y="20"/>
                  </a:lnTo>
                  <a:lnTo>
                    <a:pt x="341" y="131"/>
                  </a:lnTo>
                  <a:lnTo>
                    <a:pt x="282" y="125"/>
                  </a:lnTo>
                  <a:lnTo>
                    <a:pt x="159" y="125"/>
                  </a:lnTo>
                  <a:lnTo>
                    <a:pt x="159" y="177"/>
                  </a:lnTo>
                  <a:lnTo>
                    <a:pt x="321" y="177"/>
                  </a:lnTo>
                  <a:lnTo>
                    <a:pt x="321" y="286"/>
                  </a:lnTo>
                  <a:lnTo>
                    <a:pt x="231" y="286"/>
                  </a:lnTo>
                  <a:lnTo>
                    <a:pt x="159" y="279"/>
                  </a:lnTo>
                  <a:lnTo>
                    <a:pt x="159" y="340"/>
                  </a:lnTo>
                  <a:lnTo>
                    <a:pt x="341" y="340"/>
                  </a:lnTo>
                  <a:lnTo>
                    <a:pt x="419" y="423"/>
                  </a:lnTo>
                  <a:lnTo>
                    <a:pt x="381" y="465"/>
                  </a:lnTo>
                  <a:lnTo>
                    <a:pt x="13" y="465"/>
                  </a:lnTo>
                  <a:lnTo>
                    <a:pt x="13" y="466"/>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78" name="Google Shape;1378;p43"/>
            <p:cNvSpPr/>
            <p:nvPr/>
          </p:nvSpPr>
          <p:spPr>
            <a:xfrm>
              <a:off x="1819440" y="4078080"/>
              <a:ext cx="158040" cy="167760"/>
            </a:xfrm>
            <a:custGeom>
              <a:avLst/>
              <a:gdLst/>
              <a:ahLst/>
              <a:cxnLst/>
              <a:rect l="l" t="t" r="r" b="b"/>
              <a:pathLst>
                <a:path w="439" h="466" extrusionOk="0">
                  <a:moveTo>
                    <a:pt x="13" y="466"/>
                  </a:moveTo>
                  <a:lnTo>
                    <a:pt x="13" y="106"/>
                  </a:lnTo>
                  <a:lnTo>
                    <a:pt x="0" y="39"/>
                  </a:lnTo>
                  <a:lnTo>
                    <a:pt x="13" y="0"/>
                  </a:lnTo>
                  <a:lnTo>
                    <a:pt x="250" y="0"/>
                  </a:lnTo>
                  <a:cubicBezTo>
                    <a:pt x="286" y="0"/>
                    <a:pt x="317" y="6"/>
                    <a:pt x="342" y="17"/>
                  </a:cubicBezTo>
                  <a:cubicBezTo>
                    <a:pt x="368" y="28"/>
                    <a:pt x="387" y="47"/>
                    <a:pt x="400" y="72"/>
                  </a:cubicBezTo>
                  <a:cubicBezTo>
                    <a:pt x="414" y="97"/>
                    <a:pt x="420" y="130"/>
                    <a:pt x="420" y="172"/>
                  </a:cubicBezTo>
                  <a:cubicBezTo>
                    <a:pt x="420" y="210"/>
                    <a:pt x="414" y="242"/>
                    <a:pt x="401" y="266"/>
                  </a:cubicBezTo>
                  <a:cubicBezTo>
                    <a:pt x="389" y="291"/>
                    <a:pt x="370" y="309"/>
                    <a:pt x="345" y="322"/>
                  </a:cubicBezTo>
                  <a:lnTo>
                    <a:pt x="356" y="331"/>
                  </a:lnTo>
                  <a:lnTo>
                    <a:pt x="402" y="393"/>
                  </a:lnTo>
                  <a:lnTo>
                    <a:pt x="439" y="426"/>
                  </a:lnTo>
                  <a:lnTo>
                    <a:pt x="439" y="466"/>
                  </a:lnTo>
                  <a:lnTo>
                    <a:pt x="265" y="466"/>
                  </a:lnTo>
                  <a:lnTo>
                    <a:pt x="193" y="345"/>
                  </a:lnTo>
                  <a:lnTo>
                    <a:pt x="158" y="345"/>
                  </a:lnTo>
                  <a:lnTo>
                    <a:pt x="158" y="360"/>
                  </a:lnTo>
                  <a:lnTo>
                    <a:pt x="164" y="426"/>
                  </a:lnTo>
                  <a:lnTo>
                    <a:pt x="158" y="466"/>
                  </a:lnTo>
                  <a:lnTo>
                    <a:pt x="13" y="466"/>
                  </a:lnTo>
                  <a:moveTo>
                    <a:pt x="158" y="222"/>
                  </a:moveTo>
                  <a:lnTo>
                    <a:pt x="196" y="222"/>
                  </a:lnTo>
                  <a:cubicBezTo>
                    <a:pt x="211" y="222"/>
                    <a:pt x="225" y="221"/>
                    <a:pt x="236" y="220"/>
                  </a:cubicBezTo>
                  <a:cubicBezTo>
                    <a:pt x="247" y="219"/>
                    <a:pt x="256" y="215"/>
                    <a:pt x="262" y="208"/>
                  </a:cubicBezTo>
                  <a:cubicBezTo>
                    <a:pt x="268" y="201"/>
                    <a:pt x="271" y="190"/>
                    <a:pt x="271" y="175"/>
                  </a:cubicBezTo>
                  <a:cubicBezTo>
                    <a:pt x="271" y="158"/>
                    <a:pt x="268" y="147"/>
                    <a:pt x="261" y="140"/>
                  </a:cubicBezTo>
                  <a:cubicBezTo>
                    <a:pt x="255" y="133"/>
                    <a:pt x="246" y="128"/>
                    <a:pt x="234" y="127"/>
                  </a:cubicBezTo>
                  <a:cubicBezTo>
                    <a:pt x="222" y="125"/>
                    <a:pt x="209" y="124"/>
                    <a:pt x="193" y="124"/>
                  </a:cubicBezTo>
                  <a:lnTo>
                    <a:pt x="151" y="124"/>
                  </a:lnTo>
                  <a:lnTo>
                    <a:pt x="158" y="222"/>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79" name="Google Shape;1379;p43"/>
            <p:cNvSpPr/>
            <p:nvPr/>
          </p:nvSpPr>
          <p:spPr>
            <a:xfrm>
              <a:off x="1164600" y="3574800"/>
              <a:ext cx="80280" cy="91080"/>
            </a:xfrm>
            <a:custGeom>
              <a:avLst/>
              <a:gdLst/>
              <a:ahLst/>
              <a:cxnLst/>
              <a:rect l="l" t="t" r="r" b="b"/>
              <a:pathLst>
                <a:path w="223" h="253" extrusionOk="0">
                  <a:moveTo>
                    <a:pt x="223" y="205"/>
                  </a:moveTo>
                  <a:lnTo>
                    <a:pt x="187" y="216"/>
                  </a:lnTo>
                  <a:lnTo>
                    <a:pt x="161" y="125"/>
                  </a:lnTo>
                  <a:lnTo>
                    <a:pt x="69" y="151"/>
                  </a:lnTo>
                  <a:lnTo>
                    <a:pt x="96" y="242"/>
                  </a:lnTo>
                  <a:lnTo>
                    <a:pt x="60" y="253"/>
                  </a:lnTo>
                  <a:lnTo>
                    <a:pt x="0" y="47"/>
                  </a:lnTo>
                  <a:lnTo>
                    <a:pt x="36" y="37"/>
                  </a:lnTo>
                  <a:lnTo>
                    <a:pt x="61" y="123"/>
                  </a:lnTo>
                  <a:lnTo>
                    <a:pt x="152" y="96"/>
                  </a:lnTo>
                  <a:lnTo>
                    <a:pt x="127" y="10"/>
                  </a:lnTo>
                  <a:lnTo>
                    <a:pt x="163" y="0"/>
                  </a:lnTo>
                  <a:lnTo>
                    <a:pt x="223" y="205"/>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0" name="Google Shape;1380;p43"/>
            <p:cNvSpPr/>
            <p:nvPr/>
          </p:nvSpPr>
          <p:spPr>
            <a:xfrm>
              <a:off x="1247400" y="3558600"/>
              <a:ext cx="65160" cy="85680"/>
            </a:xfrm>
            <a:custGeom>
              <a:avLst/>
              <a:gdLst/>
              <a:ahLst/>
              <a:cxnLst/>
              <a:rect l="l" t="t" r="r" b="b"/>
              <a:pathLst>
                <a:path w="181" h="238" extrusionOk="0">
                  <a:moveTo>
                    <a:pt x="147" y="119"/>
                  </a:moveTo>
                  <a:lnTo>
                    <a:pt x="61" y="137"/>
                  </a:lnTo>
                  <a:lnTo>
                    <a:pt x="74" y="201"/>
                  </a:lnTo>
                  <a:lnTo>
                    <a:pt x="175" y="181"/>
                  </a:lnTo>
                  <a:lnTo>
                    <a:pt x="181" y="210"/>
                  </a:lnTo>
                  <a:lnTo>
                    <a:pt x="44" y="238"/>
                  </a:lnTo>
                  <a:lnTo>
                    <a:pt x="0" y="29"/>
                  </a:lnTo>
                  <a:lnTo>
                    <a:pt x="136" y="0"/>
                  </a:lnTo>
                  <a:lnTo>
                    <a:pt x="142" y="30"/>
                  </a:lnTo>
                  <a:lnTo>
                    <a:pt x="43" y="51"/>
                  </a:lnTo>
                  <a:lnTo>
                    <a:pt x="55" y="108"/>
                  </a:lnTo>
                  <a:lnTo>
                    <a:pt x="141" y="90"/>
                  </a:lnTo>
                  <a:lnTo>
                    <a:pt x="147" y="119"/>
                  </a:lnTo>
                  <a:close/>
                </a:path>
              </a:pathLst>
            </a:custGeom>
            <a:solidFill>
              <a:schemeClr val="accent2"/>
            </a:solidFill>
            <a:ln>
              <a:noFill/>
            </a:ln>
          </p:spPr>
          <p:txBody>
            <a:bodyPr spcFirstLastPara="1" wrap="square" lIns="90000" tIns="40675" rIns="90000" bIns="406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1" name="Google Shape;1381;p43"/>
            <p:cNvSpPr/>
            <p:nvPr/>
          </p:nvSpPr>
          <p:spPr>
            <a:xfrm>
              <a:off x="1308600" y="3547800"/>
              <a:ext cx="64440" cy="81720"/>
            </a:xfrm>
            <a:custGeom>
              <a:avLst/>
              <a:gdLst/>
              <a:ahLst/>
              <a:cxnLst/>
              <a:rect l="l" t="t" r="r" b="b"/>
              <a:pathLst>
                <a:path w="179" h="227" extrusionOk="0">
                  <a:moveTo>
                    <a:pt x="103" y="113"/>
                  </a:moveTo>
                  <a:lnTo>
                    <a:pt x="139" y="6"/>
                  </a:lnTo>
                  <a:lnTo>
                    <a:pt x="179" y="0"/>
                  </a:lnTo>
                  <a:lnTo>
                    <a:pt x="126" y="144"/>
                  </a:lnTo>
                  <a:lnTo>
                    <a:pt x="136" y="222"/>
                  </a:lnTo>
                  <a:lnTo>
                    <a:pt x="99" y="227"/>
                  </a:lnTo>
                  <a:lnTo>
                    <a:pt x="89" y="149"/>
                  </a:lnTo>
                  <a:lnTo>
                    <a:pt x="0" y="24"/>
                  </a:lnTo>
                  <a:lnTo>
                    <a:pt x="41" y="19"/>
                  </a:lnTo>
                  <a:lnTo>
                    <a:pt x="103" y="113"/>
                  </a:lnTo>
                  <a:close/>
                </a:path>
              </a:pathLst>
            </a:custGeom>
            <a:solidFill>
              <a:schemeClr val="accent2"/>
            </a:solidFill>
            <a:ln>
              <a:noFill/>
            </a:ln>
          </p:spPr>
          <p:txBody>
            <a:bodyPr spcFirstLastPara="1" wrap="square" lIns="90000" tIns="36700" rIns="90000" bIns="367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2" name="Google Shape;1382;p43"/>
            <p:cNvSpPr/>
            <p:nvPr/>
          </p:nvSpPr>
          <p:spPr>
            <a:xfrm>
              <a:off x="1377720" y="3611520"/>
              <a:ext cx="15480" cy="30600"/>
            </a:xfrm>
            <a:custGeom>
              <a:avLst/>
              <a:gdLst/>
              <a:ahLst/>
              <a:cxnLst/>
              <a:rect l="l" t="t" r="r" b="b"/>
              <a:pathLst>
                <a:path w="43" h="85" extrusionOk="0">
                  <a:moveTo>
                    <a:pt x="20" y="85"/>
                  </a:moveTo>
                  <a:lnTo>
                    <a:pt x="0" y="75"/>
                  </a:lnTo>
                  <a:cubicBezTo>
                    <a:pt x="5" y="66"/>
                    <a:pt x="8" y="58"/>
                    <a:pt x="10" y="51"/>
                  </a:cubicBezTo>
                  <a:cubicBezTo>
                    <a:pt x="11" y="44"/>
                    <a:pt x="12" y="37"/>
                    <a:pt x="11" y="31"/>
                  </a:cubicBezTo>
                  <a:lnTo>
                    <a:pt x="8" y="3"/>
                  </a:lnTo>
                  <a:lnTo>
                    <a:pt x="40" y="0"/>
                  </a:lnTo>
                  <a:lnTo>
                    <a:pt x="43" y="26"/>
                  </a:lnTo>
                  <a:cubicBezTo>
                    <a:pt x="43" y="36"/>
                    <a:pt x="42" y="47"/>
                    <a:pt x="38" y="58"/>
                  </a:cubicBezTo>
                  <a:cubicBezTo>
                    <a:pt x="33" y="68"/>
                    <a:pt x="28" y="77"/>
                    <a:pt x="20" y="85"/>
                  </a:cubicBezTo>
                  <a:close/>
                </a:path>
              </a:pathLst>
            </a:custGeom>
            <a:solidFill>
              <a:schemeClr val="accent2"/>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3" name="Google Shape;1383;p43"/>
            <p:cNvSpPr/>
            <p:nvPr/>
          </p:nvSpPr>
          <p:spPr>
            <a:xfrm>
              <a:off x="1399680" y="3543120"/>
              <a:ext cx="65160" cy="78480"/>
            </a:xfrm>
            <a:custGeom>
              <a:avLst/>
              <a:gdLst/>
              <a:ahLst/>
              <a:cxnLst/>
              <a:rect l="l" t="t" r="r" b="b"/>
              <a:pathLst>
                <a:path w="181" h="218" extrusionOk="0">
                  <a:moveTo>
                    <a:pt x="94" y="105"/>
                  </a:moveTo>
                  <a:lnTo>
                    <a:pt x="140" y="2"/>
                  </a:lnTo>
                  <a:lnTo>
                    <a:pt x="181" y="0"/>
                  </a:lnTo>
                  <a:lnTo>
                    <a:pt x="114" y="138"/>
                  </a:lnTo>
                  <a:lnTo>
                    <a:pt x="117" y="216"/>
                  </a:lnTo>
                  <a:lnTo>
                    <a:pt x="80" y="218"/>
                  </a:lnTo>
                  <a:lnTo>
                    <a:pt x="77" y="139"/>
                  </a:lnTo>
                  <a:lnTo>
                    <a:pt x="0" y="7"/>
                  </a:lnTo>
                  <a:lnTo>
                    <a:pt x="41" y="5"/>
                  </a:lnTo>
                  <a:lnTo>
                    <a:pt x="94" y="105"/>
                  </a:lnTo>
                  <a:close/>
                </a:path>
              </a:pathLst>
            </a:custGeom>
            <a:solidFill>
              <a:schemeClr val="accent2"/>
            </a:solidFill>
            <a:ln>
              <a:noFill/>
            </a:ln>
          </p:spPr>
          <p:txBody>
            <a:bodyPr spcFirstLastPara="1" wrap="square" lIns="90000" tIns="33475" rIns="90000" bIns="33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4" name="Google Shape;1384;p43"/>
            <p:cNvSpPr/>
            <p:nvPr/>
          </p:nvSpPr>
          <p:spPr>
            <a:xfrm>
              <a:off x="1476000" y="3543480"/>
              <a:ext cx="64440" cy="79200"/>
            </a:xfrm>
            <a:custGeom>
              <a:avLst/>
              <a:gdLst/>
              <a:ahLst/>
              <a:cxnLst/>
              <a:rect l="l" t="t" r="r" b="b"/>
              <a:pathLst>
                <a:path w="179" h="220" extrusionOk="0">
                  <a:moveTo>
                    <a:pt x="177" y="120"/>
                  </a:moveTo>
                  <a:cubicBezTo>
                    <a:pt x="176" y="141"/>
                    <a:pt x="172" y="159"/>
                    <a:pt x="164" y="174"/>
                  </a:cubicBezTo>
                  <a:cubicBezTo>
                    <a:pt x="156" y="190"/>
                    <a:pt x="145" y="202"/>
                    <a:pt x="131" y="209"/>
                  </a:cubicBezTo>
                  <a:cubicBezTo>
                    <a:pt x="117" y="217"/>
                    <a:pt x="102" y="221"/>
                    <a:pt x="84" y="220"/>
                  </a:cubicBezTo>
                  <a:cubicBezTo>
                    <a:pt x="67" y="219"/>
                    <a:pt x="52" y="214"/>
                    <a:pt x="38" y="205"/>
                  </a:cubicBezTo>
                  <a:cubicBezTo>
                    <a:pt x="25" y="196"/>
                    <a:pt x="16" y="183"/>
                    <a:pt x="10" y="168"/>
                  </a:cubicBezTo>
                  <a:cubicBezTo>
                    <a:pt x="3" y="152"/>
                    <a:pt x="0" y="133"/>
                    <a:pt x="1" y="113"/>
                  </a:cubicBezTo>
                  <a:lnTo>
                    <a:pt x="2" y="101"/>
                  </a:lnTo>
                  <a:cubicBezTo>
                    <a:pt x="3" y="80"/>
                    <a:pt x="7" y="61"/>
                    <a:pt x="15" y="46"/>
                  </a:cubicBezTo>
                  <a:cubicBezTo>
                    <a:pt x="22" y="30"/>
                    <a:pt x="33" y="19"/>
                    <a:pt x="47" y="11"/>
                  </a:cubicBezTo>
                  <a:cubicBezTo>
                    <a:pt x="61" y="3"/>
                    <a:pt x="77" y="-1"/>
                    <a:pt x="94" y="0"/>
                  </a:cubicBezTo>
                  <a:cubicBezTo>
                    <a:pt x="112" y="1"/>
                    <a:pt x="127" y="6"/>
                    <a:pt x="140" y="15"/>
                  </a:cubicBezTo>
                  <a:cubicBezTo>
                    <a:pt x="153" y="24"/>
                    <a:pt x="164" y="36"/>
                    <a:pt x="170" y="52"/>
                  </a:cubicBezTo>
                  <a:cubicBezTo>
                    <a:pt x="177" y="68"/>
                    <a:pt x="179" y="87"/>
                    <a:pt x="178" y="107"/>
                  </a:cubicBezTo>
                  <a:lnTo>
                    <a:pt x="177" y="120"/>
                  </a:lnTo>
                  <a:moveTo>
                    <a:pt x="141" y="107"/>
                  </a:moveTo>
                  <a:cubicBezTo>
                    <a:pt x="142" y="83"/>
                    <a:pt x="138" y="65"/>
                    <a:pt x="130" y="52"/>
                  </a:cubicBezTo>
                  <a:cubicBezTo>
                    <a:pt x="122" y="39"/>
                    <a:pt x="109" y="32"/>
                    <a:pt x="93" y="31"/>
                  </a:cubicBezTo>
                  <a:cubicBezTo>
                    <a:pt x="77" y="30"/>
                    <a:pt x="64" y="36"/>
                    <a:pt x="54" y="48"/>
                  </a:cubicBezTo>
                  <a:cubicBezTo>
                    <a:pt x="45" y="61"/>
                    <a:pt x="39" y="78"/>
                    <a:pt x="38" y="101"/>
                  </a:cubicBezTo>
                  <a:lnTo>
                    <a:pt x="37" y="114"/>
                  </a:lnTo>
                  <a:cubicBezTo>
                    <a:pt x="36" y="137"/>
                    <a:pt x="40" y="155"/>
                    <a:pt x="48" y="169"/>
                  </a:cubicBezTo>
                  <a:cubicBezTo>
                    <a:pt x="57" y="182"/>
                    <a:pt x="69" y="189"/>
                    <a:pt x="86" y="189"/>
                  </a:cubicBezTo>
                  <a:cubicBezTo>
                    <a:pt x="102" y="190"/>
                    <a:pt x="115" y="184"/>
                    <a:pt x="125" y="173"/>
                  </a:cubicBezTo>
                  <a:cubicBezTo>
                    <a:pt x="134" y="160"/>
                    <a:pt x="139" y="142"/>
                    <a:pt x="140" y="118"/>
                  </a:cubicBezTo>
                  <a:lnTo>
                    <a:pt x="141" y="107"/>
                  </a:lnTo>
                  <a:close/>
                </a:path>
              </a:pathLst>
            </a:custGeom>
            <a:solidFill>
              <a:schemeClr val="accent2"/>
            </a:solidFill>
            <a:ln>
              <a:noFill/>
            </a:ln>
          </p:spPr>
          <p:txBody>
            <a:bodyPr spcFirstLastPara="1" wrap="square" lIns="90000" tIns="34200" rIns="90000" bIns="342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5" name="Google Shape;1385;p43"/>
            <p:cNvSpPr/>
            <p:nvPr/>
          </p:nvSpPr>
          <p:spPr>
            <a:xfrm>
              <a:off x="1556280" y="3548160"/>
              <a:ext cx="64080" cy="81720"/>
            </a:xfrm>
            <a:custGeom>
              <a:avLst/>
              <a:gdLst/>
              <a:ahLst/>
              <a:cxnLst/>
              <a:rect l="l" t="t" r="r" b="b"/>
              <a:pathLst>
                <a:path w="178" h="227" extrusionOk="0">
                  <a:moveTo>
                    <a:pt x="178" y="22"/>
                  </a:moveTo>
                  <a:lnTo>
                    <a:pt x="159" y="163"/>
                  </a:lnTo>
                  <a:cubicBezTo>
                    <a:pt x="156" y="186"/>
                    <a:pt x="146" y="203"/>
                    <a:pt x="130" y="214"/>
                  </a:cubicBezTo>
                  <a:cubicBezTo>
                    <a:pt x="114" y="225"/>
                    <a:pt x="94" y="229"/>
                    <a:pt x="70" y="226"/>
                  </a:cubicBezTo>
                  <a:cubicBezTo>
                    <a:pt x="45" y="222"/>
                    <a:pt x="27" y="213"/>
                    <a:pt x="14" y="198"/>
                  </a:cubicBezTo>
                  <a:cubicBezTo>
                    <a:pt x="2" y="184"/>
                    <a:pt x="-3" y="165"/>
                    <a:pt x="0" y="142"/>
                  </a:cubicBezTo>
                  <a:lnTo>
                    <a:pt x="19" y="0"/>
                  </a:lnTo>
                  <a:lnTo>
                    <a:pt x="56" y="5"/>
                  </a:lnTo>
                  <a:lnTo>
                    <a:pt x="37" y="147"/>
                  </a:lnTo>
                  <a:cubicBezTo>
                    <a:pt x="35" y="161"/>
                    <a:pt x="37" y="172"/>
                    <a:pt x="43" y="181"/>
                  </a:cubicBezTo>
                  <a:cubicBezTo>
                    <a:pt x="49" y="189"/>
                    <a:pt x="59" y="194"/>
                    <a:pt x="74" y="196"/>
                  </a:cubicBezTo>
                  <a:cubicBezTo>
                    <a:pt x="102" y="200"/>
                    <a:pt x="118" y="187"/>
                    <a:pt x="122" y="157"/>
                  </a:cubicBezTo>
                  <a:lnTo>
                    <a:pt x="141" y="16"/>
                  </a:lnTo>
                  <a:lnTo>
                    <a:pt x="178" y="22"/>
                  </a:lnTo>
                  <a:close/>
                </a:path>
              </a:pathLst>
            </a:custGeom>
            <a:solidFill>
              <a:schemeClr val="accent2"/>
            </a:solidFill>
            <a:ln>
              <a:noFill/>
            </a:ln>
          </p:spPr>
          <p:txBody>
            <a:bodyPr spcFirstLastPara="1" wrap="square" lIns="90000" tIns="36700" rIns="90000" bIns="367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6" name="Google Shape;1386;p43"/>
            <p:cNvSpPr/>
            <p:nvPr/>
          </p:nvSpPr>
          <p:spPr>
            <a:xfrm>
              <a:off x="1633320" y="3556080"/>
              <a:ext cx="20160" cy="27000"/>
            </a:xfrm>
            <a:custGeom>
              <a:avLst/>
              <a:gdLst/>
              <a:ahLst/>
              <a:cxnLst/>
              <a:rect l="l" t="t" r="r" b="b"/>
              <a:pathLst>
                <a:path w="56" h="75" extrusionOk="0">
                  <a:moveTo>
                    <a:pt x="15" y="75"/>
                  </a:moveTo>
                  <a:lnTo>
                    <a:pt x="0" y="60"/>
                  </a:lnTo>
                  <a:cubicBezTo>
                    <a:pt x="11" y="49"/>
                    <a:pt x="18" y="37"/>
                    <a:pt x="21" y="23"/>
                  </a:cubicBezTo>
                  <a:lnTo>
                    <a:pt x="25" y="0"/>
                  </a:lnTo>
                  <a:lnTo>
                    <a:pt x="56" y="6"/>
                  </a:lnTo>
                  <a:lnTo>
                    <a:pt x="52" y="26"/>
                  </a:lnTo>
                  <a:cubicBezTo>
                    <a:pt x="50" y="36"/>
                    <a:pt x="47" y="44"/>
                    <a:pt x="39" y="54"/>
                  </a:cubicBezTo>
                  <a:cubicBezTo>
                    <a:pt x="32" y="63"/>
                    <a:pt x="24" y="70"/>
                    <a:pt x="15" y="75"/>
                  </a:cubicBezTo>
                  <a:close/>
                </a:path>
              </a:pathLst>
            </a:custGeom>
            <a:solidFill>
              <a:schemeClr val="accent2"/>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7" name="Google Shape;1387;p43"/>
            <p:cNvSpPr/>
            <p:nvPr/>
          </p:nvSpPr>
          <p:spPr>
            <a:xfrm>
              <a:off x="1653480" y="3566160"/>
              <a:ext cx="67320" cy="88920"/>
            </a:xfrm>
            <a:custGeom>
              <a:avLst/>
              <a:gdLst/>
              <a:ahLst/>
              <a:cxnLst/>
              <a:rect l="l" t="t" r="r" b="b"/>
              <a:pathLst>
                <a:path w="187" h="247" extrusionOk="0">
                  <a:moveTo>
                    <a:pt x="96" y="147"/>
                  </a:moveTo>
                  <a:lnTo>
                    <a:pt x="56" y="137"/>
                  </a:lnTo>
                  <a:lnTo>
                    <a:pt x="35" y="216"/>
                  </a:lnTo>
                  <a:lnTo>
                    <a:pt x="0" y="207"/>
                  </a:lnTo>
                  <a:lnTo>
                    <a:pt x="52" y="0"/>
                  </a:lnTo>
                  <a:lnTo>
                    <a:pt x="125" y="19"/>
                  </a:lnTo>
                  <a:cubicBezTo>
                    <a:pt x="149" y="25"/>
                    <a:pt x="166" y="35"/>
                    <a:pt x="176" y="49"/>
                  </a:cubicBezTo>
                  <a:cubicBezTo>
                    <a:pt x="187" y="63"/>
                    <a:pt x="189" y="80"/>
                    <a:pt x="184" y="100"/>
                  </a:cubicBezTo>
                  <a:cubicBezTo>
                    <a:pt x="180" y="114"/>
                    <a:pt x="174" y="125"/>
                    <a:pt x="165" y="133"/>
                  </a:cubicBezTo>
                  <a:cubicBezTo>
                    <a:pt x="156" y="140"/>
                    <a:pt x="145" y="145"/>
                    <a:pt x="132" y="147"/>
                  </a:cubicBezTo>
                  <a:lnTo>
                    <a:pt x="156" y="245"/>
                  </a:lnTo>
                  <a:lnTo>
                    <a:pt x="156" y="247"/>
                  </a:lnTo>
                  <a:lnTo>
                    <a:pt x="117" y="237"/>
                  </a:lnTo>
                  <a:lnTo>
                    <a:pt x="96" y="147"/>
                  </a:lnTo>
                  <a:moveTo>
                    <a:pt x="63" y="108"/>
                  </a:moveTo>
                  <a:lnTo>
                    <a:pt x="100" y="117"/>
                  </a:lnTo>
                  <a:cubicBezTo>
                    <a:pt x="112" y="120"/>
                    <a:pt x="123" y="119"/>
                    <a:pt x="131" y="115"/>
                  </a:cubicBezTo>
                  <a:cubicBezTo>
                    <a:pt x="139" y="110"/>
                    <a:pt x="145" y="103"/>
                    <a:pt x="147" y="92"/>
                  </a:cubicBezTo>
                  <a:cubicBezTo>
                    <a:pt x="150" y="81"/>
                    <a:pt x="149" y="72"/>
                    <a:pt x="144" y="64"/>
                  </a:cubicBezTo>
                  <a:cubicBezTo>
                    <a:pt x="140" y="56"/>
                    <a:pt x="131" y="51"/>
                    <a:pt x="119" y="47"/>
                  </a:cubicBezTo>
                  <a:lnTo>
                    <a:pt x="80" y="38"/>
                  </a:lnTo>
                  <a:lnTo>
                    <a:pt x="63" y="108"/>
                  </a:lnTo>
                  <a:close/>
                </a:path>
              </a:pathLst>
            </a:custGeom>
            <a:solidFill>
              <a:schemeClr val="accent2"/>
            </a:solidFill>
            <a:ln>
              <a:noFill/>
            </a:ln>
          </p:spPr>
          <p:txBody>
            <a:bodyPr spcFirstLastPara="1" wrap="square" lIns="90000" tIns="43900" rIns="90000" bIns="439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8" name="Google Shape;1388;p43"/>
            <p:cNvSpPr/>
            <p:nvPr/>
          </p:nvSpPr>
          <p:spPr>
            <a:xfrm>
              <a:off x="1721520" y="3585960"/>
              <a:ext cx="72000" cy="88920"/>
            </a:xfrm>
            <a:custGeom>
              <a:avLst/>
              <a:gdLst/>
              <a:ahLst/>
              <a:cxnLst/>
              <a:rect l="l" t="t" r="r" b="b"/>
              <a:pathLst>
                <a:path w="200" h="247" extrusionOk="0">
                  <a:moveTo>
                    <a:pt x="149" y="152"/>
                  </a:moveTo>
                  <a:lnTo>
                    <a:pt x="66" y="124"/>
                  </a:lnTo>
                  <a:lnTo>
                    <a:pt x="45" y="187"/>
                  </a:lnTo>
                  <a:lnTo>
                    <a:pt x="142" y="219"/>
                  </a:lnTo>
                  <a:lnTo>
                    <a:pt x="132" y="247"/>
                  </a:lnTo>
                  <a:lnTo>
                    <a:pt x="0" y="203"/>
                  </a:lnTo>
                  <a:lnTo>
                    <a:pt x="68" y="0"/>
                  </a:lnTo>
                  <a:lnTo>
                    <a:pt x="200" y="44"/>
                  </a:lnTo>
                  <a:lnTo>
                    <a:pt x="190" y="72"/>
                  </a:lnTo>
                  <a:lnTo>
                    <a:pt x="94" y="40"/>
                  </a:lnTo>
                  <a:lnTo>
                    <a:pt x="75" y="96"/>
                  </a:lnTo>
                  <a:lnTo>
                    <a:pt x="158" y="124"/>
                  </a:lnTo>
                  <a:lnTo>
                    <a:pt x="149" y="152"/>
                  </a:lnTo>
                  <a:close/>
                </a:path>
              </a:pathLst>
            </a:custGeom>
            <a:solidFill>
              <a:schemeClr val="accent2"/>
            </a:solidFill>
            <a:ln>
              <a:noFill/>
            </a:ln>
          </p:spPr>
          <p:txBody>
            <a:bodyPr spcFirstLastPara="1" wrap="square" lIns="90000" tIns="43900" rIns="90000" bIns="439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9" name="Google Shape;1389;p43"/>
            <p:cNvSpPr/>
            <p:nvPr/>
          </p:nvSpPr>
          <p:spPr>
            <a:xfrm>
              <a:off x="1146240" y="4339440"/>
              <a:ext cx="61200" cy="77040"/>
            </a:xfrm>
            <a:custGeom>
              <a:avLst/>
              <a:gdLst/>
              <a:ahLst/>
              <a:cxnLst/>
              <a:rect l="l" t="t" r="r" b="b"/>
              <a:pathLst>
                <a:path w="170" h="214" extrusionOk="0">
                  <a:moveTo>
                    <a:pt x="61" y="121"/>
                  </a:moveTo>
                  <a:lnTo>
                    <a:pt x="37" y="147"/>
                  </a:lnTo>
                  <a:lnTo>
                    <a:pt x="37" y="214"/>
                  </a:lnTo>
                  <a:lnTo>
                    <a:pt x="0" y="214"/>
                  </a:lnTo>
                  <a:lnTo>
                    <a:pt x="0" y="0"/>
                  </a:lnTo>
                  <a:lnTo>
                    <a:pt x="37" y="0"/>
                  </a:lnTo>
                  <a:lnTo>
                    <a:pt x="37" y="100"/>
                  </a:lnTo>
                  <a:lnTo>
                    <a:pt x="58" y="75"/>
                  </a:lnTo>
                  <a:lnTo>
                    <a:pt x="120" y="0"/>
                  </a:lnTo>
                  <a:lnTo>
                    <a:pt x="165" y="0"/>
                  </a:lnTo>
                  <a:lnTo>
                    <a:pt x="86" y="95"/>
                  </a:lnTo>
                  <a:lnTo>
                    <a:pt x="170" y="214"/>
                  </a:lnTo>
                  <a:lnTo>
                    <a:pt x="126" y="214"/>
                  </a:lnTo>
                  <a:lnTo>
                    <a:pt x="61" y="121"/>
                  </a:lnTo>
                  <a:close/>
                </a:path>
              </a:pathLst>
            </a:custGeom>
            <a:solidFill>
              <a:schemeClr val="accent2"/>
            </a:solidFill>
            <a:ln>
              <a:noFill/>
            </a:ln>
          </p:spPr>
          <p:txBody>
            <a:bodyPr spcFirstLastPara="1" wrap="square" lIns="90000" tIns="32025" rIns="90000" bIns="32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90" name="Google Shape;1390;p43"/>
            <p:cNvSpPr/>
            <p:nvPr/>
          </p:nvSpPr>
          <p:spPr>
            <a:xfrm>
              <a:off x="1218600" y="4339440"/>
              <a:ext cx="50400" cy="77040"/>
            </a:xfrm>
            <a:custGeom>
              <a:avLst/>
              <a:gdLst/>
              <a:ahLst/>
              <a:cxnLst/>
              <a:rect l="l" t="t" r="r" b="b"/>
              <a:pathLst>
                <a:path w="140" h="214" extrusionOk="0">
                  <a:moveTo>
                    <a:pt x="125" y="118"/>
                  </a:moveTo>
                  <a:lnTo>
                    <a:pt x="37" y="118"/>
                  </a:lnTo>
                  <a:lnTo>
                    <a:pt x="37" y="184"/>
                  </a:lnTo>
                  <a:lnTo>
                    <a:pt x="140" y="184"/>
                  </a:lnTo>
                  <a:lnTo>
                    <a:pt x="140" y="214"/>
                  </a:lnTo>
                  <a:lnTo>
                    <a:pt x="0" y="214"/>
                  </a:lnTo>
                  <a:lnTo>
                    <a:pt x="0" y="0"/>
                  </a:lnTo>
                  <a:lnTo>
                    <a:pt x="139" y="0"/>
                  </a:lnTo>
                  <a:lnTo>
                    <a:pt x="139" y="30"/>
                  </a:lnTo>
                  <a:lnTo>
                    <a:pt x="37" y="30"/>
                  </a:lnTo>
                  <a:lnTo>
                    <a:pt x="37" y="89"/>
                  </a:lnTo>
                  <a:lnTo>
                    <a:pt x="125" y="89"/>
                  </a:lnTo>
                  <a:lnTo>
                    <a:pt x="125" y="118"/>
                  </a:lnTo>
                  <a:close/>
                </a:path>
              </a:pathLst>
            </a:custGeom>
            <a:solidFill>
              <a:schemeClr val="accent2"/>
            </a:solidFill>
            <a:ln>
              <a:noFill/>
            </a:ln>
          </p:spPr>
          <p:txBody>
            <a:bodyPr spcFirstLastPara="1" wrap="square" lIns="90000" tIns="32025" rIns="90000" bIns="32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91" name="Google Shape;1391;p43"/>
            <p:cNvSpPr/>
            <p:nvPr/>
          </p:nvSpPr>
          <p:spPr>
            <a:xfrm>
              <a:off x="1284120" y="4339440"/>
              <a:ext cx="50400" cy="77040"/>
            </a:xfrm>
            <a:custGeom>
              <a:avLst/>
              <a:gdLst/>
              <a:ahLst/>
              <a:cxnLst/>
              <a:rect l="l" t="t" r="r" b="b"/>
              <a:pathLst>
                <a:path w="140" h="214" extrusionOk="0">
                  <a:moveTo>
                    <a:pt x="126" y="118"/>
                  </a:moveTo>
                  <a:lnTo>
                    <a:pt x="38" y="118"/>
                  </a:lnTo>
                  <a:lnTo>
                    <a:pt x="38" y="184"/>
                  </a:lnTo>
                  <a:lnTo>
                    <a:pt x="140" y="184"/>
                  </a:lnTo>
                  <a:lnTo>
                    <a:pt x="140" y="214"/>
                  </a:lnTo>
                  <a:lnTo>
                    <a:pt x="0" y="214"/>
                  </a:lnTo>
                  <a:lnTo>
                    <a:pt x="0" y="0"/>
                  </a:lnTo>
                  <a:lnTo>
                    <a:pt x="139" y="0"/>
                  </a:lnTo>
                  <a:lnTo>
                    <a:pt x="139" y="30"/>
                  </a:lnTo>
                  <a:lnTo>
                    <a:pt x="38" y="30"/>
                  </a:lnTo>
                  <a:lnTo>
                    <a:pt x="38" y="89"/>
                  </a:lnTo>
                  <a:lnTo>
                    <a:pt x="126" y="89"/>
                  </a:lnTo>
                  <a:lnTo>
                    <a:pt x="126" y="118"/>
                  </a:lnTo>
                  <a:close/>
                </a:path>
              </a:pathLst>
            </a:custGeom>
            <a:solidFill>
              <a:schemeClr val="accent2"/>
            </a:solidFill>
            <a:ln>
              <a:noFill/>
            </a:ln>
          </p:spPr>
          <p:txBody>
            <a:bodyPr spcFirstLastPara="1" wrap="square" lIns="90000" tIns="32025" rIns="90000" bIns="32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92" name="Google Shape;1392;p43"/>
            <p:cNvSpPr/>
            <p:nvPr/>
          </p:nvSpPr>
          <p:spPr>
            <a:xfrm>
              <a:off x="1350000" y="4339440"/>
              <a:ext cx="57240" cy="77040"/>
            </a:xfrm>
            <a:custGeom>
              <a:avLst/>
              <a:gdLst/>
              <a:ahLst/>
              <a:cxnLst/>
              <a:rect l="l" t="t" r="r" b="b"/>
              <a:pathLst>
                <a:path w="159" h="214" extrusionOk="0">
                  <a:moveTo>
                    <a:pt x="37" y="135"/>
                  </a:moveTo>
                  <a:lnTo>
                    <a:pt x="37" y="214"/>
                  </a:lnTo>
                  <a:lnTo>
                    <a:pt x="0" y="214"/>
                  </a:lnTo>
                  <a:lnTo>
                    <a:pt x="0" y="0"/>
                  </a:lnTo>
                  <a:lnTo>
                    <a:pt x="81" y="0"/>
                  </a:lnTo>
                  <a:cubicBezTo>
                    <a:pt x="105" y="0"/>
                    <a:pt x="124" y="7"/>
                    <a:pt x="138" y="19"/>
                  </a:cubicBezTo>
                  <a:cubicBezTo>
                    <a:pt x="152" y="31"/>
                    <a:pt x="159" y="48"/>
                    <a:pt x="159" y="68"/>
                  </a:cubicBezTo>
                  <a:cubicBezTo>
                    <a:pt x="159" y="89"/>
                    <a:pt x="153" y="106"/>
                    <a:pt x="139" y="117"/>
                  </a:cubicBezTo>
                  <a:cubicBezTo>
                    <a:pt x="125" y="129"/>
                    <a:pt x="106" y="135"/>
                    <a:pt x="81" y="135"/>
                  </a:cubicBezTo>
                  <a:lnTo>
                    <a:pt x="37" y="135"/>
                  </a:lnTo>
                  <a:moveTo>
                    <a:pt x="37" y="104"/>
                  </a:moveTo>
                  <a:lnTo>
                    <a:pt x="81" y="104"/>
                  </a:lnTo>
                  <a:cubicBezTo>
                    <a:pt x="95" y="104"/>
                    <a:pt x="105" y="101"/>
                    <a:pt x="112" y="95"/>
                  </a:cubicBezTo>
                  <a:cubicBezTo>
                    <a:pt x="118" y="89"/>
                    <a:pt x="122" y="80"/>
                    <a:pt x="122" y="68"/>
                  </a:cubicBezTo>
                  <a:cubicBezTo>
                    <a:pt x="122" y="57"/>
                    <a:pt x="118" y="47"/>
                    <a:pt x="111" y="40"/>
                  </a:cubicBezTo>
                  <a:cubicBezTo>
                    <a:pt x="104" y="33"/>
                    <a:pt x="95" y="30"/>
                    <a:pt x="82" y="30"/>
                  </a:cubicBezTo>
                  <a:lnTo>
                    <a:pt x="36" y="30"/>
                  </a:lnTo>
                  <a:lnTo>
                    <a:pt x="36" y="104"/>
                  </a:lnTo>
                  <a:lnTo>
                    <a:pt x="37" y="104"/>
                  </a:lnTo>
                  <a:close/>
                </a:path>
              </a:pathLst>
            </a:custGeom>
            <a:solidFill>
              <a:schemeClr val="accent2"/>
            </a:solidFill>
            <a:ln>
              <a:noFill/>
            </a:ln>
          </p:spPr>
          <p:txBody>
            <a:bodyPr spcFirstLastPara="1" wrap="square" lIns="90000" tIns="32025" rIns="90000" bIns="32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93" name="Google Shape;1393;p43"/>
            <p:cNvSpPr/>
            <p:nvPr/>
          </p:nvSpPr>
          <p:spPr>
            <a:xfrm>
              <a:off x="1452600" y="4338360"/>
              <a:ext cx="60840" cy="79200"/>
            </a:xfrm>
            <a:custGeom>
              <a:avLst/>
              <a:gdLst/>
              <a:ahLst/>
              <a:cxnLst/>
              <a:rect l="l" t="t" r="r" b="b"/>
              <a:pathLst>
                <a:path w="169" h="220" extrusionOk="0">
                  <a:moveTo>
                    <a:pt x="169" y="189"/>
                  </a:moveTo>
                  <a:cubicBezTo>
                    <a:pt x="161" y="199"/>
                    <a:pt x="150" y="207"/>
                    <a:pt x="137" y="212"/>
                  </a:cubicBezTo>
                  <a:cubicBezTo>
                    <a:pt x="123" y="217"/>
                    <a:pt x="107" y="220"/>
                    <a:pt x="90" y="220"/>
                  </a:cubicBezTo>
                  <a:cubicBezTo>
                    <a:pt x="73" y="220"/>
                    <a:pt x="57" y="217"/>
                    <a:pt x="43" y="208"/>
                  </a:cubicBezTo>
                  <a:cubicBezTo>
                    <a:pt x="29" y="200"/>
                    <a:pt x="19" y="188"/>
                    <a:pt x="11" y="173"/>
                  </a:cubicBezTo>
                  <a:cubicBezTo>
                    <a:pt x="4" y="158"/>
                    <a:pt x="0" y="140"/>
                    <a:pt x="0" y="120"/>
                  </a:cubicBezTo>
                  <a:lnTo>
                    <a:pt x="0" y="103"/>
                  </a:lnTo>
                  <a:cubicBezTo>
                    <a:pt x="0" y="71"/>
                    <a:pt x="7" y="45"/>
                    <a:pt x="23" y="27"/>
                  </a:cubicBezTo>
                  <a:cubicBezTo>
                    <a:pt x="38" y="10"/>
                    <a:pt x="60" y="0"/>
                    <a:pt x="87" y="0"/>
                  </a:cubicBezTo>
                  <a:cubicBezTo>
                    <a:pt x="110" y="0"/>
                    <a:pt x="129" y="6"/>
                    <a:pt x="143" y="18"/>
                  </a:cubicBezTo>
                  <a:cubicBezTo>
                    <a:pt x="157" y="30"/>
                    <a:pt x="166" y="47"/>
                    <a:pt x="169" y="69"/>
                  </a:cubicBezTo>
                  <a:lnTo>
                    <a:pt x="132" y="69"/>
                  </a:lnTo>
                  <a:cubicBezTo>
                    <a:pt x="128" y="43"/>
                    <a:pt x="113" y="30"/>
                    <a:pt x="87" y="30"/>
                  </a:cubicBezTo>
                  <a:cubicBezTo>
                    <a:pt x="72" y="30"/>
                    <a:pt x="59" y="36"/>
                    <a:pt x="50" y="48"/>
                  </a:cubicBezTo>
                  <a:cubicBezTo>
                    <a:pt x="42" y="60"/>
                    <a:pt x="37" y="78"/>
                    <a:pt x="37" y="101"/>
                  </a:cubicBezTo>
                  <a:lnTo>
                    <a:pt x="37" y="117"/>
                  </a:lnTo>
                  <a:cubicBezTo>
                    <a:pt x="37" y="140"/>
                    <a:pt x="42" y="158"/>
                    <a:pt x="51" y="171"/>
                  </a:cubicBezTo>
                  <a:cubicBezTo>
                    <a:pt x="61" y="184"/>
                    <a:pt x="75" y="190"/>
                    <a:pt x="91" y="190"/>
                  </a:cubicBezTo>
                  <a:cubicBezTo>
                    <a:pt x="110" y="190"/>
                    <a:pt x="124" y="186"/>
                    <a:pt x="132" y="177"/>
                  </a:cubicBezTo>
                  <a:lnTo>
                    <a:pt x="132" y="135"/>
                  </a:lnTo>
                  <a:lnTo>
                    <a:pt x="87" y="135"/>
                  </a:lnTo>
                  <a:lnTo>
                    <a:pt x="87" y="107"/>
                  </a:lnTo>
                  <a:lnTo>
                    <a:pt x="169" y="107"/>
                  </a:lnTo>
                  <a:lnTo>
                    <a:pt x="169" y="189"/>
                  </a:lnTo>
                  <a:close/>
                </a:path>
              </a:pathLst>
            </a:custGeom>
            <a:solidFill>
              <a:schemeClr val="accent2"/>
            </a:solidFill>
            <a:ln>
              <a:noFill/>
            </a:ln>
          </p:spPr>
          <p:txBody>
            <a:bodyPr spcFirstLastPara="1" wrap="square" lIns="90000" tIns="34200" rIns="90000" bIns="342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94" name="Google Shape;1394;p43"/>
            <p:cNvSpPr/>
            <p:nvPr/>
          </p:nvSpPr>
          <p:spPr>
            <a:xfrm>
              <a:off x="1530000" y="4338360"/>
              <a:ext cx="63720" cy="79200"/>
            </a:xfrm>
            <a:custGeom>
              <a:avLst/>
              <a:gdLst/>
              <a:ahLst/>
              <a:cxnLst/>
              <a:rect l="l" t="t" r="r" b="b"/>
              <a:pathLst>
                <a:path w="177" h="220" extrusionOk="0">
                  <a:moveTo>
                    <a:pt x="177" y="115"/>
                  </a:moveTo>
                  <a:cubicBezTo>
                    <a:pt x="177" y="136"/>
                    <a:pt x="175" y="156"/>
                    <a:pt x="167" y="171"/>
                  </a:cubicBezTo>
                  <a:cubicBezTo>
                    <a:pt x="160" y="187"/>
                    <a:pt x="149" y="199"/>
                    <a:pt x="136" y="207"/>
                  </a:cubicBezTo>
                  <a:cubicBezTo>
                    <a:pt x="122" y="216"/>
                    <a:pt x="107" y="220"/>
                    <a:pt x="89" y="220"/>
                  </a:cubicBezTo>
                  <a:cubicBezTo>
                    <a:pt x="72" y="220"/>
                    <a:pt x="57" y="216"/>
                    <a:pt x="43" y="207"/>
                  </a:cubicBezTo>
                  <a:cubicBezTo>
                    <a:pt x="30" y="199"/>
                    <a:pt x="19" y="187"/>
                    <a:pt x="11" y="171"/>
                  </a:cubicBezTo>
                  <a:cubicBezTo>
                    <a:pt x="4" y="156"/>
                    <a:pt x="0" y="137"/>
                    <a:pt x="0" y="117"/>
                  </a:cubicBezTo>
                  <a:lnTo>
                    <a:pt x="0" y="104"/>
                  </a:lnTo>
                  <a:cubicBezTo>
                    <a:pt x="0" y="84"/>
                    <a:pt x="4" y="65"/>
                    <a:pt x="11" y="49"/>
                  </a:cubicBezTo>
                  <a:cubicBezTo>
                    <a:pt x="19" y="33"/>
                    <a:pt x="30" y="21"/>
                    <a:pt x="43" y="12"/>
                  </a:cubicBezTo>
                  <a:cubicBezTo>
                    <a:pt x="57" y="4"/>
                    <a:pt x="72" y="0"/>
                    <a:pt x="89" y="0"/>
                  </a:cubicBezTo>
                  <a:cubicBezTo>
                    <a:pt x="107" y="0"/>
                    <a:pt x="122" y="4"/>
                    <a:pt x="135" y="12"/>
                  </a:cubicBezTo>
                  <a:cubicBezTo>
                    <a:pt x="149" y="20"/>
                    <a:pt x="159" y="33"/>
                    <a:pt x="166" y="48"/>
                  </a:cubicBezTo>
                  <a:cubicBezTo>
                    <a:pt x="174" y="64"/>
                    <a:pt x="177" y="83"/>
                    <a:pt x="177" y="103"/>
                  </a:cubicBezTo>
                  <a:lnTo>
                    <a:pt x="177" y="115"/>
                  </a:lnTo>
                  <a:moveTo>
                    <a:pt x="140" y="104"/>
                  </a:moveTo>
                  <a:cubicBezTo>
                    <a:pt x="140" y="80"/>
                    <a:pt x="136" y="63"/>
                    <a:pt x="127" y="50"/>
                  </a:cubicBezTo>
                  <a:cubicBezTo>
                    <a:pt x="118" y="38"/>
                    <a:pt x="105" y="31"/>
                    <a:pt x="89" y="31"/>
                  </a:cubicBezTo>
                  <a:cubicBezTo>
                    <a:pt x="72" y="31"/>
                    <a:pt x="60" y="37"/>
                    <a:pt x="51" y="49"/>
                  </a:cubicBezTo>
                  <a:cubicBezTo>
                    <a:pt x="42" y="62"/>
                    <a:pt x="37" y="80"/>
                    <a:pt x="37" y="103"/>
                  </a:cubicBezTo>
                  <a:lnTo>
                    <a:pt x="37" y="115"/>
                  </a:lnTo>
                  <a:cubicBezTo>
                    <a:pt x="37" y="139"/>
                    <a:pt x="41" y="157"/>
                    <a:pt x="51" y="170"/>
                  </a:cubicBezTo>
                  <a:cubicBezTo>
                    <a:pt x="60" y="183"/>
                    <a:pt x="73" y="189"/>
                    <a:pt x="89" y="189"/>
                  </a:cubicBezTo>
                  <a:cubicBezTo>
                    <a:pt x="105" y="189"/>
                    <a:pt x="118" y="183"/>
                    <a:pt x="127" y="170"/>
                  </a:cubicBezTo>
                  <a:cubicBezTo>
                    <a:pt x="136" y="158"/>
                    <a:pt x="140" y="139"/>
                    <a:pt x="140" y="115"/>
                  </a:cubicBezTo>
                  <a:lnTo>
                    <a:pt x="140" y="104"/>
                  </a:lnTo>
                  <a:close/>
                </a:path>
              </a:pathLst>
            </a:custGeom>
            <a:solidFill>
              <a:schemeClr val="accent2"/>
            </a:solidFill>
            <a:ln>
              <a:noFill/>
            </a:ln>
          </p:spPr>
          <p:txBody>
            <a:bodyPr spcFirstLastPara="1" wrap="square" lIns="90000" tIns="34200" rIns="90000" bIns="342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95" name="Google Shape;1395;p43"/>
            <p:cNvSpPr/>
            <p:nvPr/>
          </p:nvSpPr>
          <p:spPr>
            <a:xfrm>
              <a:off x="1612440" y="4339440"/>
              <a:ext cx="13320" cy="77040"/>
            </a:xfrm>
            <a:custGeom>
              <a:avLst/>
              <a:gdLst/>
              <a:ahLst/>
              <a:cxnLst/>
              <a:rect l="l" t="t" r="r" b="b"/>
              <a:pathLst>
                <a:path w="37" h="214" extrusionOk="0">
                  <a:moveTo>
                    <a:pt x="37" y="214"/>
                  </a:moveTo>
                  <a:lnTo>
                    <a:pt x="0" y="214"/>
                  </a:lnTo>
                  <a:lnTo>
                    <a:pt x="0" y="0"/>
                  </a:lnTo>
                  <a:lnTo>
                    <a:pt x="37" y="0"/>
                  </a:lnTo>
                  <a:lnTo>
                    <a:pt x="37" y="214"/>
                  </a:lnTo>
                  <a:close/>
                </a:path>
              </a:pathLst>
            </a:custGeom>
            <a:solidFill>
              <a:schemeClr val="accent2"/>
            </a:solidFill>
            <a:ln>
              <a:noFill/>
            </a:ln>
          </p:spPr>
          <p:txBody>
            <a:bodyPr spcFirstLastPara="1" wrap="square" lIns="90000" tIns="32025" rIns="90000" bIns="32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96" name="Google Shape;1396;p43"/>
            <p:cNvSpPr/>
            <p:nvPr/>
          </p:nvSpPr>
          <p:spPr>
            <a:xfrm>
              <a:off x="1646640" y="4339440"/>
              <a:ext cx="60840" cy="77040"/>
            </a:xfrm>
            <a:custGeom>
              <a:avLst/>
              <a:gdLst/>
              <a:ahLst/>
              <a:cxnLst/>
              <a:rect l="l" t="t" r="r" b="b"/>
              <a:pathLst>
                <a:path w="169" h="214" extrusionOk="0">
                  <a:moveTo>
                    <a:pt x="169" y="214"/>
                  </a:moveTo>
                  <a:lnTo>
                    <a:pt x="132" y="214"/>
                  </a:lnTo>
                  <a:lnTo>
                    <a:pt x="37" y="62"/>
                  </a:lnTo>
                  <a:lnTo>
                    <a:pt x="37" y="214"/>
                  </a:lnTo>
                  <a:lnTo>
                    <a:pt x="0" y="214"/>
                  </a:lnTo>
                  <a:lnTo>
                    <a:pt x="0" y="0"/>
                  </a:lnTo>
                  <a:lnTo>
                    <a:pt x="37" y="0"/>
                  </a:lnTo>
                  <a:lnTo>
                    <a:pt x="133" y="153"/>
                  </a:lnTo>
                  <a:lnTo>
                    <a:pt x="133" y="0"/>
                  </a:lnTo>
                  <a:lnTo>
                    <a:pt x="169" y="0"/>
                  </a:lnTo>
                  <a:lnTo>
                    <a:pt x="169" y="214"/>
                  </a:lnTo>
                  <a:close/>
                </a:path>
              </a:pathLst>
            </a:custGeom>
            <a:solidFill>
              <a:schemeClr val="accent2"/>
            </a:solidFill>
            <a:ln>
              <a:noFill/>
            </a:ln>
          </p:spPr>
          <p:txBody>
            <a:bodyPr spcFirstLastPara="1" wrap="square" lIns="90000" tIns="32025" rIns="90000" bIns="32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97" name="Google Shape;1397;p43"/>
            <p:cNvSpPr/>
            <p:nvPr/>
          </p:nvSpPr>
          <p:spPr>
            <a:xfrm>
              <a:off x="1725120" y="4338360"/>
              <a:ext cx="61560" cy="79200"/>
            </a:xfrm>
            <a:custGeom>
              <a:avLst/>
              <a:gdLst/>
              <a:ahLst/>
              <a:cxnLst/>
              <a:rect l="l" t="t" r="r" b="b"/>
              <a:pathLst>
                <a:path w="171" h="220" extrusionOk="0">
                  <a:moveTo>
                    <a:pt x="171" y="189"/>
                  </a:moveTo>
                  <a:cubicBezTo>
                    <a:pt x="163" y="199"/>
                    <a:pt x="152" y="207"/>
                    <a:pt x="139" y="212"/>
                  </a:cubicBezTo>
                  <a:cubicBezTo>
                    <a:pt x="125" y="217"/>
                    <a:pt x="109" y="220"/>
                    <a:pt x="92" y="220"/>
                  </a:cubicBezTo>
                  <a:cubicBezTo>
                    <a:pt x="74" y="220"/>
                    <a:pt x="58" y="217"/>
                    <a:pt x="44" y="208"/>
                  </a:cubicBezTo>
                  <a:cubicBezTo>
                    <a:pt x="30" y="200"/>
                    <a:pt x="20" y="188"/>
                    <a:pt x="12" y="173"/>
                  </a:cubicBezTo>
                  <a:cubicBezTo>
                    <a:pt x="5" y="158"/>
                    <a:pt x="1" y="140"/>
                    <a:pt x="0" y="120"/>
                  </a:cubicBezTo>
                  <a:lnTo>
                    <a:pt x="0" y="103"/>
                  </a:lnTo>
                  <a:cubicBezTo>
                    <a:pt x="0" y="71"/>
                    <a:pt x="9" y="45"/>
                    <a:pt x="24" y="27"/>
                  </a:cubicBezTo>
                  <a:cubicBezTo>
                    <a:pt x="40" y="10"/>
                    <a:pt x="61" y="0"/>
                    <a:pt x="89" y="0"/>
                  </a:cubicBezTo>
                  <a:cubicBezTo>
                    <a:pt x="112" y="0"/>
                    <a:pt x="131" y="6"/>
                    <a:pt x="145" y="18"/>
                  </a:cubicBezTo>
                  <a:cubicBezTo>
                    <a:pt x="159" y="30"/>
                    <a:pt x="168" y="47"/>
                    <a:pt x="171" y="69"/>
                  </a:cubicBezTo>
                  <a:lnTo>
                    <a:pt x="134" y="69"/>
                  </a:lnTo>
                  <a:cubicBezTo>
                    <a:pt x="130" y="43"/>
                    <a:pt x="115" y="30"/>
                    <a:pt x="89" y="30"/>
                  </a:cubicBezTo>
                  <a:cubicBezTo>
                    <a:pt x="73" y="30"/>
                    <a:pt x="60" y="36"/>
                    <a:pt x="51" y="48"/>
                  </a:cubicBezTo>
                  <a:cubicBezTo>
                    <a:pt x="43" y="60"/>
                    <a:pt x="38" y="78"/>
                    <a:pt x="38" y="101"/>
                  </a:cubicBezTo>
                  <a:lnTo>
                    <a:pt x="38" y="117"/>
                  </a:lnTo>
                  <a:cubicBezTo>
                    <a:pt x="38" y="140"/>
                    <a:pt x="43" y="158"/>
                    <a:pt x="52" y="171"/>
                  </a:cubicBezTo>
                  <a:cubicBezTo>
                    <a:pt x="62" y="184"/>
                    <a:pt x="76" y="190"/>
                    <a:pt x="93" y="190"/>
                  </a:cubicBezTo>
                  <a:cubicBezTo>
                    <a:pt x="112" y="190"/>
                    <a:pt x="126" y="186"/>
                    <a:pt x="134" y="177"/>
                  </a:cubicBezTo>
                  <a:lnTo>
                    <a:pt x="134" y="135"/>
                  </a:lnTo>
                  <a:lnTo>
                    <a:pt x="89" y="135"/>
                  </a:lnTo>
                  <a:lnTo>
                    <a:pt x="89" y="107"/>
                  </a:lnTo>
                  <a:lnTo>
                    <a:pt x="171" y="107"/>
                  </a:lnTo>
                  <a:lnTo>
                    <a:pt x="171" y="189"/>
                  </a:lnTo>
                  <a:close/>
                </a:path>
              </a:pathLst>
            </a:custGeom>
            <a:solidFill>
              <a:schemeClr val="accent2"/>
            </a:solidFill>
            <a:ln>
              <a:noFill/>
            </a:ln>
          </p:spPr>
          <p:txBody>
            <a:bodyPr spcFirstLastPara="1" wrap="square" lIns="90000" tIns="34200" rIns="90000" bIns="342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grpSp>
        <p:nvGrpSpPr>
          <p:cNvPr id="1398" name="Google Shape;1398;p43"/>
          <p:cNvGrpSpPr/>
          <p:nvPr/>
        </p:nvGrpSpPr>
        <p:grpSpPr>
          <a:xfrm>
            <a:off x="3425062" y="988310"/>
            <a:ext cx="413420" cy="413517"/>
            <a:chOff x="1020960" y="2953800"/>
            <a:chExt cx="973440" cy="973440"/>
          </a:xfrm>
        </p:grpSpPr>
        <p:sp>
          <p:nvSpPr>
            <p:cNvPr id="1399" name="Google Shape;1399;p43"/>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00" name="Google Shape;1400;p43"/>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01" name="Google Shape;1401;p43"/>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402" name="Google Shape;1402;p43"/>
          <p:cNvGrpSpPr/>
          <p:nvPr/>
        </p:nvGrpSpPr>
        <p:grpSpPr>
          <a:xfrm>
            <a:off x="897839" y="3160631"/>
            <a:ext cx="413420" cy="413517"/>
            <a:chOff x="1020960" y="2953800"/>
            <a:chExt cx="973440" cy="973440"/>
          </a:xfrm>
        </p:grpSpPr>
        <p:sp>
          <p:nvSpPr>
            <p:cNvPr id="1403" name="Google Shape;1403;p43"/>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04" name="Google Shape;1404;p43"/>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05" name="Google Shape;1405;p43"/>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pic>
        <p:nvPicPr>
          <p:cNvPr id="1026" name="Picture 2" descr="Time 80S GIF by Hey, I Love You...">
            <a:extLst>
              <a:ext uri="{FF2B5EF4-FFF2-40B4-BE49-F238E27FC236}">
                <a16:creationId xmlns:a16="http://schemas.microsoft.com/office/drawing/2014/main" id="{AFEFC676-6F64-44AC-FC63-B001BE6E70A2}"/>
              </a:ext>
            </a:extLst>
          </p:cNvPr>
          <p:cNvPicPr>
            <a:picLocks noChangeAspect="1" noChangeArrowheads="1"/>
          </p:cNvPicPr>
          <p:nvPr/>
        </p:nvPicPr>
        <p:blipFill rotWithShape="1">
          <a:blip r:embed="rId3">
            <a:clrChange>
              <a:clrFrom>
                <a:srgbClr val="FCFEFF"/>
              </a:clrFrom>
              <a:clrTo>
                <a:srgbClr val="FCFEFF">
                  <a:alpha val="0"/>
                </a:srgbClr>
              </a:clrTo>
            </a:clrChange>
            <a:extLst>
              <a:ext uri="{28A0092B-C50C-407E-A947-70E740481C1C}">
                <a14:useLocalDpi xmlns:a14="http://schemas.microsoft.com/office/drawing/2010/main" val="0"/>
              </a:ext>
            </a:extLst>
          </a:blip>
          <a:srcRect l="3510" t="24446" r="6250" b="24148"/>
          <a:stretch/>
        </p:blipFill>
        <p:spPr bwMode="auto">
          <a:xfrm>
            <a:off x="897839" y="1686618"/>
            <a:ext cx="2924119" cy="16657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241858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326"/>
                                        </p:tgtEl>
                                        <p:attrNameLst>
                                          <p:attrName>style.visibility</p:attrName>
                                        </p:attrNameLst>
                                      </p:cBhvr>
                                      <p:to>
                                        <p:strVal val="visible"/>
                                      </p:to>
                                    </p:set>
                                    <p:animEffect transition="in" filter="wipe(up)">
                                      <p:cBhvr>
                                        <p:cTn id="7" dur="500"/>
                                        <p:tgtEl>
                                          <p:spTgt spid="132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327">
                                            <p:txEl>
                                              <p:pRg st="0" end="0"/>
                                            </p:txEl>
                                          </p:spTgt>
                                        </p:tgtEl>
                                        <p:attrNameLst>
                                          <p:attrName>style.visibility</p:attrName>
                                        </p:attrNameLst>
                                      </p:cBhvr>
                                      <p:to>
                                        <p:strVal val="visible"/>
                                      </p:to>
                                    </p:set>
                                    <p:animEffect transition="in" filter="wipe(up)">
                                      <p:cBhvr>
                                        <p:cTn id="11" dur="500"/>
                                        <p:tgtEl>
                                          <p:spTgt spid="1327">
                                            <p:txEl>
                                              <p:pRg st="0" end="0"/>
                                            </p:txEl>
                                          </p:spTgt>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27">
                                            <p:txEl>
                                              <p:pRg st="1" end="1"/>
                                            </p:txEl>
                                          </p:spTgt>
                                        </p:tgtEl>
                                        <p:attrNameLst>
                                          <p:attrName>style.visibility</p:attrName>
                                        </p:attrNameLst>
                                      </p:cBhvr>
                                      <p:to>
                                        <p:strVal val="visible"/>
                                      </p:to>
                                    </p:set>
                                    <p:animEffect transition="in" filter="wipe(up)">
                                      <p:cBhvr>
                                        <p:cTn id="15" dur="500"/>
                                        <p:tgtEl>
                                          <p:spTgt spid="1327">
                                            <p:txEl>
                                              <p:pRg st="1" end="1"/>
                                            </p:txEl>
                                          </p:spTgt>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327">
                                            <p:txEl>
                                              <p:pRg st="2" end="2"/>
                                            </p:txEl>
                                          </p:spTgt>
                                        </p:tgtEl>
                                        <p:attrNameLst>
                                          <p:attrName>style.visibility</p:attrName>
                                        </p:attrNameLst>
                                      </p:cBhvr>
                                      <p:to>
                                        <p:strVal val="visible"/>
                                      </p:to>
                                    </p:set>
                                    <p:animEffect transition="in" filter="wipe(up)">
                                      <p:cBhvr>
                                        <p:cTn id="19" dur="500"/>
                                        <p:tgtEl>
                                          <p:spTgt spid="132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6" grpId="0"/>
      <p:bldP spid="1327" grpId="0"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320"/>
        <p:cNvGrpSpPr/>
        <p:nvPr/>
      </p:nvGrpSpPr>
      <p:grpSpPr>
        <a:xfrm>
          <a:off x="0" y="0"/>
          <a:ext cx="0" cy="0"/>
          <a:chOff x="0" y="0"/>
          <a:chExt cx="0" cy="0"/>
        </a:xfrm>
      </p:grpSpPr>
      <p:grpSp>
        <p:nvGrpSpPr>
          <p:cNvPr id="1321" name="Google Shape;1321;p43"/>
          <p:cNvGrpSpPr/>
          <p:nvPr/>
        </p:nvGrpSpPr>
        <p:grpSpPr>
          <a:xfrm>
            <a:off x="1160467" y="891328"/>
            <a:ext cx="413420" cy="413517"/>
            <a:chOff x="1020960" y="2953800"/>
            <a:chExt cx="973440" cy="973440"/>
          </a:xfrm>
        </p:grpSpPr>
        <p:sp>
          <p:nvSpPr>
            <p:cNvPr id="1322" name="Google Shape;1322;p43"/>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23" name="Google Shape;1323;p43"/>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24" name="Google Shape;1324;p43"/>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
        <p:nvSpPr>
          <p:cNvPr id="1326" name="Google Shape;1326;p43"/>
          <p:cNvSpPr txBox="1">
            <a:spLocks noGrp="1"/>
          </p:cNvSpPr>
          <p:nvPr>
            <p:ph type="title"/>
          </p:nvPr>
        </p:nvSpPr>
        <p:spPr>
          <a:xfrm>
            <a:off x="3873359" y="818121"/>
            <a:ext cx="3974840" cy="1014965"/>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tr-TR" b="0" dirty="0"/>
              <a:t>Sınav Günü</a:t>
            </a:r>
            <a:br>
              <a:rPr lang="tr-TR" b="0" dirty="0"/>
            </a:br>
            <a:r>
              <a:rPr lang="tr-TR" b="0" dirty="0"/>
              <a:t>2. Oturum</a:t>
            </a:r>
            <a:endParaRPr b="0" dirty="0"/>
          </a:p>
        </p:txBody>
      </p:sp>
      <p:sp>
        <p:nvSpPr>
          <p:cNvPr id="1327" name="Google Shape;1327;p43"/>
          <p:cNvSpPr txBox="1">
            <a:spLocks noGrp="1"/>
          </p:cNvSpPr>
          <p:nvPr>
            <p:ph type="subTitle" idx="1"/>
          </p:nvPr>
        </p:nvSpPr>
        <p:spPr>
          <a:xfrm>
            <a:off x="4010339" y="1847870"/>
            <a:ext cx="4133231" cy="1688113"/>
          </a:xfrm>
          <a:prstGeom prst="rect">
            <a:avLst/>
          </a:prstGeom>
        </p:spPr>
        <p:txBody>
          <a:bodyPr spcFirstLastPara="1" wrap="square" lIns="91425" tIns="91425" rIns="91425" bIns="91425" anchor="t" anchorCtr="0">
            <a:noAutofit/>
          </a:bodyPr>
          <a:lstStyle/>
          <a:p>
            <a:pPr marL="0" lvl="0" indent="0" algn="l" rtl="0">
              <a:lnSpc>
                <a:spcPct val="150000"/>
              </a:lnSpc>
              <a:spcBef>
                <a:spcPts val="0"/>
              </a:spcBef>
              <a:spcAft>
                <a:spcPts val="0"/>
              </a:spcAft>
              <a:buNone/>
            </a:pPr>
            <a:r>
              <a:rPr lang="tr-TR" sz="1800" dirty="0"/>
              <a:t>40 soruluk Sayısal Bölümden oluşacak</a:t>
            </a:r>
          </a:p>
          <a:p>
            <a:pPr marL="0" lvl="0" indent="0" algn="l" rtl="0">
              <a:lnSpc>
                <a:spcPct val="150000"/>
              </a:lnSpc>
              <a:spcBef>
                <a:spcPts val="0"/>
              </a:spcBef>
              <a:spcAft>
                <a:spcPts val="0"/>
              </a:spcAft>
              <a:buNone/>
            </a:pPr>
            <a:r>
              <a:rPr lang="tr-TR" sz="1800" dirty="0"/>
              <a:t>80 dakika sürecek ve </a:t>
            </a:r>
          </a:p>
          <a:p>
            <a:pPr marL="0" lvl="0" indent="0" algn="l" rtl="0">
              <a:lnSpc>
                <a:spcPct val="150000"/>
              </a:lnSpc>
              <a:spcBef>
                <a:spcPts val="0"/>
              </a:spcBef>
              <a:spcAft>
                <a:spcPts val="0"/>
              </a:spcAft>
              <a:buNone/>
            </a:pPr>
            <a:r>
              <a:rPr lang="tr-TR" sz="1800" dirty="0"/>
              <a:t>11.30 – 12.50 saatlerinde yapılacak.</a:t>
            </a:r>
          </a:p>
          <a:p>
            <a:pPr marL="0" lvl="0" indent="0" algn="l" rtl="0">
              <a:spcBef>
                <a:spcPts val="0"/>
              </a:spcBef>
              <a:spcAft>
                <a:spcPts val="0"/>
              </a:spcAft>
              <a:buNone/>
            </a:pPr>
            <a:endParaRPr lang="tr-TR" sz="1800" dirty="0"/>
          </a:p>
          <a:p>
            <a:pPr marL="0" lvl="0" indent="0" algn="l" rtl="0">
              <a:spcBef>
                <a:spcPts val="0"/>
              </a:spcBef>
              <a:spcAft>
                <a:spcPts val="0"/>
              </a:spcAft>
              <a:buNone/>
            </a:pPr>
            <a:endParaRPr lang="tr-TR" sz="1800" dirty="0"/>
          </a:p>
        </p:txBody>
      </p:sp>
      <p:grpSp>
        <p:nvGrpSpPr>
          <p:cNvPr id="1359" name="Google Shape;1359;p43"/>
          <p:cNvGrpSpPr/>
          <p:nvPr/>
        </p:nvGrpSpPr>
        <p:grpSpPr>
          <a:xfrm rot="623977">
            <a:off x="1785151" y="366893"/>
            <a:ext cx="1048869" cy="1048869"/>
            <a:chOff x="549360" y="3074040"/>
            <a:chExt cx="1847160" cy="1847160"/>
          </a:xfrm>
        </p:grpSpPr>
        <p:sp>
          <p:nvSpPr>
            <p:cNvPr id="1360" name="Google Shape;1360;p43"/>
            <p:cNvSpPr/>
            <p:nvPr/>
          </p:nvSpPr>
          <p:spPr>
            <a:xfrm>
              <a:off x="549360" y="3074040"/>
              <a:ext cx="1847160" cy="1847160"/>
            </a:xfrm>
            <a:custGeom>
              <a:avLst/>
              <a:gdLst/>
              <a:ahLst/>
              <a:cxnLst/>
              <a:rect l="l" t="t" r="r" b="b"/>
              <a:pathLst>
                <a:path w="5131" h="5131" extrusionOk="0">
                  <a:moveTo>
                    <a:pt x="2566" y="5131"/>
                  </a:moveTo>
                  <a:cubicBezTo>
                    <a:pt x="2236" y="5131"/>
                    <a:pt x="1927" y="4974"/>
                    <a:pt x="1687" y="4686"/>
                  </a:cubicBezTo>
                  <a:cubicBezTo>
                    <a:pt x="1643" y="4690"/>
                    <a:pt x="1599" y="4692"/>
                    <a:pt x="1556" y="4692"/>
                  </a:cubicBezTo>
                  <a:cubicBezTo>
                    <a:pt x="1208" y="4692"/>
                    <a:pt x="904" y="4561"/>
                    <a:pt x="700" y="4324"/>
                  </a:cubicBezTo>
                  <a:cubicBezTo>
                    <a:pt x="503" y="4095"/>
                    <a:pt x="414" y="3785"/>
                    <a:pt x="445" y="3444"/>
                  </a:cubicBezTo>
                  <a:cubicBezTo>
                    <a:pt x="157" y="3205"/>
                    <a:pt x="0" y="2895"/>
                    <a:pt x="0" y="2565"/>
                  </a:cubicBezTo>
                  <a:cubicBezTo>
                    <a:pt x="0" y="2236"/>
                    <a:pt x="157" y="1927"/>
                    <a:pt x="445" y="1687"/>
                  </a:cubicBezTo>
                  <a:cubicBezTo>
                    <a:pt x="414" y="1346"/>
                    <a:pt x="503" y="1036"/>
                    <a:pt x="700" y="807"/>
                  </a:cubicBezTo>
                  <a:cubicBezTo>
                    <a:pt x="904" y="569"/>
                    <a:pt x="1208" y="438"/>
                    <a:pt x="1556" y="438"/>
                  </a:cubicBezTo>
                  <a:cubicBezTo>
                    <a:pt x="1599" y="438"/>
                    <a:pt x="1643" y="441"/>
                    <a:pt x="1688" y="445"/>
                  </a:cubicBezTo>
                  <a:cubicBezTo>
                    <a:pt x="1927" y="157"/>
                    <a:pt x="2235" y="0"/>
                    <a:pt x="2566" y="0"/>
                  </a:cubicBezTo>
                  <a:cubicBezTo>
                    <a:pt x="2896" y="0"/>
                    <a:pt x="3205" y="157"/>
                    <a:pt x="3444" y="445"/>
                  </a:cubicBezTo>
                  <a:cubicBezTo>
                    <a:pt x="3488" y="441"/>
                    <a:pt x="3532" y="438"/>
                    <a:pt x="3575" y="438"/>
                  </a:cubicBezTo>
                  <a:cubicBezTo>
                    <a:pt x="3923" y="438"/>
                    <a:pt x="4227" y="569"/>
                    <a:pt x="4432" y="807"/>
                  </a:cubicBezTo>
                  <a:cubicBezTo>
                    <a:pt x="4628" y="1036"/>
                    <a:pt x="4717" y="1346"/>
                    <a:pt x="4687" y="1687"/>
                  </a:cubicBezTo>
                  <a:cubicBezTo>
                    <a:pt x="4974" y="1926"/>
                    <a:pt x="5131" y="2236"/>
                    <a:pt x="5131" y="2565"/>
                  </a:cubicBezTo>
                  <a:cubicBezTo>
                    <a:pt x="5131" y="2895"/>
                    <a:pt x="4974" y="3204"/>
                    <a:pt x="4687" y="3444"/>
                  </a:cubicBezTo>
                  <a:cubicBezTo>
                    <a:pt x="4718" y="3785"/>
                    <a:pt x="4628" y="4095"/>
                    <a:pt x="4432" y="4324"/>
                  </a:cubicBezTo>
                  <a:cubicBezTo>
                    <a:pt x="4227" y="4561"/>
                    <a:pt x="3923" y="4692"/>
                    <a:pt x="3576" y="4692"/>
                  </a:cubicBezTo>
                  <a:lnTo>
                    <a:pt x="3576" y="4692"/>
                  </a:lnTo>
                  <a:cubicBezTo>
                    <a:pt x="3533" y="4692"/>
                    <a:pt x="3489" y="4690"/>
                    <a:pt x="3444" y="4686"/>
                  </a:cubicBezTo>
                  <a:cubicBezTo>
                    <a:pt x="3204" y="4974"/>
                    <a:pt x="2895" y="5131"/>
                    <a:pt x="2566" y="5131"/>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61" name="Google Shape;1361;p43"/>
            <p:cNvSpPr/>
            <p:nvPr/>
          </p:nvSpPr>
          <p:spPr>
            <a:xfrm>
              <a:off x="606600" y="3131280"/>
              <a:ext cx="1732680" cy="1733040"/>
            </a:xfrm>
            <a:custGeom>
              <a:avLst/>
              <a:gdLst/>
              <a:ahLst/>
              <a:cxnLst/>
              <a:rect l="l" t="t" r="r" b="b"/>
              <a:pathLst>
                <a:path w="4813" h="4814" extrusionOk="0">
                  <a:moveTo>
                    <a:pt x="4359" y="1598"/>
                  </a:moveTo>
                  <a:cubicBezTo>
                    <a:pt x="4472" y="855"/>
                    <a:pt x="3958" y="341"/>
                    <a:pt x="3215" y="454"/>
                  </a:cubicBezTo>
                  <a:cubicBezTo>
                    <a:pt x="2769" y="-151"/>
                    <a:pt x="2044" y="-151"/>
                    <a:pt x="1598" y="454"/>
                  </a:cubicBezTo>
                  <a:cubicBezTo>
                    <a:pt x="855" y="341"/>
                    <a:pt x="341" y="855"/>
                    <a:pt x="454" y="1598"/>
                  </a:cubicBezTo>
                  <a:cubicBezTo>
                    <a:pt x="-151" y="2044"/>
                    <a:pt x="-151" y="2769"/>
                    <a:pt x="454" y="3215"/>
                  </a:cubicBezTo>
                  <a:cubicBezTo>
                    <a:pt x="341" y="3959"/>
                    <a:pt x="855" y="4472"/>
                    <a:pt x="1598" y="4359"/>
                  </a:cubicBezTo>
                  <a:cubicBezTo>
                    <a:pt x="2044" y="4965"/>
                    <a:pt x="2769" y="4965"/>
                    <a:pt x="3215" y="4359"/>
                  </a:cubicBezTo>
                  <a:cubicBezTo>
                    <a:pt x="3958" y="4472"/>
                    <a:pt x="4472" y="3959"/>
                    <a:pt x="4359" y="3215"/>
                  </a:cubicBezTo>
                  <a:cubicBezTo>
                    <a:pt x="4964" y="2769"/>
                    <a:pt x="4964" y="2044"/>
                    <a:pt x="4359" y="1598"/>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62" name="Google Shape;1362;p43"/>
            <p:cNvSpPr/>
            <p:nvPr/>
          </p:nvSpPr>
          <p:spPr>
            <a:xfrm>
              <a:off x="606600" y="3131280"/>
              <a:ext cx="1732680" cy="1733040"/>
            </a:xfrm>
            <a:custGeom>
              <a:avLst/>
              <a:gdLst/>
              <a:ahLst/>
              <a:cxnLst/>
              <a:rect l="l" t="t" r="r" b="b"/>
              <a:pathLst>
                <a:path w="4813" h="4814" extrusionOk="0">
                  <a:moveTo>
                    <a:pt x="4359" y="1598"/>
                  </a:moveTo>
                  <a:cubicBezTo>
                    <a:pt x="4472" y="855"/>
                    <a:pt x="3958" y="341"/>
                    <a:pt x="3215" y="454"/>
                  </a:cubicBezTo>
                  <a:cubicBezTo>
                    <a:pt x="2769" y="-151"/>
                    <a:pt x="2044" y="-151"/>
                    <a:pt x="1598" y="454"/>
                  </a:cubicBezTo>
                  <a:cubicBezTo>
                    <a:pt x="855" y="341"/>
                    <a:pt x="341" y="855"/>
                    <a:pt x="454" y="1598"/>
                  </a:cubicBezTo>
                  <a:cubicBezTo>
                    <a:pt x="-151" y="2044"/>
                    <a:pt x="-151" y="2769"/>
                    <a:pt x="454" y="3215"/>
                  </a:cubicBezTo>
                  <a:cubicBezTo>
                    <a:pt x="341" y="3959"/>
                    <a:pt x="855" y="4472"/>
                    <a:pt x="1598" y="4359"/>
                  </a:cubicBezTo>
                  <a:cubicBezTo>
                    <a:pt x="2044" y="4965"/>
                    <a:pt x="2769" y="4965"/>
                    <a:pt x="3215" y="4359"/>
                  </a:cubicBezTo>
                  <a:cubicBezTo>
                    <a:pt x="3958" y="4472"/>
                    <a:pt x="4472" y="3959"/>
                    <a:pt x="4359" y="3215"/>
                  </a:cubicBezTo>
                  <a:cubicBezTo>
                    <a:pt x="4964" y="2769"/>
                    <a:pt x="4964" y="2044"/>
                    <a:pt x="4359" y="1598"/>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63" name="Google Shape;1363;p43"/>
            <p:cNvSpPr/>
            <p:nvPr/>
          </p:nvSpPr>
          <p:spPr>
            <a:xfrm>
              <a:off x="658800" y="3183480"/>
              <a:ext cx="1628280" cy="1628280"/>
            </a:xfrm>
            <a:custGeom>
              <a:avLst/>
              <a:gdLst/>
              <a:ahLst/>
              <a:cxnLst/>
              <a:rect l="l" t="t" r="r" b="b"/>
              <a:pathLst>
                <a:path w="4523" h="4523" extrusionOk="0">
                  <a:moveTo>
                    <a:pt x="2262" y="4523"/>
                  </a:moveTo>
                  <a:cubicBezTo>
                    <a:pt x="2003" y="4523"/>
                    <a:pt x="1758" y="4383"/>
                    <a:pt x="1570" y="4128"/>
                  </a:cubicBezTo>
                  <a:cubicBezTo>
                    <a:pt x="1539" y="4085"/>
                    <a:pt x="1484" y="4062"/>
                    <a:pt x="1431" y="4070"/>
                  </a:cubicBezTo>
                  <a:cubicBezTo>
                    <a:pt x="1370" y="4079"/>
                    <a:pt x="1310" y="4084"/>
                    <a:pt x="1252" y="4084"/>
                  </a:cubicBezTo>
                  <a:cubicBezTo>
                    <a:pt x="994" y="4084"/>
                    <a:pt x="772" y="3991"/>
                    <a:pt x="626" y="3821"/>
                  </a:cubicBezTo>
                  <a:cubicBezTo>
                    <a:pt x="471" y="3640"/>
                    <a:pt x="409" y="3381"/>
                    <a:pt x="453" y="3092"/>
                  </a:cubicBezTo>
                  <a:cubicBezTo>
                    <a:pt x="461" y="3038"/>
                    <a:pt x="439" y="2985"/>
                    <a:pt x="395" y="2953"/>
                  </a:cubicBezTo>
                  <a:cubicBezTo>
                    <a:pt x="141" y="2765"/>
                    <a:pt x="0" y="2520"/>
                    <a:pt x="0" y="2261"/>
                  </a:cubicBezTo>
                  <a:cubicBezTo>
                    <a:pt x="0" y="2003"/>
                    <a:pt x="141" y="1758"/>
                    <a:pt x="395" y="1570"/>
                  </a:cubicBezTo>
                  <a:cubicBezTo>
                    <a:pt x="439" y="1538"/>
                    <a:pt x="461" y="1485"/>
                    <a:pt x="453" y="1431"/>
                  </a:cubicBezTo>
                  <a:cubicBezTo>
                    <a:pt x="409" y="1142"/>
                    <a:pt x="471" y="883"/>
                    <a:pt x="626" y="702"/>
                  </a:cubicBezTo>
                  <a:cubicBezTo>
                    <a:pt x="772" y="532"/>
                    <a:pt x="994" y="439"/>
                    <a:pt x="1252" y="439"/>
                  </a:cubicBezTo>
                  <a:cubicBezTo>
                    <a:pt x="1310" y="439"/>
                    <a:pt x="1370" y="443"/>
                    <a:pt x="1431" y="453"/>
                  </a:cubicBezTo>
                  <a:cubicBezTo>
                    <a:pt x="1484" y="461"/>
                    <a:pt x="1539" y="438"/>
                    <a:pt x="1570" y="395"/>
                  </a:cubicBezTo>
                  <a:cubicBezTo>
                    <a:pt x="1758" y="140"/>
                    <a:pt x="2003" y="0"/>
                    <a:pt x="2262" y="0"/>
                  </a:cubicBezTo>
                  <a:cubicBezTo>
                    <a:pt x="2520" y="0"/>
                    <a:pt x="2765" y="140"/>
                    <a:pt x="2953" y="395"/>
                  </a:cubicBezTo>
                  <a:cubicBezTo>
                    <a:pt x="2984" y="438"/>
                    <a:pt x="3039" y="461"/>
                    <a:pt x="3092" y="453"/>
                  </a:cubicBezTo>
                  <a:cubicBezTo>
                    <a:pt x="3153" y="443"/>
                    <a:pt x="3213" y="439"/>
                    <a:pt x="3271" y="439"/>
                  </a:cubicBezTo>
                  <a:cubicBezTo>
                    <a:pt x="3529" y="439"/>
                    <a:pt x="3751" y="532"/>
                    <a:pt x="3896" y="702"/>
                  </a:cubicBezTo>
                  <a:cubicBezTo>
                    <a:pt x="4052" y="883"/>
                    <a:pt x="4114" y="1142"/>
                    <a:pt x="4070" y="1431"/>
                  </a:cubicBezTo>
                  <a:cubicBezTo>
                    <a:pt x="4062" y="1485"/>
                    <a:pt x="4084" y="1538"/>
                    <a:pt x="4128" y="1570"/>
                  </a:cubicBezTo>
                  <a:cubicBezTo>
                    <a:pt x="4382" y="1758"/>
                    <a:pt x="4523" y="2003"/>
                    <a:pt x="4523" y="2261"/>
                  </a:cubicBezTo>
                  <a:cubicBezTo>
                    <a:pt x="4523" y="2520"/>
                    <a:pt x="4382" y="2765"/>
                    <a:pt x="4128" y="2953"/>
                  </a:cubicBezTo>
                  <a:cubicBezTo>
                    <a:pt x="4084" y="2985"/>
                    <a:pt x="4062" y="3038"/>
                    <a:pt x="4070" y="3092"/>
                  </a:cubicBezTo>
                  <a:cubicBezTo>
                    <a:pt x="4114" y="3381"/>
                    <a:pt x="4052" y="3640"/>
                    <a:pt x="3896" y="3821"/>
                  </a:cubicBezTo>
                  <a:cubicBezTo>
                    <a:pt x="3751" y="3991"/>
                    <a:pt x="3529" y="4084"/>
                    <a:pt x="3271" y="4084"/>
                  </a:cubicBezTo>
                  <a:cubicBezTo>
                    <a:pt x="3213" y="4084"/>
                    <a:pt x="3153" y="4079"/>
                    <a:pt x="3092" y="4070"/>
                  </a:cubicBezTo>
                  <a:cubicBezTo>
                    <a:pt x="3039" y="4062"/>
                    <a:pt x="2984" y="4084"/>
                    <a:pt x="2953" y="4128"/>
                  </a:cubicBezTo>
                  <a:cubicBezTo>
                    <a:pt x="2765" y="4383"/>
                    <a:pt x="2520" y="4523"/>
                    <a:pt x="2262" y="4523"/>
                  </a:cubicBezTo>
                  <a:moveTo>
                    <a:pt x="1453" y="4042"/>
                  </a:moveTo>
                  <a:cubicBezTo>
                    <a:pt x="1508" y="4042"/>
                    <a:pt x="1559" y="4068"/>
                    <a:pt x="1591" y="4112"/>
                  </a:cubicBezTo>
                  <a:cubicBezTo>
                    <a:pt x="1774" y="4360"/>
                    <a:pt x="2012" y="4496"/>
                    <a:pt x="2262" y="4496"/>
                  </a:cubicBezTo>
                  <a:cubicBezTo>
                    <a:pt x="2511" y="4496"/>
                    <a:pt x="2749" y="4360"/>
                    <a:pt x="2931" y="4112"/>
                  </a:cubicBezTo>
                  <a:cubicBezTo>
                    <a:pt x="2968" y="4061"/>
                    <a:pt x="3033" y="4035"/>
                    <a:pt x="3095" y="4044"/>
                  </a:cubicBezTo>
                  <a:cubicBezTo>
                    <a:pt x="3155" y="4053"/>
                    <a:pt x="3214" y="4058"/>
                    <a:pt x="3271" y="4058"/>
                  </a:cubicBezTo>
                  <a:cubicBezTo>
                    <a:pt x="3521" y="4058"/>
                    <a:pt x="3735" y="3968"/>
                    <a:pt x="3876" y="3804"/>
                  </a:cubicBezTo>
                  <a:cubicBezTo>
                    <a:pt x="4027" y="3629"/>
                    <a:pt x="4086" y="3377"/>
                    <a:pt x="4043" y="3096"/>
                  </a:cubicBezTo>
                  <a:cubicBezTo>
                    <a:pt x="4034" y="3033"/>
                    <a:pt x="4060" y="2970"/>
                    <a:pt x="4111" y="2932"/>
                  </a:cubicBezTo>
                  <a:cubicBezTo>
                    <a:pt x="4359" y="2750"/>
                    <a:pt x="4496" y="2511"/>
                    <a:pt x="4496" y="2261"/>
                  </a:cubicBezTo>
                  <a:cubicBezTo>
                    <a:pt x="4496" y="2012"/>
                    <a:pt x="4359" y="1774"/>
                    <a:pt x="4111" y="1592"/>
                  </a:cubicBezTo>
                  <a:cubicBezTo>
                    <a:pt x="4060" y="1554"/>
                    <a:pt x="4034" y="1491"/>
                    <a:pt x="4043" y="1428"/>
                  </a:cubicBezTo>
                  <a:cubicBezTo>
                    <a:pt x="4086" y="1147"/>
                    <a:pt x="4027" y="895"/>
                    <a:pt x="3876" y="720"/>
                  </a:cubicBezTo>
                  <a:cubicBezTo>
                    <a:pt x="3735" y="556"/>
                    <a:pt x="3520" y="466"/>
                    <a:pt x="3271" y="466"/>
                  </a:cubicBezTo>
                  <a:cubicBezTo>
                    <a:pt x="3214" y="466"/>
                    <a:pt x="3155" y="470"/>
                    <a:pt x="3095" y="480"/>
                  </a:cubicBezTo>
                  <a:cubicBezTo>
                    <a:pt x="3033" y="489"/>
                    <a:pt x="2968" y="462"/>
                    <a:pt x="2931" y="412"/>
                  </a:cubicBezTo>
                  <a:cubicBezTo>
                    <a:pt x="2749" y="164"/>
                    <a:pt x="2511" y="27"/>
                    <a:pt x="2262" y="27"/>
                  </a:cubicBezTo>
                  <a:cubicBezTo>
                    <a:pt x="2012" y="27"/>
                    <a:pt x="1774" y="163"/>
                    <a:pt x="1592" y="411"/>
                  </a:cubicBezTo>
                  <a:cubicBezTo>
                    <a:pt x="1554" y="462"/>
                    <a:pt x="1490" y="488"/>
                    <a:pt x="1427" y="479"/>
                  </a:cubicBezTo>
                  <a:cubicBezTo>
                    <a:pt x="1368" y="470"/>
                    <a:pt x="1309" y="465"/>
                    <a:pt x="1252" y="465"/>
                  </a:cubicBezTo>
                  <a:cubicBezTo>
                    <a:pt x="1002" y="465"/>
                    <a:pt x="787" y="555"/>
                    <a:pt x="647" y="719"/>
                  </a:cubicBezTo>
                  <a:cubicBezTo>
                    <a:pt x="496" y="894"/>
                    <a:pt x="437" y="1146"/>
                    <a:pt x="479" y="1427"/>
                  </a:cubicBezTo>
                  <a:cubicBezTo>
                    <a:pt x="489" y="1491"/>
                    <a:pt x="463" y="1553"/>
                    <a:pt x="411" y="1591"/>
                  </a:cubicBezTo>
                  <a:cubicBezTo>
                    <a:pt x="164" y="1774"/>
                    <a:pt x="27" y="2012"/>
                    <a:pt x="27" y="2261"/>
                  </a:cubicBezTo>
                  <a:cubicBezTo>
                    <a:pt x="27" y="2511"/>
                    <a:pt x="164" y="2749"/>
                    <a:pt x="411" y="2931"/>
                  </a:cubicBezTo>
                  <a:cubicBezTo>
                    <a:pt x="463" y="2969"/>
                    <a:pt x="489" y="3032"/>
                    <a:pt x="479" y="3095"/>
                  </a:cubicBezTo>
                  <a:cubicBezTo>
                    <a:pt x="437" y="3376"/>
                    <a:pt x="496" y="3628"/>
                    <a:pt x="647" y="3803"/>
                  </a:cubicBezTo>
                  <a:cubicBezTo>
                    <a:pt x="787" y="3967"/>
                    <a:pt x="1002" y="4057"/>
                    <a:pt x="1252" y="4057"/>
                  </a:cubicBezTo>
                  <a:cubicBezTo>
                    <a:pt x="1309" y="4057"/>
                    <a:pt x="1368" y="4053"/>
                    <a:pt x="1427" y="4043"/>
                  </a:cubicBezTo>
                  <a:cubicBezTo>
                    <a:pt x="1436" y="4043"/>
                    <a:pt x="1445" y="4042"/>
                    <a:pt x="1453" y="404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64" name="Google Shape;1364;p43"/>
            <p:cNvSpPr/>
            <p:nvPr/>
          </p:nvSpPr>
          <p:spPr>
            <a:xfrm>
              <a:off x="984960" y="4330800"/>
              <a:ext cx="86760" cy="86760"/>
            </a:xfrm>
            <a:custGeom>
              <a:avLst/>
              <a:gdLst/>
              <a:ahLst/>
              <a:cxnLst/>
              <a:rect l="l" t="t" r="r" b="b"/>
              <a:pathLst>
                <a:path w="241" h="241" extrusionOk="0">
                  <a:moveTo>
                    <a:pt x="164" y="0"/>
                  </a:moveTo>
                  <a:lnTo>
                    <a:pt x="78" y="0"/>
                  </a:lnTo>
                  <a:lnTo>
                    <a:pt x="78" y="78"/>
                  </a:lnTo>
                  <a:lnTo>
                    <a:pt x="0" y="78"/>
                  </a:lnTo>
                  <a:lnTo>
                    <a:pt x="0" y="163"/>
                  </a:lnTo>
                  <a:lnTo>
                    <a:pt x="78" y="163"/>
                  </a:lnTo>
                  <a:lnTo>
                    <a:pt x="78" y="241"/>
                  </a:lnTo>
                  <a:lnTo>
                    <a:pt x="164" y="241"/>
                  </a:lnTo>
                  <a:lnTo>
                    <a:pt x="164" y="163"/>
                  </a:lnTo>
                  <a:lnTo>
                    <a:pt x="241" y="163"/>
                  </a:lnTo>
                  <a:lnTo>
                    <a:pt x="241" y="78"/>
                  </a:lnTo>
                  <a:lnTo>
                    <a:pt x="164" y="78"/>
                  </a:lnTo>
                  <a:lnTo>
                    <a:pt x="164" y="0"/>
                  </a:lnTo>
                  <a:close/>
                </a:path>
              </a:pathLst>
            </a:custGeom>
            <a:solidFill>
              <a:schemeClr val="accent2"/>
            </a:solidFill>
            <a:ln>
              <a:noFill/>
            </a:ln>
          </p:spPr>
          <p:txBody>
            <a:bodyPr spcFirstLastPara="1" wrap="square" lIns="90000" tIns="41750" rIns="90000" bIns="41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65" name="Google Shape;1365;p43"/>
            <p:cNvSpPr/>
            <p:nvPr/>
          </p:nvSpPr>
          <p:spPr>
            <a:xfrm>
              <a:off x="1877040" y="4330800"/>
              <a:ext cx="86760" cy="86760"/>
            </a:xfrm>
            <a:custGeom>
              <a:avLst/>
              <a:gdLst/>
              <a:ahLst/>
              <a:cxnLst/>
              <a:rect l="l" t="t" r="r" b="b"/>
              <a:pathLst>
                <a:path w="241" h="241" extrusionOk="0">
                  <a:moveTo>
                    <a:pt x="241" y="78"/>
                  </a:moveTo>
                  <a:lnTo>
                    <a:pt x="164" y="78"/>
                  </a:lnTo>
                  <a:lnTo>
                    <a:pt x="164" y="0"/>
                  </a:lnTo>
                  <a:lnTo>
                    <a:pt x="78" y="0"/>
                  </a:lnTo>
                  <a:lnTo>
                    <a:pt x="78" y="78"/>
                  </a:lnTo>
                  <a:lnTo>
                    <a:pt x="0" y="78"/>
                  </a:lnTo>
                  <a:lnTo>
                    <a:pt x="0" y="163"/>
                  </a:lnTo>
                  <a:lnTo>
                    <a:pt x="78" y="163"/>
                  </a:lnTo>
                  <a:lnTo>
                    <a:pt x="78" y="241"/>
                  </a:lnTo>
                  <a:lnTo>
                    <a:pt x="164" y="241"/>
                  </a:lnTo>
                  <a:lnTo>
                    <a:pt x="164" y="163"/>
                  </a:lnTo>
                  <a:lnTo>
                    <a:pt x="241" y="163"/>
                  </a:lnTo>
                  <a:lnTo>
                    <a:pt x="241" y="78"/>
                  </a:lnTo>
                  <a:close/>
                </a:path>
              </a:pathLst>
            </a:custGeom>
            <a:solidFill>
              <a:schemeClr val="accent2"/>
            </a:solidFill>
            <a:ln>
              <a:noFill/>
            </a:ln>
          </p:spPr>
          <p:txBody>
            <a:bodyPr spcFirstLastPara="1" wrap="square" lIns="90000" tIns="41750" rIns="90000" bIns="4175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66" name="Google Shape;1366;p43"/>
            <p:cNvSpPr/>
            <p:nvPr/>
          </p:nvSpPr>
          <p:spPr>
            <a:xfrm>
              <a:off x="903600" y="3794040"/>
              <a:ext cx="139320" cy="167760"/>
            </a:xfrm>
            <a:custGeom>
              <a:avLst/>
              <a:gdLst/>
              <a:ahLst/>
              <a:cxnLst/>
              <a:rect l="l" t="t" r="r" b="b"/>
              <a:pathLst>
                <a:path w="387" h="466" extrusionOk="0">
                  <a:moveTo>
                    <a:pt x="13" y="466"/>
                  </a:moveTo>
                  <a:lnTo>
                    <a:pt x="0" y="426"/>
                  </a:lnTo>
                  <a:lnTo>
                    <a:pt x="13" y="360"/>
                  </a:lnTo>
                  <a:lnTo>
                    <a:pt x="13" y="0"/>
                  </a:lnTo>
                  <a:lnTo>
                    <a:pt x="158" y="0"/>
                  </a:lnTo>
                  <a:lnTo>
                    <a:pt x="158" y="251"/>
                  </a:lnTo>
                  <a:lnTo>
                    <a:pt x="151" y="341"/>
                  </a:lnTo>
                  <a:lnTo>
                    <a:pt x="164" y="341"/>
                  </a:lnTo>
                  <a:lnTo>
                    <a:pt x="282" y="334"/>
                  </a:lnTo>
                  <a:lnTo>
                    <a:pt x="329" y="328"/>
                  </a:lnTo>
                  <a:lnTo>
                    <a:pt x="387" y="424"/>
                  </a:lnTo>
                  <a:lnTo>
                    <a:pt x="354" y="466"/>
                  </a:lnTo>
                  <a:lnTo>
                    <a:pt x="13" y="466"/>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67" name="Google Shape;1367;p43"/>
            <p:cNvSpPr/>
            <p:nvPr/>
          </p:nvSpPr>
          <p:spPr>
            <a:xfrm>
              <a:off x="1041480" y="3791520"/>
              <a:ext cx="170640" cy="172440"/>
            </a:xfrm>
            <a:custGeom>
              <a:avLst/>
              <a:gdLst/>
              <a:ahLst/>
              <a:cxnLst/>
              <a:rect l="l" t="t" r="r" b="b"/>
              <a:pathLst>
                <a:path w="474" h="479" extrusionOk="0">
                  <a:moveTo>
                    <a:pt x="237" y="479"/>
                  </a:moveTo>
                  <a:cubicBezTo>
                    <a:pt x="209" y="479"/>
                    <a:pt x="181" y="476"/>
                    <a:pt x="153" y="469"/>
                  </a:cubicBezTo>
                  <a:cubicBezTo>
                    <a:pt x="125" y="462"/>
                    <a:pt x="99" y="450"/>
                    <a:pt x="76" y="432"/>
                  </a:cubicBezTo>
                  <a:cubicBezTo>
                    <a:pt x="53" y="415"/>
                    <a:pt x="35" y="390"/>
                    <a:pt x="21" y="359"/>
                  </a:cubicBezTo>
                  <a:cubicBezTo>
                    <a:pt x="7" y="327"/>
                    <a:pt x="0" y="288"/>
                    <a:pt x="0" y="240"/>
                  </a:cubicBezTo>
                  <a:cubicBezTo>
                    <a:pt x="0" y="191"/>
                    <a:pt x="7" y="151"/>
                    <a:pt x="21" y="120"/>
                  </a:cubicBezTo>
                  <a:cubicBezTo>
                    <a:pt x="35" y="89"/>
                    <a:pt x="53" y="64"/>
                    <a:pt x="76" y="47"/>
                  </a:cubicBezTo>
                  <a:cubicBezTo>
                    <a:pt x="99" y="29"/>
                    <a:pt x="125" y="17"/>
                    <a:pt x="153" y="10"/>
                  </a:cubicBezTo>
                  <a:cubicBezTo>
                    <a:pt x="181" y="3"/>
                    <a:pt x="209" y="0"/>
                    <a:pt x="237" y="0"/>
                  </a:cubicBezTo>
                  <a:cubicBezTo>
                    <a:pt x="265" y="0"/>
                    <a:pt x="293" y="3"/>
                    <a:pt x="321" y="11"/>
                  </a:cubicBezTo>
                  <a:cubicBezTo>
                    <a:pt x="348" y="18"/>
                    <a:pt x="374" y="30"/>
                    <a:pt x="397" y="47"/>
                  </a:cubicBezTo>
                  <a:cubicBezTo>
                    <a:pt x="420" y="65"/>
                    <a:pt x="439" y="88"/>
                    <a:pt x="453" y="120"/>
                  </a:cubicBezTo>
                  <a:cubicBezTo>
                    <a:pt x="467" y="151"/>
                    <a:pt x="474" y="191"/>
                    <a:pt x="474" y="239"/>
                  </a:cubicBezTo>
                  <a:cubicBezTo>
                    <a:pt x="474" y="287"/>
                    <a:pt x="467" y="327"/>
                    <a:pt x="453" y="358"/>
                  </a:cubicBezTo>
                  <a:cubicBezTo>
                    <a:pt x="439" y="390"/>
                    <a:pt x="420" y="414"/>
                    <a:pt x="397" y="431"/>
                  </a:cubicBezTo>
                  <a:cubicBezTo>
                    <a:pt x="374" y="449"/>
                    <a:pt x="349" y="461"/>
                    <a:pt x="321" y="468"/>
                  </a:cubicBezTo>
                  <a:cubicBezTo>
                    <a:pt x="292" y="476"/>
                    <a:pt x="265" y="479"/>
                    <a:pt x="237" y="479"/>
                  </a:cubicBezTo>
                  <a:moveTo>
                    <a:pt x="237" y="348"/>
                  </a:moveTo>
                  <a:cubicBezTo>
                    <a:pt x="265" y="348"/>
                    <a:pt x="287" y="339"/>
                    <a:pt x="301" y="322"/>
                  </a:cubicBezTo>
                  <a:cubicBezTo>
                    <a:pt x="316" y="304"/>
                    <a:pt x="323" y="277"/>
                    <a:pt x="323" y="240"/>
                  </a:cubicBezTo>
                  <a:cubicBezTo>
                    <a:pt x="323" y="203"/>
                    <a:pt x="315" y="175"/>
                    <a:pt x="301" y="158"/>
                  </a:cubicBezTo>
                  <a:cubicBezTo>
                    <a:pt x="286" y="140"/>
                    <a:pt x="265" y="132"/>
                    <a:pt x="237" y="132"/>
                  </a:cubicBezTo>
                  <a:cubicBezTo>
                    <a:pt x="180" y="132"/>
                    <a:pt x="151" y="168"/>
                    <a:pt x="151" y="240"/>
                  </a:cubicBezTo>
                  <a:cubicBezTo>
                    <a:pt x="151" y="277"/>
                    <a:pt x="158" y="303"/>
                    <a:pt x="173" y="321"/>
                  </a:cubicBezTo>
                  <a:cubicBezTo>
                    <a:pt x="187" y="338"/>
                    <a:pt x="208" y="348"/>
                    <a:pt x="237" y="34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68" name="Google Shape;1368;p43"/>
            <p:cNvSpPr/>
            <p:nvPr/>
          </p:nvSpPr>
          <p:spPr>
            <a:xfrm>
              <a:off x="1227960" y="3791520"/>
              <a:ext cx="170640" cy="172440"/>
            </a:xfrm>
            <a:custGeom>
              <a:avLst/>
              <a:gdLst/>
              <a:ahLst/>
              <a:cxnLst/>
              <a:rect l="l" t="t" r="r" b="b"/>
              <a:pathLst>
                <a:path w="474" h="479" extrusionOk="0">
                  <a:moveTo>
                    <a:pt x="237" y="479"/>
                  </a:moveTo>
                  <a:cubicBezTo>
                    <a:pt x="209" y="479"/>
                    <a:pt x="180" y="476"/>
                    <a:pt x="153" y="469"/>
                  </a:cubicBezTo>
                  <a:cubicBezTo>
                    <a:pt x="125" y="462"/>
                    <a:pt x="100" y="449"/>
                    <a:pt x="77" y="432"/>
                  </a:cubicBezTo>
                  <a:cubicBezTo>
                    <a:pt x="54" y="414"/>
                    <a:pt x="35" y="390"/>
                    <a:pt x="21" y="359"/>
                  </a:cubicBezTo>
                  <a:cubicBezTo>
                    <a:pt x="7" y="327"/>
                    <a:pt x="0" y="288"/>
                    <a:pt x="0" y="240"/>
                  </a:cubicBezTo>
                  <a:cubicBezTo>
                    <a:pt x="0" y="191"/>
                    <a:pt x="7" y="151"/>
                    <a:pt x="21" y="120"/>
                  </a:cubicBezTo>
                  <a:cubicBezTo>
                    <a:pt x="35" y="89"/>
                    <a:pt x="54" y="64"/>
                    <a:pt x="77" y="47"/>
                  </a:cubicBezTo>
                  <a:cubicBezTo>
                    <a:pt x="100" y="29"/>
                    <a:pt x="125" y="17"/>
                    <a:pt x="153" y="10"/>
                  </a:cubicBezTo>
                  <a:cubicBezTo>
                    <a:pt x="181" y="3"/>
                    <a:pt x="209" y="0"/>
                    <a:pt x="237" y="0"/>
                  </a:cubicBezTo>
                  <a:cubicBezTo>
                    <a:pt x="265" y="0"/>
                    <a:pt x="293" y="3"/>
                    <a:pt x="321" y="11"/>
                  </a:cubicBezTo>
                  <a:cubicBezTo>
                    <a:pt x="349" y="18"/>
                    <a:pt x="374" y="30"/>
                    <a:pt x="397" y="47"/>
                  </a:cubicBezTo>
                  <a:cubicBezTo>
                    <a:pt x="420" y="65"/>
                    <a:pt x="439" y="88"/>
                    <a:pt x="453" y="120"/>
                  </a:cubicBezTo>
                  <a:cubicBezTo>
                    <a:pt x="467" y="151"/>
                    <a:pt x="474" y="191"/>
                    <a:pt x="474" y="239"/>
                  </a:cubicBezTo>
                  <a:cubicBezTo>
                    <a:pt x="474" y="287"/>
                    <a:pt x="467" y="327"/>
                    <a:pt x="453" y="358"/>
                  </a:cubicBezTo>
                  <a:cubicBezTo>
                    <a:pt x="439" y="390"/>
                    <a:pt x="420" y="414"/>
                    <a:pt x="397" y="431"/>
                  </a:cubicBezTo>
                  <a:cubicBezTo>
                    <a:pt x="374" y="449"/>
                    <a:pt x="349" y="461"/>
                    <a:pt x="321" y="468"/>
                  </a:cubicBezTo>
                  <a:cubicBezTo>
                    <a:pt x="293" y="476"/>
                    <a:pt x="265" y="479"/>
                    <a:pt x="237" y="479"/>
                  </a:cubicBezTo>
                  <a:moveTo>
                    <a:pt x="237" y="348"/>
                  </a:moveTo>
                  <a:cubicBezTo>
                    <a:pt x="266" y="348"/>
                    <a:pt x="287" y="339"/>
                    <a:pt x="302" y="322"/>
                  </a:cubicBezTo>
                  <a:cubicBezTo>
                    <a:pt x="316" y="304"/>
                    <a:pt x="323" y="277"/>
                    <a:pt x="323" y="240"/>
                  </a:cubicBezTo>
                  <a:cubicBezTo>
                    <a:pt x="323" y="203"/>
                    <a:pt x="316" y="175"/>
                    <a:pt x="302" y="158"/>
                  </a:cubicBezTo>
                  <a:cubicBezTo>
                    <a:pt x="287" y="140"/>
                    <a:pt x="266" y="132"/>
                    <a:pt x="237" y="132"/>
                  </a:cubicBezTo>
                  <a:cubicBezTo>
                    <a:pt x="180" y="132"/>
                    <a:pt x="152" y="168"/>
                    <a:pt x="152" y="240"/>
                  </a:cubicBezTo>
                  <a:cubicBezTo>
                    <a:pt x="152" y="277"/>
                    <a:pt x="159" y="303"/>
                    <a:pt x="173" y="321"/>
                  </a:cubicBezTo>
                  <a:cubicBezTo>
                    <a:pt x="187" y="338"/>
                    <a:pt x="209" y="348"/>
                    <a:pt x="237" y="34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69" name="Google Shape;1369;p43"/>
            <p:cNvSpPr/>
            <p:nvPr/>
          </p:nvSpPr>
          <p:spPr>
            <a:xfrm>
              <a:off x="1420920" y="3794040"/>
              <a:ext cx="169920" cy="167760"/>
            </a:xfrm>
            <a:custGeom>
              <a:avLst/>
              <a:gdLst/>
              <a:ahLst/>
              <a:cxnLst/>
              <a:rect l="l" t="t" r="r" b="b"/>
              <a:pathLst>
                <a:path w="472" h="466" extrusionOk="0">
                  <a:moveTo>
                    <a:pt x="13" y="466"/>
                  </a:moveTo>
                  <a:lnTo>
                    <a:pt x="13" y="108"/>
                  </a:lnTo>
                  <a:lnTo>
                    <a:pt x="0" y="41"/>
                  </a:lnTo>
                  <a:lnTo>
                    <a:pt x="13" y="0"/>
                  </a:lnTo>
                  <a:lnTo>
                    <a:pt x="158" y="0"/>
                  </a:lnTo>
                  <a:lnTo>
                    <a:pt x="158" y="79"/>
                  </a:lnTo>
                  <a:lnTo>
                    <a:pt x="151" y="184"/>
                  </a:lnTo>
                  <a:lnTo>
                    <a:pt x="170" y="184"/>
                  </a:lnTo>
                  <a:lnTo>
                    <a:pt x="269" y="0"/>
                  </a:lnTo>
                  <a:lnTo>
                    <a:pt x="427" y="0"/>
                  </a:lnTo>
                  <a:lnTo>
                    <a:pt x="427" y="39"/>
                  </a:lnTo>
                  <a:lnTo>
                    <a:pt x="296" y="224"/>
                  </a:lnTo>
                  <a:lnTo>
                    <a:pt x="407" y="361"/>
                  </a:lnTo>
                  <a:lnTo>
                    <a:pt x="472" y="426"/>
                  </a:lnTo>
                  <a:lnTo>
                    <a:pt x="472" y="466"/>
                  </a:lnTo>
                  <a:lnTo>
                    <a:pt x="298" y="466"/>
                  </a:lnTo>
                  <a:lnTo>
                    <a:pt x="184" y="305"/>
                  </a:lnTo>
                  <a:lnTo>
                    <a:pt x="158" y="311"/>
                  </a:lnTo>
                  <a:lnTo>
                    <a:pt x="158" y="387"/>
                  </a:lnTo>
                  <a:lnTo>
                    <a:pt x="165" y="426"/>
                  </a:lnTo>
                  <a:lnTo>
                    <a:pt x="158" y="466"/>
                  </a:lnTo>
                  <a:lnTo>
                    <a:pt x="13" y="466"/>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70" name="Google Shape;1370;p43"/>
            <p:cNvSpPr/>
            <p:nvPr/>
          </p:nvSpPr>
          <p:spPr>
            <a:xfrm>
              <a:off x="1607400" y="3794040"/>
              <a:ext cx="54720" cy="167760"/>
            </a:xfrm>
            <a:custGeom>
              <a:avLst/>
              <a:gdLst/>
              <a:ahLst/>
              <a:cxnLst/>
              <a:rect l="l" t="t" r="r" b="b"/>
              <a:pathLst>
                <a:path w="152" h="466" extrusionOk="0">
                  <a:moveTo>
                    <a:pt x="7" y="466"/>
                  </a:moveTo>
                  <a:lnTo>
                    <a:pt x="7" y="105"/>
                  </a:lnTo>
                  <a:lnTo>
                    <a:pt x="0" y="39"/>
                  </a:lnTo>
                  <a:lnTo>
                    <a:pt x="7" y="0"/>
                  </a:lnTo>
                  <a:lnTo>
                    <a:pt x="152" y="0"/>
                  </a:lnTo>
                  <a:lnTo>
                    <a:pt x="152" y="466"/>
                  </a:lnTo>
                  <a:lnTo>
                    <a:pt x="7" y="466"/>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71" name="Google Shape;1371;p43"/>
            <p:cNvSpPr/>
            <p:nvPr/>
          </p:nvSpPr>
          <p:spPr>
            <a:xfrm>
              <a:off x="1690560" y="3794400"/>
              <a:ext cx="168840" cy="167400"/>
            </a:xfrm>
            <a:custGeom>
              <a:avLst/>
              <a:gdLst/>
              <a:ahLst/>
              <a:cxnLst/>
              <a:rect l="l" t="t" r="r" b="b"/>
              <a:pathLst>
                <a:path w="469" h="465" extrusionOk="0">
                  <a:moveTo>
                    <a:pt x="13" y="465"/>
                  </a:moveTo>
                  <a:lnTo>
                    <a:pt x="13" y="105"/>
                  </a:lnTo>
                  <a:lnTo>
                    <a:pt x="0" y="39"/>
                  </a:lnTo>
                  <a:lnTo>
                    <a:pt x="13" y="0"/>
                  </a:lnTo>
                  <a:lnTo>
                    <a:pt x="145" y="0"/>
                  </a:lnTo>
                  <a:lnTo>
                    <a:pt x="278" y="165"/>
                  </a:lnTo>
                  <a:lnTo>
                    <a:pt x="310" y="220"/>
                  </a:lnTo>
                  <a:lnTo>
                    <a:pt x="317" y="220"/>
                  </a:lnTo>
                  <a:lnTo>
                    <a:pt x="317" y="0"/>
                  </a:lnTo>
                  <a:lnTo>
                    <a:pt x="469" y="0"/>
                  </a:lnTo>
                  <a:lnTo>
                    <a:pt x="469" y="39"/>
                  </a:lnTo>
                  <a:lnTo>
                    <a:pt x="462" y="105"/>
                  </a:lnTo>
                  <a:lnTo>
                    <a:pt x="462" y="465"/>
                  </a:lnTo>
                  <a:lnTo>
                    <a:pt x="331" y="465"/>
                  </a:lnTo>
                  <a:lnTo>
                    <a:pt x="166" y="240"/>
                  </a:lnTo>
                  <a:lnTo>
                    <a:pt x="159" y="240"/>
                  </a:lnTo>
                  <a:lnTo>
                    <a:pt x="159" y="279"/>
                  </a:lnTo>
                  <a:lnTo>
                    <a:pt x="166" y="465"/>
                  </a:lnTo>
                  <a:lnTo>
                    <a:pt x="13" y="465"/>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72" name="Google Shape;1372;p43"/>
            <p:cNvSpPr/>
            <p:nvPr/>
          </p:nvSpPr>
          <p:spPr>
            <a:xfrm>
              <a:off x="1881720" y="3791520"/>
              <a:ext cx="168120" cy="172440"/>
            </a:xfrm>
            <a:custGeom>
              <a:avLst/>
              <a:gdLst/>
              <a:ahLst/>
              <a:cxnLst/>
              <a:rect l="l" t="t" r="r" b="b"/>
              <a:pathLst>
                <a:path w="467" h="479" extrusionOk="0">
                  <a:moveTo>
                    <a:pt x="263" y="479"/>
                  </a:moveTo>
                  <a:cubicBezTo>
                    <a:pt x="225" y="479"/>
                    <a:pt x="189" y="476"/>
                    <a:pt x="157" y="469"/>
                  </a:cubicBezTo>
                  <a:cubicBezTo>
                    <a:pt x="125" y="462"/>
                    <a:pt x="98" y="449"/>
                    <a:pt x="74" y="432"/>
                  </a:cubicBezTo>
                  <a:cubicBezTo>
                    <a:pt x="50" y="414"/>
                    <a:pt x="32" y="390"/>
                    <a:pt x="19" y="359"/>
                  </a:cubicBezTo>
                  <a:cubicBezTo>
                    <a:pt x="6" y="327"/>
                    <a:pt x="0" y="288"/>
                    <a:pt x="0" y="240"/>
                  </a:cubicBezTo>
                  <a:cubicBezTo>
                    <a:pt x="0" y="191"/>
                    <a:pt x="6" y="152"/>
                    <a:pt x="20" y="121"/>
                  </a:cubicBezTo>
                  <a:cubicBezTo>
                    <a:pt x="33" y="89"/>
                    <a:pt x="52" y="65"/>
                    <a:pt x="75" y="48"/>
                  </a:cubicBezTo>
                  <a:cubicBezTo>
                    <a:pt x="99" y="30"/>
                    <a:pt x="125" y="18"/>
                    <a:pt x="155" y="11"/>
                  </a:cubicBezTo>
                  <a:cubicBezTo>
                    <a:pt x="185" y="4"/>
                    <a:pt x="216" y="0"/>
                    <a:pt x="249" y="0"/>
                  </a:cubicBezTo>
                  <a:cubicBezTo>
                    <a:pt x="270" y="0"/>
                    <a:pt x="290" y="1"/>
                    <a:pt x="308" y="3"/>
                  </a:cubicBezTo>
                  <a:cubicBezTo>
                    <a:pt x="326" y="5"/>
                    <a:pt x="342" y="8"/>
                    <a:pt x="357" y="12"/>
                  </a:cubicBezTo>
                  <a:lnTo>
                    <a:pt x="446" y="64"/>
                  </a:lnTo>
                  <a:lnTo>
                    <a:pt x="400" y="180"/>
                  </a:lnTo>
                  <a:lnTo>
                    <a:pt x="255" y="135"/>
                  </a:lnTo>
                  <a:cubicBezTo>
                    <a:pt x="236" y="135"/>
                    <a:pt x="219" y="138"/>
                    <a:pt x="203" y="144"/>
                  </a:cubicBezTo>
                  <a:cubicBezTo>
                    <a:pt x="188" y="150"/>
                    <a:pt x="175" y="161"/>
                    <a:pt x="165" y="176"/>
                  </a:cubicBezTo>
                  <a:cubicBezTo>
                    <a:pt x="156" y="191"/>
                    <a:pt x="151" y="212"/>
                    <a:pt x="151" y="240"/>
                  </a:cubicBezTo>
                  <a:cubicBezTo>
                    <a:pt x="151" y="282"/>
                    <a:pt x="160" y="312"/>
                    <a:pt x="178" y="329"/>
                  </a:cubicBezTo>
                  <a:cubicBezTo>
                    <a:pt x="196" y="346"/>
                    <a:pt x="222" y="354"/>
                    <a:pt x="255" y="354"/>
                  </a:cubicBezTo>
                  <a:cubicBezTo>
                    <a:pt x="268" y="354"/>
                    <a:pt x="279" y="353"/>
                    <a:pt x="287" y="352"/>
                  </a:cubicBezTo>
                  <a:cubicBezTo>
                    <a:pt x="295" y="350"/>
                    <a:pt x="302" y="348"/>
                    <a:pt x="308" y="346"/>
                  </a:cubicBezTo>
                  <a:lnTo>
                    <a:pt x="308" y="310"/>
                  </a:lnTo>
                  <a:lnTo>
                    <a:pt x="251" y="310"/>
                  </a:lnTo>
                  <a:lnTo>
                    <a:pt x="251" y="206"/>
                  </a:lnTo>
                  <a:lnTo>
                    <a:pt x="460" y="206"/>
                  </a:lnTo>
                  <a:lnTo>
                    <a:pt x="467" y="246"/>
                  </a:lnTo>
                  <a:lnTo>
                    <a:pt x="453" y="313"/>
                  </a:lnTo>
                  <a:lnTo>
                    <a:pt x="453" y="451"/>
                  </a:lnTo>
                  <a:cubicBezTo>
                    <a:pt x="448" y="453"/>
                    <a:pt x="437" y="456"/>
                    <a:pt x="420" y="461"/>
                  </a:cubicBezTo>
                  <a:cubicBezTo>
                    <a:pt x="403" y="465"/>
                    <a:pt x="382" y="469"/>
                    <a:pt x="355" y="473"/>
                  </a:cubicBezTo>
                  <a:cubicBezTo>
                    <a:pt x="328" y="477"/>
                    <a:pt x="297" y="479"/>
                    <a:pt x="263" y="479"/>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73" name="Google Shape;1373;p43"/>
            <p:cNvSpPr/>
            <p:nvPr/>
          </p:nvSpPr>
          <p:spPr>
            <a:xfrm>
              <a:off x="979920" y="4078080"/>
              <a:ext cx="170280" cy="167760"/>
            </a:xfrm>
            <a:custGeom>
              <a:avLst/>
              <a:gdLst/>
              <a:ahLst/>
              <a:cxnLst/>
              <a:rect l="l" t="t" r="r" b="b"/>
              <a:pathLst>
                <a:path w="473" h="466" extrusionOk="0">
                  <a:moveTo>
                    <a:pt x="14" y="466"/>
                  </a:moveTo>
                  <a:lnTo>
                    <a:pt x="14" y="105"/>
                  </a:lnTo>
                  <a:lnTo>
                    <a:pt x="0" y="39"/>
                  </a:lnTo>
                  <a:lnTo>
                    <a:pt x="14" y="0"/>
                  </a:lnTo>
                  <a:lnTo>
                    <a:pt x="264" y="0"/>
                  </a:lnTo>
                  <a:cubicBezTo>
                    <a:pt x="313" y="0"/>
                    <a:pt x="353" y="10"/>
                    <a:pt x="383" y="29"/>
                  </a:cubicBezTo>
                  <a:cubicBezTo>
                    <a:pt x="412" y="48"/>
                    <a:pt x="427" y="77"/>
                    <a:pt x="427" y="117"/>
                  </a:cubicBezTo>
                  <a:cubicBezTo>
                    <a:pt x="427" y="138"/>
                    <a:pt x="423" y="157"/>
                    <a:pt x="416" y="170"/>
                  </a:cubicBezTo>
                  <a:cubicBezTo>
                    <a:pt x="408" y="184"/>
                    <a:pt x="398" y="195"/>
                    <a:pt x="386" y="205"/>
                  </a:cubicBezTo>
                  <a:cubicBezTo>
                    <a:pt x="401" y="208"/>
                    <a:pt x="415" y="215"/>
                    <a:pt x="428" y="224"/>
                  </a:cubicBezTo>
                  <a:cubicBezTo>
                    <a:pt x="442" y="234"/>
                    <a:pt x="452" y="247"/>
                    <a:pt x="461" y="262"/>
                  </a:cubicBezTo>
                  <a:cubicBezTo>
                    <a:pt x="469" y="278"/>
                    <a:pt x="473" y="296"/>
                    <a:pt x="473" y="319"/>
                  </a:cubicBezTo>
                  <a:cubicBezTo>
                    <a:pt x="473" y="365"/>
                    <a:pt x="460" y="401"/>
                    <a:pt x="433" y="427"/>
                  </a:cubicBezTo>
                  <a:cubicBezTo>
                    <a:pt x="406" y="453"/>
                    <a:pt x="362" y="466"/>
                    <a:pt x="303" y="466"/>
                  </a:cubicBezTo>
                  <a:lnTo>
                    <a:pt x="14" y="466"/>
                  </a:lnTo>
                  <a:moveTo>
                    <a:pt x="158" y="181"/>
                  </a:moveTo>
                  <a:lnTo>
                    <a:pt x="236" y="181"/>
                  </a:lnTo>
                  <a:cubicBezTo>
                    <a:pt x="251" y="181"/>
                    <a:pt x="261" y="179"/>
                    <a:pt x="268" y="174"/>
                  </a:cubicBezTo>
                  <a:cubicBezTo>
                    <a:pt x="274" y="170"/>
                    <a:pt x="278" y="162"/>
                    <a:pt x="278" y="152"/>
                  </a:cubicBezTo>
                  <a:cubicBezTo>
                    <a:pt x="278" y="142"/>
                    <a:pt x="273" y="135"/>
                    <a:pt x="264" y="131"/>
                  </a:cubicBezTo>
                  <a:cubicBezTo>
                    <a:pt x="254" y="127"/>
                    <a:pt x="242" y="125"/>
                    <a:pt x="229" y="125"/>
                  </a:cubicBezTo>
                  <a:lnTo>
                    <a:pt x="158" y="125"/>
                  </a:lnTo>
                  <a:lnTo>
                    <a:pt x="158" y="181"/>
                  </a:lnTo>
                  <a:moveTo>
                    <a:pt x="158" y="340"/>
                  </a:moveTo>
                  <a:lnTo>
                    <a:pt x="270" y="340"/>
                  </a:lnTo>
                  <a:cubicBezTo>
                    <a:pt x="288" y="340"/>
                    <a:pt x="300" y="338"/>
                    <a:pt x="307" y="332"/>
                  </a:cubicBezTo>
                  <a:cubicBezTo>
                    <a:pt x="314" y="327"/>
                    <a:pt x="317" y="320"/>
                    <a:pt x="317" y="310"/>
                  </a:cubicBezTo>
                  <a:cubicBezTo>
                    <a:pt x="317" y="289"/>
                    <a:pt x="304" y="279"/>
                    <a:pt x="277" y="279"/>
                  </a:cubicBezTo>
                  <a:lnTo>
                    <a:pt x="158" y="279"/>
                  </a:lnTo>
                  <a:lnTo>
                    <a:pt x="158" y="340"/>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74" name="Google Shape;1374;p43"/>
            <p:cNvSpPr/>
            <p:nvPr/>
          </p:nvSpPr>
          <p:spPr>
            <a:xfrm>
              <a:off x="1173960" y="4078080"/>
              <a:ext cx="151200" cy="167760"/>
            </a:xfrm>
            <a:custGeom>
              <a:avLst/>
              <a:gdLst/>
              <a:ahLst/>
              <a:cxnLst/>
              <a:rect l="l" t="t" r="r" b="b"/>
              <a:pathLst>
                <a:path w="420" h="466" extrusionOk="0">
                  <a:moveTo>
                    <a:pt x="13" y="466"/>
                  </a:moveTo>
                  <a:lnTo>
                    <a:pt x="0" y="426"/>
                  </a:lnTo>
                  <a:lnTo>
                    <a:pt x="13" y="360"/>
                  </a:lnTo>
                  <a:lnTo>
                    <a:pt x="13" y="0"/>
                  </a:lnTo>
                  <a:lnTo>
                    <a:pt x="352" y="0"/>
                  </a:lnTo>
                  <a:lnTo>
                    <a:pt x="385" y="20"/>
                  </a:lnTo>
                  <a:lnTo>
                    <a:pt x="342" y="131"/>
                  </a:lnTo>
                  <a:lnTo>
                    <a:pt x="282" y="125"/>
                  </a:lnTo>
                  <a:lnTo>
                    <a:pt x="159" y="125"/>
                  </a:lnTo>
                  <a:lnTo>
                    <a:pt x="159" y="177"/>
                  </a:lnTo>
                  <a:lnTo>
                    <a:pt x="322" y="177"/>
                  </a:lnTo>
                  <a:lnTo>
                    <a:pt x="322" y="286"/>
                  </a:lnTo>
                  <a:lnTo>
                    <a:pt x="231" y="286"/>
                  </a:lnTo>
                  <a:lnTo>
                    <a:pt x="159" y="279"/>
                  </a:lnTo>
                  <a:lnTo>
                    <a:pt x="159" y="340"/>
                  </a:lnTo>
                  <a:lnTo>
                    <a:pt x="342" y="340"/>
                  </a:lnTo>
                  <a:lnTo>
                    <a:pt x="420" y="423"/>
                  </a:lnTo>
                  <a:lnTo>
                    <a:pt x="381" y="465"/>
                  </a:lnTo>
                  <a:lnTo>
                    <a:pt x="13" y="465"/>
                  </a:lnTo>
                  <a:lnTo>
                    <a:pt x="13" y="466"/>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75" name="Google Shape;1375;p43"/>
            <p:cNvSpPr/>
            <p:nvPr/>
          </p:nvSpPr>
          <p:spPr>
            <a:xfrm>
              <a:off x="1329840" y="4078080"/>
              <a:ext cx="147960" cy="167760"/>
            </a:xfrm>
            <a:custGeom>
              <a:avLst/>
              <a:gdLst/>
              <a:ahLst/>
              <a:cxnLst/>
              <a:rect l="l" t="t" r="r" b="b"/>
              <a:pathLst>
                <a:path w="411" h="466" extrusionOk="0">
                  <a:moveTo>
                    <a:pt x="132" y="466"/>
                  </a:moveTo>
                  <a:lnTo>
                    <a:pt x="132" y="125"/>
                  </a:lnTo>
                  <a:lnTo>
                    <a:pt x="0" y="132"/>
                  </a:lnTo>
                  <a:lnTo>
                    <a:pt x="0" y="0"/>
                  </a:lnTo>
                  <a:lnTo>
                    <a:pt x="411" y="0"/>
                  </a:lnTo>
                  <a:lnTo>
                    <a:pt x="411" y="132"/>
                  </a:lnTo>
                  <a:lnTo>
                    <a:pt x="277" y="125"/>
                  </a:lnTo>
                  <a:lnTo>
                    <a:pt x="277" y="360"/>
                  </a:lnTo>
                  <a:lnTo>
                    <a:pt x="284" y="426"/>
                  </a:lnTo>
                  <a:lnTo>
                    <a:pt x="277" y="466"/>
                  </a:lnTo>
                  <a:lnTo>
                    <a:pt x="132" y="466"/>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76" name="Google Shape;1376;p43"/>
            <p:cNvSpPr/>
            <p:nvPr/>
          </p:nvSpPr>
          <p:spPr>
            <a:xfrm>
              <a:off x="1487160" y="4078080"/>
              <a:ext cx="147960" cy="167760"/>
            </a:xfrm>
            <a:custGeom>
              <a:avLst/>
              <a:gdLst/>
              <a:ahLst/>
              <a:cxnLst/>
              <a:rect l="l" t="t" r="r" b="b"/>
              <a:pathLst>
                <a:path w="411" h="466" extrusionOk="0">
                  <a:moveTo>
                    <a:pt x="131" y="466"/>
                  </a:moveTo>
                  <a:lnTo>
                    <a:pt x="131" y="125"/>
                  </a:lnTo>
                  <a:lnTo>
                    <a:pt x="0" y="132"/>
                  </a:lnTo>
                  <a:lnTo>
                    <a:pt x="0" y="0"/>
                  </a:lnTo>
                  <a:lnTo>
                    <a:pt x="411" y="0"/>
                  </a:lnTo>
                  <a:lnTo>
                    <a:pt x="411" y="132"/>
                  </a:lnTo>
                  <a:lnTo>
                    <a:pt x="276" y="125"/>
                  </a:lnTo>
                  <a:lnTo>
                    <a:pt x="276" y="360"/>
                  </a:lnTo>
                  <a:lnTo>
                    <a:pt x="283" y="426"/>
                  </a:lnTo>
                  <a:lnTo>
                    <a:pt x="276" y="466"/>
                  </a:lnTo>
                  <a:lnTo>
                    <a:pt x="131" y="466"/>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77" name="Google Shape;1377;p43"/>
            <p:cNvSpPr/>
            <p:nvPr/>
          </p:nvSpPr>
          <p:spPr>
            <a:xfrm>
              <a:off x="1654200" y="4078080"/>
              <a:ext cx="150840" cy="167760"/>
            </a:xfrm>
            <a:custGeom>
              <a:avLst/>
              <a:gdLst/>
              <a:ahLst/>
              <a:cxnLst/>
              <a:rect l="l" t="t" r="r" b="b"/>
              <a:pathLst>
                <a:path w="419" h="466" extrusionOk="0">
                  <a:moveTo>
                    <a:pt x="13" y="466"/>
                  </a:moveTo>
                  <a:lnTo>
                    <a:pt x="0" y="426"/>
                  </a:lnTo>
                  <a:lnTo>
                    <a:pt x="13" y="360"/>
                  </a:lnTo>
                  <a:lnTo>
                    <a:pt x="13" y="0"/>
                  </a:lnTo>
                  <a:lnTo>
                    <a:pt x="352" y="0"/>
                  </a:lnTo>
                  <a:lnTo>
                    <a:pt x="384" y="20"/>
                  </a:lnTo>
                  <a:lnTo>
                    <a:pt x="341" y="131"/>
                  </a:lnTo>
                  <a:lnTo>
                    <a:pt x="282" y="125"/>
                  </a:lnTo>
                  <a:lnTo>
                    <a:pt x="159" y="125"/>
                  </a:lnTo>
                  <a:lnTo>
                    <a:pt x="159" y="177"/>
                  </a:lnTo>
                  <a:lnTo>
                    <a:pt x="321" y="177"/>
                  </a:lnTo>
                  <a:lnTo>
                    <a:pt x="321" y="286"/>
                  </a:lnTo>
                  <a:lnTo>
                    <a:pt x="231" y="286"/>
                  </a:lnTo>
                  <a:lnTo>
                    <a:pt x="159" y="279"/>
                  </a:lnTo>
                  <a:lnTo>
                    <a:pt x="159" y="340"/>
                  </a:lnTo>
                  <a:lnTo>
                    <a:pt x="341" y="340"/>
                  </a:lnTo>
                  <a:lnTo>
                    <a:pt x="419" y="423"/>
                  </a:lnTo>
                  <a:lnTo>
                    <a:pt x="381" y="465"/>
                  </a:lnTo>
                  <a:lnTo>
                    <a:pt x="13" y="465"/>
                  </a:lnTo>
                  <a:lnTo>
                    <a:pt x="13" y="466"/>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78" name="Google Shape;1378;p43"/>
            <p:cNvSpPr/>
            <p:nvPr/>
          </p:nvSpPr>
          <p:spPr>
            <a:xfrm>
              <a:off x="1819440" y="4078080"/>
              <a:ext cx="158040" cy="167760"/>
            </a:xfrm>
            <a:custGeom>
              <a:avLst/>
              <a:gdLst/>
              <a:ahLst/>
              <a:cxnLst/>
              <a:rect l="l" t="t" r="r" b="b"/>
              <a:pathLst>
                <a:path w="439" h="466" extrusionOk="0">
                  <a:moveTo>
                    <a:pt x="13" y="466"/>
                  </a:moveTo>
                  <a:lnTo>
                    <a:pt x="13" y="106"/>
                  </a:lnTo>
                  <a:lnTo>
                    <a:pt x="0" y="39"/>
                  </a:lnTo>
                  <a:lnTo>
                    <a:pt x="13" y="0"/>
                  </a:lnTo>
                  <a:lnTo>
                    <a:pt x="250" y="0"/>
                  </a:lnTo>
                  <a:cubicBezTo>
                    <a:pt x="286" y="0"/>
                    <a:pt x="317" y="6"/>
                    <a:pt x="342" y="17"/>
                  </a:cubicBezTo>
                  <a:cubicBezTo>
                    <a:pt x="368" y="28"/>
                    <a:pt x="387" y="47"/>
                    <a:pt x="400" y="72"/>
                  </a:cubicBezTo>
                  <a:cubicBezTo>
                    <a:pt x="414" y="97"/>
                    <a:pt x="420" y="130"/>
                    <a:pt x="420" y="172"/>
                  </a:cubicBezTo>
                  <a:cubicBezTo>
                    <a:pt x="420" y="210"/>
                    <a:pt x="414" y="242"/>
                    <a:pt x="401" y="266"/>
                  </a:cubicBezTo>
                  <a:cubicBezTo>
                    <a:pt x="389" y="291"/>
                    <a:pt x="370" y="309"/>
                    <a:pt x="345" y="322"/>
                  </a:cubicBezTo>
                  <a:lnTo>
                    <a:pt x="356" y="331"/>
                  </a:lnTo>
                  <a:lnTo>
                    <a:pt x="402" y="393"/>
                  </a:lnTo>
                  <a:lnTo>
                    <a:pt x="439" y="426"/>
                  </a:lnTo>
                  <a:lnTo>
                    <a:pt x="439" y="466"/>
                  </a:lnTo>
                  <a:lnTo>
                    <a:pt x="265" y="466"/>
                  </a:lnTo>
                  <a:lnTo>
                    <a:pt x="193" y="345"/>
                  </a:lnTo>
                  <a:lnTo>
                    <a:pt x="158" y="345"/>
                  </a:lnTo>
                  <a:lnTo>
                    <a:pt x="158" y="360"/>
                  </a:lnTo>
                  <a:lnTo>
                    <a:pt x="164" y="426"/>
                  </a:lnTo>
                  <a:lnTo>
                    <a:pt x="158" y="466"/>
                  </a:lnTo>
                  <a:lnTo>
                    <a:pt x="13" y="466"/>
                  </a:lnTo>
                  <a:moveTo>
                    <a:pt x="158" y="222"/>
                  </a:moveTo>
                  <a:lnTo>
                    <a:pt x="196" y="222"/>
                  </a:lnTo>
                  <a:cubicBezTo>
                    <a:pt x="211" y="222"/>
                    <a:pt x="225" y="221"/>
                    <a:pt x="236" y="220"/>
                  </a:cubicBezTo>
                  <a:cubicBezTo>
                    <a:pt x="247" y="219"/>
                    <a:pt x="256" y="215"/>
                    <a:pt x="262" y="208"/>
                  </a:cubicBezTo>
                  <a:cubicBezTo>
                    <a:pt x="268" y="201"/>
                    <a:pt x="271" y="190"/>
                    <a:pt x="271" y="175"/>
                  </a:cubicBezTo>
                  <a:cubicBezTo>
                    <a:pt x="271" y="158"/>
                    <a:pt x="268" y="147"/>
                    <a:pt x="261" y="140"/>
                  </a:cubicBezTo>
                  <a:cubicBezTo>
                    <a:pt x="255" y="133"/>
                    <a:pt x="246" y="128"/>
                    <a:pt x="234" y="127"/>
                  </a:cubicBezTo>
                  <a:cubicBezTo>
                    <a:pt x="222" y="125"/>
                    <a:pt x="209" y="124"/>
                    <a:pt x="193" y="124"/>
                  </a:cubicBezTo>
                  <a:lnTo>
                    <a:pt x="151" y="124"/>
                  </a:lnTo>
                  <a:lnTo>
                    <a:pt x="158" y="222"/>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79" name="Google Shape;1379;p43"/>
            <p:cNvSpPr/>
            <p:nvPr/>
          </p:nvSpPr>
          <p:spPr>
            <a:xfrm>
              <a:off x="1164600" y="3574800"/>
              <a:ext cx="80280" cy="91080"/>
            </a:xfrm>
            <a:custGeom>
              <a:avLst/>
              <a:gdLst/>
              <a:ahLst/>
              <a:cxnLst/>
              <a:rect l="l" t="t" r="r" b="b"/>
              <a:pathLst>
                <a:path w="223" h="253" extrusionOk="0">
                  <a:moveTo>
                    <a:pt x="223" y="205"/>
                  </a:moveTo>
                  <a:lnTo>
                    <a:pt x="187" y="216"/>
                  </a:lnTo>
                  <a:lnTo>
                    <a:pt x="161" y="125"/>
                  </a:lnTo>
                  <a:lnTo>
                    <a:pt x="69" y="151"/>
                  </a:lnTo>
                  <a:lnTo>
                    <a:pt x="96" y="242"/>
                  </a:lnTo>
                  <a:lnTo>
                    <a:pt x="60" y="253"/>
                  </a:lnTo>
                  <a:lnTo>
                    <a:pt x="0" y="47"/>
                  </a:lnTo>
                  <a:lnTo>
                    <a:pt x="36" y="37"/>
                  </a:lnTo>
                  <a:lnTo>
                    <a:pt x="61" y="123"/>
                  </a:lnTo>
                  <a:lnTo>
                    <a:pt x="152" y="96"/>
                  </a:lnTo>
                  <a:lnTo>
                    <a:pt x="127" y="10"/>
                  </a:lnTo>
                  <a:lnTo>
                    <a:pt x="163" y="0"/>
                  </a:lnTo>
                  <a:lnTo>
                    <a:pt x="223" y="205"/>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0" name="Google Shape;1380;p43"/>
            <p:cNvSpPr/>
            <p:nvPr/>
          </p:nvSpPr>
          <p:spPr>
            <a:xfrm>
              <a:off x="1247400" y="3558600"/>
              <a:ext cx="65160" cy="85680"/>
            </a:xfrm>
            <a:custGeom>
              <a:avLst/>
              <a:gdLst/>
              <a:ahLst/>
              <a:cxnLst/>
              <a:rect l="l" t="t" r="r" b="b"/>
              <a:pathLst>
                <a:path w="181" h="238" extrusionOk="0">
                  <a:moveTo>
                    <a:pt x="147" y="119"/>
                  </a:moveTo>
                  <a:lnTo>
                    <a:pt x="61" y="137"/>
                  </a:lnTo>
                  <a:lnTo>
                    <a:pt x="74" y="201"/>
                  </a:lnTo>
                  <a:lnTo>
                    <a:pt x="175" y="181"/>
                  </a:lnTo>
                  <a:lnTo>
                    <a:pt x="181" y="210"/>
                  </a:lnTo>
                  <a:lnTo>
                    <a:pt x="44" y="238"/>
                  </a:lnTo>
                  <a:lnTo>
                    <a:pt x="0" y="29"/>
                  </a:lnTo>
                  <a:lnTo>
                    <a:pt x="136" y="0"/>
                  </a:lnTo>
                  <a:lnTo>
                    <a:pt x="142" y="30"/>
                  </a:lnTo>
                  <a:lnTo>
                    <a:pt x="43" y="51"/>
                  </a:lnTo>
                  <a:lnTo>
                    <a:pt x="55" y="108"/>
                  </a:lnTo>
                  <a:lnTo>
                    <a:pt x="141" y="90"/>
                  </a:lnTo>
                  <a:lnTo>
                    <a:pt x="147" y="119"/>
                  </a:lnTo>
                  <a:close/>
                </a:path>
              </a:pathLst>
            </a:custGeom>
            <a:solidFill>
              <a:schemeClr val="accent2"/>
            </a:solidFill>
            <a:ln>
              <a:noFill/>
            </a:ln>
          </p:spPr>
          <p:txBody>
            <a:bodyPr spcFirstLastPara="1" wrap="square" lIns="90000" tIns="40675" rIns="90000" bIns="406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1" name="Google Shape;1381;p43"/>
            <p:cNvSpPr/>
            <p:nvPr/>
          </p:nvSpPr>
          <p:spPr>
            <a:xfrm>
              <a:off x="1308600" y="3547800"/>
              <a:ext cx="64440" cy="81720"/>
            </a:xfrm>
            <a:custGeom>
              <a:avLst/>
              <a:gdLst/>
              <a:ahLst/>
              <a:cxnLst/>
              <a:rect l="l" t="t" r="r" b="b"/>
              <a:pathLst>
                <a:path w="179" h="227" extrusionOk="0">
                  <a:moveTo>
                    <a:pt x="103" y="113"/>
                  </a:moveTo>
                  <a:lnTo>
                    <a:pt x="139" y="6"/>
                  </a:lnTo>
                  <a:lnTo>
                    <a:pt x="179" y="0"/>
                  </a:lnTo>
                  <a:lnTo>
                    <a:pt x="126" y="144"/>
                  </a:lnTo>
                  <a:lnTo>
                    <a:pt x="136" y="222"/>
                  </a:lnTo>
                  <a:lnTo>
                    <a:pt x="99" y="227"/>
                  </a:lnTo>
                  <a:lnTo>
                    <a:pt x="89" y="149"/>
                  </a:lnTo>
                  <a:lnTo>
                    <a:pt x="0" y="24"/>
                  </a:lnTo>
                  <a:lnTo>
                    <a:pt x="41" y="19"/>
                  </a:lnTo>
                  <a:lnTo>
                    <a:pt x="103" y="113"/>
                  </a:lnTo>
                  <a:close/>
                </a:path>
              </a:pathLst>
            </a:custGeom>
            <a:solidFill>
              <a:schemeClr val="accent2"/>
            </a:solidFill>
            <a:ln>
              <a:noFill/>
            </a:ln>
          </p:spPr>
          <p:txBody>
            <a:bodyPr spcFirstLastPara="1" wrap="square" lIns="90000" tIns="36700" rIns="90000" bIns="367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2" name="Google Shape;1382;p43"/>
            <p:cNvSpPr/>
            <p:nvPr/>
          </p:nvSpPr>
          <p:spPr>
            <a:xfrm>
              <a:off x="1377720" y="3611520"/>
              <a:ext cx="15480" cy="30600"/>
            </a:xfrm>
            <a:custGeom>
              <a:avLst/>
              <a:gdLst/>
              <a:ahLst/>
              <a:cxnLst/>
              <a:rect l="l" t="t" r="r" b="b"/>
              <a:pathLst>
                <a:path w="43" h="85" extrusionOk="0">
                  <a:moveTo>
                    <a:pt x="20" y="85"/>
                  </a:moveTo>
                  <a:lnTo>
                    <a:pt x="0" y="75"/>
                  </a:lnTo>
                  <a:cubicBezTo>
                    <a:pt x="5" y="66"/>
                    <a:pt x="8" y="58"/>
                    <a:pt x="10" y="51"/>
                  </a:cubicBezTo>
                  <a:cubicBezTo>
                    <a:pt x="11" y="44"/>
                    <a:pt x="12" y="37"/>
                    <a:pt x="11" y="31"/>
                  </a:cubicBezTo>
                  <a:lnTo>
                    <a:pt x="8" y="3"/>
                  </a:lnTo>
                  <a:lnTo>
                    <a:pt x="40" y="0"/>
                  </a:lnTo>
                  <a:lnTo>
                    <a:pt x="43" y="26"/>
                  </a:lnTo>
                  <a:cubicBezTo>
                    <a:pt x="43" y="36"/>
                    <a:pt x="42" y="47"/>
                    <a:pt x="38" y="58"/>
                  </a:cubicBezTo>
                  <a:cubicBezTo>
                    <a:pt x="33" y="68"/>
                    <a:pt x="28" y="77"/>
                    <a:pt x="20" y="85"/>
                  </a:cubicBezTo>
                  <a:close/>
                </a:path>
              </a:pathLst>
            </a:custGeom>
            <a:solidFill>
              <a:schemeClr val="accent2"/>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3" name="Google Shape;1383;p43"/>
            <p:cNvSpPr/>
            <p:nvPr/>
          </p:nvSpPr>
          <p:spPr>
            <a:xfrm>
              <a:off x="1399680" y="3543120"/>
              <a:ext cx="65160" cy="78480"/>
            </a:xfrm>
            <a:custGeom>
              <a:avLst/>
              <a:gdLst/>
              <a:ahLst/>
              <a:cxnLst/>
              <a:rect l="l" t="t" r="r" b="b"/>
              <a:pathLst>
                <a:path w="181" h="218" extrusionOk="0">
                  <a:moveTo>
                    <a:pt x="94" y="105"/>
                  </a:moveTo>
                  <a:lnTo>
                    <a:pt x="140" y="2"/>
                  </a:lnTo>
                  <a:lnTo>
                    <a:pt x="181" y="0"/>
                  </a:lnTo>
                  <a:lnTo>
                    <a:pt x="114" y="138"/>
                  </a:lnTo>
                  <a:lnTo>
                    <a:pt x="117" y="216"/>
                  </a:lnTo>
                  <a:lnTo>
                    <a:pt x="80" y="218"/>
                  </a:lnTo>
                  <a:lnTo>
                    <a:pt x="77" y="139"/>
                  </a:lnTo>
                  <a:lnTo>
                    <a:pt x="0" y="7"/>
                  </a:lnTo>
                  <a:lnTo>
                    <a:pt x="41" y="5"/>
                  </a:lnTo>
                  <a:lnTo>
                    <a:pt x="94" y="105"/>
                  </a:lnTo>
                  <a:close/>
                </a:path>
              </a:pathLst>
            </a:custGeom>
            <a:solidFill>
              <a:schemeClr val="accent2"/>
            </a:solidFill>
            <a:ln>
              <a:noFill/>
            </a:ln>
          </p:spPr>
          <p:txBody>
            <a:bodyPr spcFirstLastPara="1" wrap="square" lIns="90000" tIns="33475" rIns="90000" bIns="3347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4" name="Google Shape;1384;p43"/>
            <p:cNvSpPr/>
            <p:nvPr/>
          </p:nvSpPr>
          <p:spPr>
            <a:xfrm>
              <a:off x="1476000" y="3543480"/>
              <a:ext cx="64440" cy="79200"/>
            </a:xfrm>
            <a:custGeom>
              <a:avLst/>
              <a:gdLst/>
              <a:ahLst/>
              <a:cxnLst/>
              <a:rect l="l" t="t" r="r" b="b"/>
              <a:pathLst>
                <a:path w="179" h="220" extrusionOk="0">
                  <a:moveTo>
                    <a:pt x="177" y="120"/>
                  </a:moveTo>
                  <a:cubicBezTo>
                    <a:pt x="176" y="141"/>
                    <a:pt x="172" y="159"/>
                    <a:pt x="164" y="174"/>
                  </a:cubicBezTo>
                  <a:cubicBezTo>
                    <a:pt x="156" y="190"/>
                    <a:pt x="145" y="202"/>
                    <a:pt x="131" y="209"/>
                  </a:cubicBezTo>
                  <a:cubicBezTo>
                    <a:pt x="117" y="217"/>
                    <a:pt x="102" y="221"/>
                    <a:pt x="84" y="220"/>
                  </a:cubicBezTo>
                  <a:cubicBezTo>
                    <a:pt x="67" y="219"/>
                    <a:pt x="52" y="214"/>
                    <a:pt x="38" y="205"/>
                  </a:cubicBezTo>
                  <a:cubicBezTo>
                    <a:pt x="25" y="196"/>
                    <a:pt x="16" y="183"/>
                    <a:pt x="10" y="168"/>
                  </a:cubicBezTo>
                  <a:cubicBezTo>
                    <a:pt x="3" y="152"/>
                    <a:pt x="0" y="133"/>
                    <a:pt x="1" y="113"/>
                  </a:cubicBezTo>
                  <a:lnTo>
                    <a:pt x="2" y="101"/>
                  </a:lnTo>
                  <a:cubicBezTo>
                    <a:pt x="3" y="80"/>
                    <a:pt x="7" y="61"/>
                    <a:pt x="15" y="46"/>
                  </a:cubicBezTo>
                  <a:cubicBezTo>
                    <a:pt x="22" y="30"/>
                    <a:pt x="33" y="19"/>
                    <a:pt x="47" y="11"/>
                  </a:cubicBezTo>
                  <a:cubicBezTo>
                    <a:pt x="61" y="3"/>
                    <a:pt x="77" y="-1"/>
                    <a:pt x="94" y="0"/>
                  </a:cubicBezTo>
                  <a:cubicBezTo>
                    <a:pt x="112" y="1"/>
                    <a:pt x="127" y="6"/>
                    <a:pt x="140" y="15"/>
                  </a:cubicBezTo>
                  <a:cubicBezTo>
                    <a:pt x="153" y="24"/>
                    <a:pt x="164" y="36"/>
                    <a:pt x="170" y="52"/>
                  </a:cubicBezTo>
                  <a:cubicBezTo>
                    <a:pt x="177" y="68"/>
                    <a:pt x="179" y="87"/>
                    <a:pt x="178" y="107"/>
                  </a:cubicBezTo>
                  <a:lnTo>
                    <a:pt x="177" y="120"/>
                  </a:lnTo>
                  <a:moveTo>
                    <a:pt x="141" y="107"/>
                  </a:moveTo>
                  <a:cubicBezTo>
                    <a:pt x="142" y="83"/>
                    <a:pt x="138" y="65"/>
                    <a:pt x="130" y="52"/>
                  </a:cubicBezTo>
                  <a:cubicBezTo>
                    <a:pt x="122" y="39"/>
                    <a:pt x="109" y="32"/>
                    <a:pt x="93" y="31"/>
                  </a:cubicBezTo>
                  <a:cubicBezTo>
                    <a:pt x="77" y="30"/>
                    <a:pt x="64" y="36"/>
                    <a:pt x="54" y="48"/>
                  </a:cubicBezTo>
                  <a:cubicBezTo>
                    <a:pt x="45" y="61"/>
                    <a:pt x="39" y="78"/>
                    <a:pt x="38" y="101"/>
                  </a:cubicBezTo>
                  <a:lnTo>
                    <a:pt x="37" y="114"/>
                  </a:lnTo>
                  <a:cubicBezTo>
                    <a:pt x="36" y="137"/>
                    <a:pt x="40" y="155"/>
                    <a:pt x="48" y="169"/>
                  </a:cubicBezTo>
                  <a:cubicBezTo>
                    <a:pt x="57" y="182"/>
                    <a:pt x="69" y="189"/>
                    <a:pt x="86" y="189"/>
                  </a:cubicBezTo>
                  <a:cubicBezTo>
                    <a:pt x="102" y="190"/>
                    <a:pt x="115" y="184"/>
                    <a:pt x="125" y="173"/>
                  </a:cubicBezTo>
                  <a:cubicBezTo>
                    <a:pt x="134" y="160"/>
                    <a:pt x="139" y="142"/>
                    <a:pt x="140" y="118"/>
                  </a:cubicBezTo>
                  <a:lnTo>
                    <a:pt x="141" y="107"/>
                  </a:lnTo>
                  <a:close/>
                </a:path>
              </a:pathLst>
            </a:custGeom>
            <a:solidFill>
              <a:schemeClr val="accent2"/>
            </a:solidFill>
            <a:ln>
              <a:noFill/>
            </a:ln>
          </p:spPr>
          <p:txBody>
            <a:bodyPr spcFirstLastPara="1" wrap="square" lIns="90000" tIns="34200" rIns="90000" bIns="342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5" name="Google Shape;1385;p43"/>
            <p:cNvSpPr/>
            <p:nvPr/>
          </p:nvSpPr>
          <p:spPr>
            <a:xfrm>
              <a:off x="1556280" y="3548160"/>
              <a:ext cx="64080" cy="81720"/>
            </a:xfrm>
            <a:custGeom>
              <a:avLst/>
              <a:gdLst/>
              <a:ahLst/>
              <a:cxnLst/>
              <a:rect l="l" t="t" r="r" b="b"/>
              <a:pathLst>
                <a:path w="178" h="227" extrusionOk="0">
                  <a:moveTo>
                    <a:pt x="178" y="22"/>
                  </a:moveTo>
                  <a:lnTo>
                    <a:pt x="159" y="163"/>
                  </a:lnTo>
                  <a:cubicBezTo>
                    <a:pt x="156" y="186"/>
                    <a:pt x="146" y="203"/>
                    <a:pt x="130" y="214"/>
                  </a:cubicBezTo>
                  <a:cubicBezTo>
                    <a:pt x="114" y="225"/>
                    <a:pt x="94" y="229"/>
                    <a:pt x="70" y="226"/>
                  </a:cubicBezTo>
                  <a:cubicBezTo>
                    <a:pt x="45" y="222"/>
                    <a:pt x="27" y="213"/>
                    <a:pt x="14" y="198"/>
                  </a:cubicBezTo>
                  <a:cubicBezTo>
                    <a:pt x="2" y="184"/>
                    <a:pt x="-3" y="165"/>
                    <a:pt x="0" y="142"/>
                  </a:cubicBezTo>
                  <a:lnTo>
                    <a:pt x="19" y="0"/>
                  </a:lnTo>
                  <a:lnTo>
                    <a:pt x="56" y="5"/>
                  </a:lnTo>
                  <a:lnTo>
                    <a:pt x="37" y="147"/>
                  </a:lnTo>
                  <a:cubicBezTo>
                    <a:pt x="35" y="161"/>
                    <a:pt x="37" y="172"/>
                    <a:pt x="43" y="181"/>
                  </a:cubicBezTo>
                  <a:cubicBezTo>
                    <a:pt x="49" y="189"/>
                    <a:pt x="59" y="194"/>
                    <a:pt x="74" y="196"/>
                  </a:cubicBezTo>
                  <a:cubicBezTo>
                    <a:pt x="102" y="200"/>
                    <a:pt x="118" y="187"/>
                    <a:pt x="122" y="157"/>
                  </a:cubicBezTo>
                  <a:lnTo>
                    <a:pt x="141" y="16"/>
                  </a:lnTo>
                  <a:lnTo>
                    <a:pt x="178" y="22"/>
                  </a:lnTo>
                  <a:close/>
                </a:path>
              </a:pathLst>
            </a:custGeom>
            <a:solidFill>
              <a:schemeClr val="accent2"/>
            </a:solidFill>
            <a:ln>
              <a:noFill/>
            </a:ln>
          </p:spPr>
          <p:txBody>
            <a:bodyPr spcFirstLastPara="1" wrap="square" lIns="90000" tIns="36700" rIns="90000" bIns="367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6" name="Google Shape;1386;p43"/>
            <p:cNvSpPr/>
            <p:nvPr/>
          </p:nvSpPr>
          <p:spPr>
            <a:xfrm>
              <a:off x="1633320" y="3556080"/>
              <a:ext cx="20160" cy="27000"/>
            </a:xfrm>
            <a:custGeom>
              <a:avLst/>
              <a:gdLst/>
              <a:ahLst/>
              <a:cxnLst/>
              <a:rect l="l" t="t" r="r" b="b"/>
              <a:pathLst>
                <a:path w="56" h="75" extrusionOk="0">
                  <a:moveTo>
                    <a:pt x="15" y="75"/>
                  </a:moveTo>
                  <a:lnTo>
                    <a:pt x="0" y="60"/>
                  </a:lnTo>
                  <a:cubicBezTo>
                    <a:pt x="11" y="49"/>
                    <a:pt x="18" y="37"/>
                    <a:pt x="21" y="23"/>
                  </a:cubicBezTo>
                  <a:lnTo>
                    <a:pt x="25" y="0"/>
                  </a:lnTo>
                  <a:lnTo>
                    <a:pt x="56" y="6"/>
                  </a:lnTo>
                  <a:lnTo>
                    <a:pt x="52" y="26"/>
                  </a:lnTo>
                  <a:cubicBezTo>
                    <a:pt x="50" y="36"/>
                    <a:pt x="47" y="44"/>
                    <a:pt x="39" y="54"/>
                  </a:cubicBezTo>
                  <a:cubicBezTo>
                    <a:pt x="32" y="63"/>
                    <a:pt x="24" y="70"/>
                    <a:pt x="15" y="75"/>
                  </a:cubicBezTo>
                  <a:close/>
                </a:path>
              </a:pathLst>
            </a:custGeom>
            <a:solidFill>
              <a:schemeClr val="accent2"/>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7" name="Google Shape;1387;p43"/>
            <p:cNvSpPr/>
            <p:nvPr/>
          </p:nvSpPr>
          <p:spPr>
            <a:xfrm>
              <a:off x="1653480" y="3566160"/>
              <a:ext cx="67320" cy="88920"/>
            </a:xfrm>
            <a:custGeom>
              <a:avLst/>
              <a:gdLst/>
              <a:ahLst/>
              <a:cxnLst/>
              <a:rect l="l" t="t" r="r" b="b"/>
              <a:pathLst>
                <a:path w="187" h="247" extrusionOk="0">
                  <a:moveTo>
                    <a:pt x="96" y="147"/>
                  </a:moveTo>
                  <a:lnTo>
                    <a:pt x="56" y="137"/>
                  </a:lnTo>
                  <a:lnTo>
                    <a:pt x="35" y="216"/>
                  </a:lnTo>
                  <a:lnTo>
                    <a:pt x="0" y="207"/>
                  </a:lnTo>
                  <a:lnTo>
                    <a:pt x="52" y="0"/>
                  </a:lnTo>
                  <a:lnTo>
                    <a:pt x="125" y="19"/>
                  </a:lnTo>
                  <a:cubicBezTo>
                    <a:pt x="149" y="25"/>
                    <a:pt x="166" y="35"/>
                    <a:pt x="176" y="49"/>
                  </a:cubicBezTo>
                  <a:cubicBezTo>
                    <a:pt x="187" y="63"/>
                    <a:pt x="189" y="80"/>
                    <a:pt x="184" y="100"/>
                  </a:cubicBezTo>
                  <a:cubicBezTo>
                    <a:pt x="180" y="114"/>
                    <a:pt x="174" y="125"/>
                    <a:pt x="165" y="133"/>
                  </a:cubicBezTo>
                  <a:cubicBezTo>
                    <a:pt x="156" y="140"/>
                    <a:pt x="145" y="145"/>
                    <a:pt x="132" y="147"/>
                  </a:cubicBezTo>
                  <a:lnTo>
                    <a:pt x="156" y="245"/>
                  </a:lnTo>
                  <a:lnTo>
                    <a:pt x="156" y="247"/>
                  </a:lnTo>
                  <a:lnTo>
                    <a:pt x="117" y="237"/>
                  </a:lnTo>
                  <a:lnTo>
                    <a:pt x="96" y="147"/>
                  </a:lnTo>
                  <a:moveTo>
                    <a:pt x="63" y="108"/>
                  </a:moveTo>
                  <a:lnTo>
                    <a:pt x="100" y="117"/>
                  </a:lnTo>
                  <a:cubicBezTo>
                    <a:pt x="112" y="120"/>
                    <a:pt x="123" y="119"/>
                    <a:pt x="131" y="115"/>
                  </a:cubicBezTo>
                  <a:cubicBezTo>
                    <a:pt x="139" y="110"/>
                    <a:pt x="145" y="103"/>
                    <a:pt x="147" y="92"/>
                  </a:cubicBezTo>
                  <a:cubicBezTo>
                    <a:pt x="150" y="81"/>
                    <a:pt x="149" y="72"/>
                    <a:pt x="144" y="64"/>
                  </a:cubicBezTo>
                  <a:cubicBezTo>
                    <a:pt x="140" y="56"/>
                    <a:pt x="131" y="51"/>
                    <a:pt x="119" y="47"/>
                  </a:cubicBezTo>
                  <a:lnTo>
                    <a:pt x="80" y="38"/>
                  </a:lnTo>
                  <a:lnTo>
                    <a:pt x="63" y="108"/>
                  </a:lnTo>
                  <a:close/>
                </a:path>
              </a:pathLst>
            </a:custGeom>
            <a:solidFill>
              <a:schemeClr val="accent2"/>
            </a:solidFill>
            <a:ln>
              <a:noFill/>
            </a:ln>
          </p:spPr>
          <p:txBody>
            <a:bodyPr spcFirstLastPara="1" wrap="square" lIns="90000" tIns="43900" rIns="90000" bIns="439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8" name="Google Shape;1388;p43"/>
            <p:cNvSpPr/>
            <p:nvPr/>
          </p:nvSpPr>
          <p:spPr>
            <a:xfrm>
              <a:off x="1721520" y="3585960"/>
              <a:ext cx="72000" cy="88920"/>
            </a:xfrm>
            <a:custGeom>
              <a:avLst/>
              <a:gdLst/>
              <a:ahLst/>
              <a:cxnLst/>
              <a:rect l="l" t="t" r="r" b="b"/>
              <a:pathLst>
                <a:path w="200" h="247" extrusionOk="0">
                  <a:moveTo>
                    <a:pt x="149" y="152"/>
                  </a:moveTo>
                  <a:lnTo>
                    <a:pt x="66" y="124"/>
                  </a:lnTo>
                  <a:lnTo>
                    <a:pt x="45" y="187"/>
                  </a:lnTo>
                  <a:lnTo>
                    <a:pt x="142" y="219"/>
                  </a:lnTo>
                  <a:lnTo>
                    <a:pt x="132" y="247"/>
                  </a:lnTo>
                  <a:lnTo>
                    <a:pt x="0" y="203"/>
                  </a:lnTo>
                  <a:lnTo>
                    <a:pt x="68" y="0"/>
                  </a:lnTo>
                  <a:lnTo>
                    <a:pt x="200" y="44"/>
                  </a:lnTo>
                  <a:lnTo>
                    <a:pt x="190" y="72"/>
                  </a:lnTo>
                  <a:lnTo>
                    <a:pt x="94" y="40"/>
                  </a:lnTo>
                  <a:lnTo>
                    <a:pt x="75" y="96"/>
                  </a:lnTo>
                  <a:lnTo>
                    <a:pt x="158" y="124"/>
                  </a:lnTo>
                  <a:lnTo>
                    <a:pt x="149" y="152"/>
                  </a:lnTo>
                  <a:close/>
                </a:path>
              </a:pathLst>
            </a:custGeom>
            <a:solidFill>
              <a:schemeClr val="accent2"/>
            </a:solidFill>
            <a:ln>
              <a:noFill/>
            </a:ln>
          </p:spPr>
          <p:txBody>
            <a:bodyPr spcFirstLastPara="1" wrap="square" lIns="90000" tIns="43900" rIns="90000" bIns="439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9" name="Google Shape;1389;p43"/>
            <p:cNvSpPr/>
            <p:nvPr/>
          </p:nvSpPr>
          <p:spPr>
            <a:xfrm>
              <a:off x="1146240" y="4339440"/>
              <a:ext cx="61200" cy="77040"/>
            </a:xfrm>
            <a:custGeom>
              <a:avLst/>
              <a:gdLst/>
              <a:ahLst/>
              <a:cxnLst/>
              <a:rect l="l" t="t" r="r" b="b"/>
              <a:pathLst>
                <a:path w="170" h="214" extrusionOk="0">
                  <a:moveTo>
                    <a:pt x="61" y="121"/>
                  </a:moveTo>
                  <a:lnTo>
                    <a:pt x="37" y="147"/>
                  </a:lnTo>
                  <a:lnTo>
                    <a:pt x="37" y="214"/>
                  </a:lnTo>
                  <a:lnTo>
                    <a:pt x="0" y="214"/>
                  </a:lnTo>
                  <a:lnTo>
                    <a:pt x="0" y="0"/>
                  </a:lnTo>
                  <a:lnTo>
                    <a:pt x="37" y="0"/>
                  </a:lnTo>
                  <a:lnTo>
                    <a:pt x="37" y="100"/>
                  </a:lnTo>
                  <a:lnTo>
                    <a:pt x="58" y="75"/>
                  </a:lnTo>
                  <a:lnTo>
                    <a:pt x="120" y="0"/>
                  </a:lnTo>
                  <a:lnTo>
                    <a:pt x="165" y="0"/>
                  </a:lnTo>
                  <a:lnTo>
                    <a:pt x="86" y="95"/>
                  </a:lnTo>
                  <a:lnTo>
                    <a:pt x="170" y="214"/>
                  </a:lnTo>
                  <a:lnTo>
                    <a:pt x="126" y="214"/>
                  </a:lnTo>
                  <a:lnTo>
                    <a:pt x="61" y="121"/>
                  </a:lnTo>
                  <a:close/>
                </a:path>
              </a:pathLst>
            </a:custGeom>
            <a:solidFill>
              <a:schemeClr val="accent2"/>
            </a:solidFill>
            <a:ln>
              <a:noFill/>
            </a:ln>
          </p:spPr>
          <p:txBody>
            <a:bodyPr spcFirstLastPara="1" wrap="square" lIns="90000" tIns="32025" rIns="90000" bIns="32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90" name="Google Shape;1390;p43"/>
            <p:cNvSpPr/>
            <p:nvPr/>
          </p:nvSpPr>
          <p:spPr>
            <a:xfrm>
              <a:off x="1218600" y="4339440"/>
              <a:ext cx="50400" cy="77040"/>
            </a:xfrm>
            <a:custGeom>
              <a:avLst/>
              <a:gdLst/>
              <a:ahLst/>
              <a:cxnLst/>
              <a:rect l="l" t="t" r="r" b="b"/>
              <a:pathLst>
                <a:path w="140" h="214" extrusionOk="0">
                  <a:moveTo>
                    <a:pt x="125" y="118"/>
                  </a:moveTo>
                  <a:lnTo>
                    <a:pt x="37" y="118"/>
                  </a:lnTo>
                  <a:lnTo>
                    <a:pt x="37" y="184"/>
                  </a:lnTo>
                  <a:lnTo>
                    <a:pt x="140" y="184"/>
                  </a:lnTo>
                  <a:lnTo>
                    <a:pt x="140" y="214"/>
                  </a:lnTo>
                  <a:lnTo>
                    <a:pt x="0" y="214"/>
                  </a:lnTo>
                  <a:lnTo>
                    <a:pt x="0" y="0"/>
                  </a:lnTo>
                  <a:lnTo>
                    <a:pt x="139" y="0"/>
                  </a:lnTo>
                  <a:lnTo>
                    <a:pt x="139" y="30"/>
                  </a:lnTo>
                  <a:lnTo>
                    <a:pt x="37" y="30"/>
                  </a:lnTo>
                  <a:lnTo>
                    <a:pt x="37" y="89"/>
                  </a:lnTo>
                  <a:lnTo>
                    <a:pt x="125" y="89"/>
                  </a:lnTo>
                  <a:lnTo>
                    <a:pt x="125" y="118"/>
                  </a:lnTo>
                  <a:close/>
                </a:path>
              </a:pathLst>
            </a:custGeom>
            <a:solidFill>
              <a:schemeClr val="accent2"/>
            </a:solidFill>
            <a:ln>
              <a:noFill/>
            </a:ln>
          </p:spPr>
          <p:txBody>
            <a:bodyPr spcFirstLastPara="1" wrap="square" lIns="90000" tIns="32025" rIns="90000" bIns="32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91" name="Google Shape;1391;p43"/>
            <p:cNvSpPr/>
            <p:nvPr/>
          </p:nvSpPr>
          <p:spPr>
            <a:xfrm>
              <a:off x="1284120" y="4339440"/>
              <a:ext cx="50400" cy="77040"/>
            </a:xfrm>
            <a:custGeom>
              <a:avLst/>
              <a:gdLst/>
              <a:ahLst/>
              <a:cxnLst/>
              <a:rect l="l" t="t" r="r" b="b"/>
              <a:pathLst>
                <a:path w="140" h="214" extrusionOk="0">
                  <a:moveTo>
                    <a:pt x="126" y="118"/>
                  </a:moveTo>
                  <a:lnTo>
                    <a:pt x="38" y="118"/>
                  </a:lnTo>
                  <a:lnTo>
                    <a:pt x="38" y="184"/>
                  </a:lnTo>
                  <a:lnTo>
                    <a:pt x="140" y="184"/>
                  </a:lnTo>
                  <a:lnTo>
                    <a:pt x="140" y="214"/>
                  </a:lnTo>
                  <a:lnTo>
                    <a:pt x="0" y="214"/>
                  </a:lnTo>
                  <a:lnTo>
                    <a:pt x="0" y="0"/>
                  </a:lnTo>
                  <a:lnTo>
                    <a:pt x="139" y="0"/>
                  </a:lnTo>
                  <a:lnTo>
                    <a:pt x="139" y="30"/>
                  </a:lnTo>
                  <a:lnTo>
                    <a:pt x="38" y="30"/>
                  </a:lnTo>
                  <a:lnTo>
                    <a:pt x="38" y="89"/>
                  </a:lnTo>
                  <a:lnTo>
                    <a:pt x="126" y="89"/>
                  </a:lnTo>
                  <a:lnTo>
                    <a:pt x="126" y="118"/>
                  </a:lnTo>
                  <a:close/>
                </a:path>
              </a:pathLst>
            </a:custGeom>
            <a:solidFill>
              <a:schemeClr val="accent2"/>
            </a:solidFill>
            <a:ln>
              <a:noFill/>
            </a:ln>
          </p:spPr>
          <p:txBody>
            <a:bodyPr spcFirstLastPara="1" wrap="square" lIns="90000" tIns="32025" rIns="90000" bIns="32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92" name="Google Shape;1392;p43"/>
            <p:cNvSpPr/>
            <p:nvPr/>
          </p:nvSpPr>
          <p:spPr>
            <a:xfrm>
              <a:off x="1350000" y="4339440"/>
              <a:ext cx="57240" cy="77040"/>
            </a:xfrm>
            <a:custGeom>
              <a:avLst/>
              <a:gdLst/>
              <a:ahLst/>
              <a:cxnLst/>
              <a:rect l="l" t="t" r="r" b="b"/>
              <a:pathLst>
                <a:path w="159" h="214" extrusionOk="0">
                  <a:moveTo>
                    <a:pt x="37" y="135"/>
                  </a:moveTo>
                  <a:lnTo>
                    <a:pt x="37" y="214"/>
                  </a:lnTo>
                  <a:lnTo>
                    <a:pt x="0" y="214"/>
                  </a:lnTo>
                  <a:lnTo>
                    <a:pt x="0" y="0"/>
                  </a:lnTo>
                  <a:lnTo>
                    <a:pt x="81" y="0"/>
                  </a:lnTo>
                  <a:cubicBezTo>
                    <a:pt x="105" y="0"/>
                    <a:pt x="124" y="7"/>
                    <a:pt x="138" y="19"/>
                  </a:cubicBezTo>
                  <a:cubicBezTo>
                    <a:pt x="152" y="31"/>
                    <a:pt x="159" y="48"/>
                    <a:pt x="159" y="68"/>
                  </a:cubicBezTo>
                  <a:cubicBezTo>
                    <a:pt x="159" y="89"/>
                    <a:pt x="153" y="106"/>
                    <a:pt x="139" y="117"/>
                  </a:cubicBezTo>
                  <a:cubicBezTo>
                    <a:pt x="125" y="129"/>
                    <a:pt x="106" y="135"/>
                    <a:pt x="81" y="135"/>
                  </a:cubicBezTo>
                  <a:lnTo>
                    <a:pt x="37" y="135"/>
                  </a:lnTo>
                  <a:moveTo>
                    <a:pt x="37" y="104"/>
                  </a:moveTo>
                  <a:lnTo>
                    <a:pt x="81" y="104"/>
                  </a:lnTo>
                  <a:cubicBezTo>
                    <a:pt x="95" y="104"/>
                    <a:pt x="105" y="101"/>
                    <a:pt x="112" y="95"/>
                  </a:cubicBezTo>
                  <a:cubicBezTo>
                    <a:pt x="118" y="89"/>
                    <a:pt x="122" y="80"/>
                    <a:pt x="122" y="68"/>
                  </a:cubicBezTo>
                  <a:cubicBezTo>
                    <a:pt x="122" y="57"/>
                    <a:pt x="118" y="47"/>
                    <a:pt x="111" y="40"/>
                  </a:cubicBezTo>
                  <a:cubicBezTo>
                    <a:pt x="104" y="33"/>
                    <a:pt x="95" y="30"/>
                    <a:pt x="82" y="30"/>
                  </a:cubicBezTo>
                  <a:lnTo>
                    <a:pt x="36" y="30"/>
                  </a:lnTo>
                  <a:lnTo>
                    <a:pt x="36" y="104"/>
                  </a:lnTo>
                  <a:lnTo>
                    <a:pt x="37" y="104"/>
                  </a:lnTo>
                  <a:close/>
                </a:path>
              </a:pathLst>
            </a:custGeom>
            <a:solidFill>
              <a:schemeClr val="accent2"/>
            </a:solidFill>
            <a:ln>
              <a:noFill/>
            </a:ln>
          </p:spPr>
          <p:txBody>
            <a:bodyPr spcFirstLastPara="1" wrap="square" lIns="90000" tIns="32025" rIns="90000" bIns="32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93" name="Google Shape;1393;p43"/>
            <p:cNvSpPr/>
            <p:nvPr/>
          </p:nvSpPr>
          <p:spPr>
            <a:xfrm>
              <a:off x="1452600" y="4338360"/>
              <a:ext cx="60840" cy="79200"/>
            </a:xfrm>
            <a:custGeom>
              <a:avLst/>
              <a:gdLst/>
              <a:ahLst/>
              <a:cxnLst/>
              <a:rect l="l" t="t" r="r" b="b"/>
              <a:pathLst>
                <a:path w="169" h="220" extrusionOk="0">
                  <a:moveTo>
                    <a:pt x="169" y="189"/>
                  </a:moveTo>
                  <a:cubicBezTo>
                    <a:pt x="161" y="199"/>
                    <a:pt x="150" y="207"/>
                    <a:pt x="137" y="212"/>
                  </a:cubicBezTo>
                  <a:cubicBezTo>
                    <a:pt x="123" y="217"/>
                    <a:pt x="107" y="220"/>
                    <a:pt x="90" y="220"/>
                  </a:cubicBezTo>
                  <a:cubicBezTo>
                    <a:pt x="73" y="220"/>
                    <a:pt x="57" y="217"/>
                    <a:pt x="43" y="208"/>
                  </a:cubicBezTo>
                  <a:cubicBezTo>
                    <a:pt x="29" y="200"/>
                    <a:pt x="19" y="188"/>
                    <a:pt x="11" y="173"/>
                  </a:cubicBezTo>
                  <a:cubicBezTo>
                    <a:pt x="4" y="158"/>
                    <a:pt x="0" y="140"/>
                    <a:pt x="0" y="120"/>
                  </a:cubicBezTo>
                  <a:lnTo>
                    <a:pt x="0" y="103"/>
                  </a:lnTo>
                  <a:cubicBezTo>
                    <a:pt x="0" y="71"/>
                    <a:pt x="7" y="45"/>
                    <a:pt x="23" y="27"/>
                  </a:cubicBezTo>
                  <a:cubicBezTo>
                    <a:pt x="38" y="10"/>
                    <a:pt x="60" y="0"/>
                    <a:pt x="87" y="0"/>
                  </a:cubicBezTo>
                  <a:cubicBezTo>
                    <a:pt x="110" y="0"/>
                    <a:pt x="129" y="6"/>
                    <a:pt x="143" y="18"/>
                  </a:cubicBezTo>
                  <a:cubicBezTo>
                    <a:pt x="157" y="30"/>
                    <a:pt x="166" y="47"/>
                    <a:pt x="169" y="69"/>
                  </a:cubicBezTo>
                  <a:lnTo>
                    <a:pt x="132" y="69"/>
                  </a:lnTo>
                  <a:cubicBezTo>
                    <a:pt x="128" y="43"/>
                    <a:pt x="113" y="30"/>
                    <a:pt x="87" y="30"/>
                  </a:cubicBezTo>
                  <a:cubicBezTo>
                    <a:pt x="72" y="30"/>
                    <a:pt x="59" y="36"/>
                    <a:pt x="50" y="48"/>
                  </a:cubicBezTo>
                  <a:cubicBezTo>
                    <a:pt x="42" y="60"/>
                    <a:pt x="37" y="78"/>
                    <a:pt x="37" y="101"/>
                  </a:cubicBezTo>
                  <a:lnTo>
                    <a:pt x="37" y="117"/>
                  </a:lnTo>
                  <a:cubicBezTo>
                    <a:pt x="37" y="140"/>
                    <a:pt x="42" y="158"/>
                    <a:pt x="51" y="171"/>
                  </a:cubicBezTo>
                  <a:cubicBezTo>
                    <a:pt x="61" y="184"/>
                    <a:pt x="75" y="190"/>
                    <a:pt x="91" y="190"/>
                  </a:cubicBezTo>
                  <a:cubicBezTo>
                    <a:pt x="110" y="190"/>
                    <a:pt x="124" y="186"/>
                    <a:pt x="132" y="177"/>
                  </a:cubicBezTo>
                  <a:lnTo>
                    <a:pt x="132" y="135"/>
                  </a:lnTo>
                  <a:lnTo>
                    <a:pt x="87" y="135"/>
                  </a:lnTo>
                  <a:lnTo>
                    <a:pt x="87" y="107"/>
                  </a:lnTo>
                  <a:lnTo>
                    <a:pt x="169" y="107"/>
                  </a:lnTo>
                  <a:lnTo>
                    <a:pt x="169" y="189"/>
                  </a:lnTo>
                  <a:close/>
                </a:path>
              </a:pathLst>
            </a:custGeom>
            <a:solidFill>
              <a:schemeClr val="accent2"/>
            </a:solidFill>
            <a:ln>
              <a:noFill/>
            </a:ln>
          </p:spPr>
          <p:txBody>
            <a:bodyPr spcFirstLastPara="1" wrap="square" lIns="90000" tIns="34200" rIns="90000" bIns="342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94" name="Google Shape;1394;p43"/>
            <p:cNvSpPr/>
            <p:nvPr/>
          </p:nvSpPr>
          <p:spPr>
            <a:xfrm>
              <a:off x="1530000" y="4338360"/>
              <a:ext cx="63720" cy="79200"/>
            </a:xfrm>
            <a:custGeom>
              <a:avLst/>
              <a:gdLst/>
              <a:ahLst/>
              <a:cxnLst/>
              <a:rect l="l" t="t" r="r" b="b"/>
              <a:pathLst>
                <a:path w="177" h="220" extrusionOk="0">
                  <a:moveTo>
                    <a:pt x="177" y="115"/>
                  </a:moveTo>
                  <a:cubicBezTo>
                    <a:pt x="177" y="136"/>
                    <a:pt x="175" y="156"/>
                    <a:pt x="167" y="171"/>
                  </a:cubicBezTo>
                  <a:cubicBezTo>
                    <a:pt x="160" y="187"/>
                    <a:pt x="149" y="199"/>
                    <a:pt x="136" y="207"/>
                  </a:cubicBezTo>
                  <a:cubicBezTo>
                    <a:pt x="122" y="216"/>
                    <a:pt x="107" y="220"/>
                    <a:pt x="89" y="220"/>
                  </a:cubicBezTo>
                  <a:cubicBezTo>
                    <a:pt x="72" y="220"/>
                    <a:pt x="57" y="216"/>
                    <a:pt x="43" y="207"/>
                  </a:cubicBezTo>
                  <a:cubicBezTo>
                    <a:pt x="30" y="199"/>
                    <a:pt x="19" y="187"/>
                    <a:pt x="11" y="171"/>
                  </a:cubicBezTo>
                  <a:cubicBezTo>
                    <a:pt x="4" y="156"/>
                    <a:pt x="0" y="137"/>
                    <a:pt x="0" y="117"/>
                  </a:cubicBezTo>
                  <a:lnTo>
                    <a:pt x="0" y="104"/>
                  </a:lnTo>
                  <a:cubicBezTo>
                    <a:pt x="0" y="84"/>
                    <a:pt x="4" y="65"/>
                    <a:pt x="11" y="49"/>
                  </a:cubicBezTo>
                  <a:cubicBezTo>
                    <a:pt x="19" y="33"/>
                    <a:pt x="30" y="21"/>
                    <a:pt x="43" y="12"/>
                  </a:cubicBezTo>
                  <a:cubicBezTo>
                    <a:pt x="57" y="4"/>
                    <a:pt x="72" y="0"/>
                    <a:pt x="89" y="0"/>
                  </a:cubicBezTo>
                  <a:cubicBezTo>
                    <a:pt x="107" y="0"/>
                    <a:pt x="122" y="4"/>
                    <a:pt x="135" y="12"/>
                  </a:cubicBezTo>
                  <a:cubicBezTo>
                    <a:pt x="149" y="20"/>
                    <a:pt x="159" y="33"/>
                    <a:pt x="166" y="48"/>
                  </a:cubicBezTo>
                  <a:cubicBezTo>
                    <a:pt x="174" y="64"/>
                    <a:pt x="177" y="83"/>
                    <a:pt x="177" y="103"/>
                  </a:cubicBezTo>
                  <a:lnTo>
                    <a:pt x="177" y="115"/>
                  </a:lnTo>
                  <a:moveTo>
                    <a:pt x="140" y="104"/>
                  </a:moveTo>
                  <a:cubicBezTo>
                    <a:pt x="140" y="80"/>
                    <a:pt x="136" y="63"/>
                    <a:pt x="127" y="50"/>
                  </a:cubicBezTo>
                  <a:cubicBezTo>
                    <a:pt x="118" y="38"/>
                    <a:pt x="105" y="31"/>
                    <a:pt x="89" y="31"/>
                  </a:cubicBezTo>
                  <a:cubicBezTo>
                    <a:pt x="72" y="31"/>
                    <a:pt x="60" y="37"/>
                    <a:pt x="51" y="49"/>
                  </a:cubicBezTo>
                  <a:cubicBezTo>
                    <a:pt x="42" y="62"/>
                    <a:pt x="37" y="80"/>
                    <a:pt x="37" y="103"/>
                  </a:cubicBezTo>
                  <a:lnTo>
                    <a:pt x="37" y="115"/>
                  </a:lnTo>
                  <a:cubicBezTo>
                    <a:pt x="37" y="139"/>
                    <a:pt x="41" y="157"/>
                    <a:pt x="51" y="170"/>
                  </a:cubicBezTo>
                  <a:cubicBezTo>
                    <a:pt x="60" y="183"/>
                    <a:pt x="73" y="189"/>
                    <a:pt x="89" y="189"/>
                  </a:cubicBezTo>
                  <a:cubicBezTo>
                    <a:pt x="105" y="189"/>
                    <a:pt x="118" y="183"/>
                    <a:pt x="127" y="170"/>
                  </a:cubicBezTo>
                  <a:cubicBezTo>
                    <a:pt x="136" y="158"/>
                    <a:pt x="140" y="139"/>
                    <a:pt x="140" y="115"/>
                  </a:cubicBezTo>
                  <a:lnTo>
                    <a:pt x="140" y="104"/>
                  </a:lnTo>
                  <a:close/>
                </a:path>
              </a:pathLst>
            </a:custGeom>
            <a:solidFill>
              <a:schemeClr val="accent2"/>
            </a:solidFill>
            <a:ln>
              <a:noFill/>
            </a:ln>
          </p:spPr>
          <p:txBody>
            <a:bodyPr spcFirstLastPara="1" wrap="square" lIns="90000" tIns="34200" rIns="90000" bIns="342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95" name="Google Shape;1395;p43"/>
            <p:cNvSpPr/>
            <p:nvPr/>
          </p:nvSpPr>
          <p:spPr>
            <a:xfrm>
              <a:off x="1612440" y="4339440"/>
              <a:ext cx="13320" cy="77040"/>
            </a:xfrm>
            <a:custGeom>
              <a:avLst/>
              <a:gdLst/>
              <a:ahLst/>
              <a:cxnLst/>
              <a:rect l="l" t="t" r="r" b="b"/>
              <a:pathLst>
                <a:path w="37" h="214" extrusionOk="0">
                  <a:moveTo>
                    <a:pt x="37" y="214"/>
                  </a:moveTo>
                  <a:lnTo>
                    <a:pt x="0" y="214"/>
                  </a:lnTo>
                  <a:lnTo>
                    <a:pt x="0" y="0"/>
                  </a:lnTo>
                  <a:lnTo>
                    <a:pt x="37" y="0"/>
                  </a:lnTo>
                  <a:lnTo>
                    <a:pt x="37" y="214"/>
                  </a:lnTo>
                  <a:close/>
                </a:path>
              </a:pathLst>
            </a:custGeom>
            <a:solidFill>
              <a:schemeClr val="accent2"/>
            </a:solidFill>
            <a:ln>
              <a:noFill/>
            </a:ln>
          </p:spPr>
          <p:txBody>
            <a:bodyPr spcFirstLastPara="1" wrap="square" lIns="90000" tIns="32025" rIns="90000" bIns="32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96" name="Google Shape;1396;p43"/>
            <p:cNvSpPr/>
            <p:nvPr/>
          </p:nvSpPr>
          <p:spPr>
            <a:xfrm>
              <a:off x="1646640" y="4339440"/>
              <a:ext cx="60840" cy="77040"/>
            </a:xfrm>
            <a:custGeom>
              <a:avLst/>
              <a:gdLst/>
              <a:ahLst/>
              <a:cxnLst/>
              <a:rect l="l" t="t" r="r" b="b"/>
              <a:pathLst>
                <a:path w="169" h="214" extrusionOk="0">
                  <a:moveTo>
                    <a:pt x="169" y="214"/>
                  </a:moveTo>
                  <a:lnTo>
                    <a:pt x="132" y="214"/>
                  </a:lnTo>
                  <a:lnTo>
                    <a:pt x="37" y="62"/>
                  </a:lnTo>
                  <a:lnTo>
                    <a:pt x="37" y="214"/>
                  </a:lnTo>
                  <a:lnTo>
                    <a:pt x="0" y="214"/>
                  </a:lnTo>
                  <a:lnTo>
                    <a:pt x="0" y="0"/>
                  </a:lnTo>
                  <a:lnTo>
                    <a:pt x="37" y="0"/>
                  </a:lnTo>
                  <a:lnTo>
                    <a:pt x="133" y="153"/>
                  </a:lnTo>
                  <a:lnTo>
                    <a:pt x="133" y="0"/>
                  </a:lnTo>
                  <a:lnTo>
                    <a:pt x="169" y="0"/>
                  </a:lnTo>
                  <a:lnTo>
                    <a:pt x="169" y="214"/>
                  </a:lnTo>
                  <a:close/>
                </a:path>
              </a:pathLst>
            </a:custGeom>
            <a:solidFill>
              <a:schemeClr val="accent2"/>
            </a:solidFill>
            <a:ln>
              <a:noFill/>
            </a:ln>
          </p:spPr>
          <p:txBody>
            <a:bodyPr spcFirstLastPara="1" wrap="square" lIns="90000" tIns="32025" rIns="90000" bIns="32025"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97" name="Google Shape;1397;p43"/>
            <p:cNvSpPr/>
            <p:nvPr/>
          </p:nvSpPr>
          <p:spPr>
            <a:xfrm>
              <a:off x="1725120" y="4338360"/>
              <a:ext cx="61560" cy="79200"/>
            </a:xfrm>
            <a:custGeom>
              <a:avLst/>
              <a:gdLst/>
              <a:ahLst/>
              <a:cxnLst/>
              <a:rect l="l" t="t" r="r" b="b"/>
              <a:pathLst>
                <a:path w="171" h="220" extrusionOk="0">
                  <a:moveTo>
                    <a:pt x="171" y="189"/>
                  </a:moveTo>
                  <a:cubicBezTo>
                    <a:pt x="163" y="199"/>
                    <a:pt x="152" y="207"/>
                    <a:pt x="139" y="212"/>
                  </a:cubicBezTo>
                  <a:cubicBezTo>
                    <a:pt x="125" y="217"/>
                    <a:pt x="109" y="220"/>
                    <a:pt x="92" y="220"/>
                  </a:cubicBezTo>
                  <a:cubicBezTo>
                    <a:pt x="74" y="220"/>
                    <a:pt x="58" y="217"/>
                    <a:pt x="44" y="208"/>
                  </a:cubicBezTo>
                  <a:cubicBezTo>
                    <a:pt x="30" y="200"/>
                    <a:pt x="20" y="188"/>
                    <a:pt x="12" y="173"/>
                  </a:cubicBezTo>
                  <a:cubicBezTo>
                    <a:pt x="5" y="158"/>
                    <a:pt x="1" y="140"/>
                    <a:pt x="0" y="120"/>
                  </a:cubicBezTo>
                  <a:lnTo>
                    <a:pt x="0" y="103"/>
                  </a:lnTo>
                  <a:cubicBezTo>
                    <a:pt x="0" y="71"/>
                    <a:pt x="9" y="45"/>
                    <a:pt x="24" y="27"/>
                  </a:cubicBezTo>
                  <a:cubicBezTo>
                    <a:pt x="40" y="10"/>
                    <a:pt x="61" y="0"/>
                    <a:pt x="89" y="0"/>
                  </a:cubicBezTo>
                  <a:cubicBezTo>
                    <a:pt x="112" y="0"/>
                    <a:pt x="131" y="6"/>
                    <a:pt x="145" y="18"/>
                  </a:cubicBezTo>
                  <a:cubicBezTo>
                    <a:pt x="159" y="30"/>
                    <a:pt x="168" y="47"/>
                    <a:pt x="171" y="69"/>
                  </a:cubicBezTo>
                  <a:lnTo>
                    <a:pt x="134" y="69"/>
                  </a:lnTo>
                  <a:cubicBezTo>
                    <a:pt x="130" y="43"/>
                    <a:pt x="115" y="30"/>
                    <a:pt x="89" y="30"/>
                  </a:cubicBezTo>
                  <a:cubicBezTo>
                    <a:pt x="73" y="30"/>
                    <a:pt x="60" y="36"/>
                    <a:pt x="51" y="48"/>
                  </a:cubicBezTo>
                  <a:cubicBezTo>
                    <a:pt x="43" y="60"/>
                    <a:pt x="38" y="78"/>
                    <a:pt x="38" y="101"/>
                  </a:cubicBezTo>
                  <a:lnTo>
                    <a:pt x="38" y="117"/>
                  </a:lnTo>
                  <a:cubicBezTo>
                    <a:pt x="38" y="140"/>
                    <a:pt x="43" y="158"/>
                    <a:pt x="52" y="171"/>
                  </a:cubicBezTo>
                  <a:cubicBezTo>
                    <a:pt x="62" y="184"/>
                    <a:pt x="76" y="190"/>
                    <a:pt x="93" y="190"/>
                  </a:cubicBezTo>
                  <a:cubicBezTo>
                    <a:pt x="112" y="190"/>
                    <a:pt x="126" y="186"/>
                    <a:pt x="134" y="177"/>
                  </a:cubicBezTo>
                  <a:lnTo>
                    <a:pt x="134" y="135"/>
                  </a:lnTo>
                  <a:lnTo>
                    <a:pt x="89" y="135"/>
                  </a:lnTo>
                  <a:lnTo>
                    <a:pt x="89" y="107"/>
                  </a:lnTo>
                  <a:lnTo>
                    <a:pt x="171" y="107"/>
                  </a:lnTo>
                  <a:lnTo>
                    <a:pt x="171" y="189"/>
                  </a:lnTo>
                  <a:close/>
                </a:path>
              </a:pathLst>
            </a:custGeom>
            <a:solidFill>
              <a:schemeClr val="accent2"/>
            </a:solidFill>
            <a:ln>
              <a:noFill/>
            </a:ln>
          </p:spPr>
          <p:txBody>
            <a:bodyPr spcFirstLastPara="1" wrap="square" lIns="90000" tIns="34200" rIns="90000" bIns="342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grpSp>
        <p:nvGrpSpPr>
          <p:cNvPr id="1398" name="Google Shape;1398;p43"/>
          <p:cNvGrpSpPr/>
          <p:nvPr/>
        </p:nvGrpSpPr>
        <p:grpSpPr>
          <a:xfrm>
            <a:off x="3425062" y="988310"/>
            <a:ext cx="413420" cy="413517"/>
            <a:chOff x="1020960" y="2953800"/>
            <a:chExt cx="973440" cy="973440"/>
          </a:xfrm>
        </p:grpSpPr>
        <p:sp>
          <p:nvSpPr>
            <p:cNvPr id="1399" name="Google Shape;1399;p43"/>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00" name="Google Shape;1400;p43"/>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01" name="Google Shape;1401;p43"/>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402" name="Google Shape;1402;p43"/>
          <p:cNvGrpSpPr/>
          <p:nvPr/>
        </p:nvGrpSpPr>
        <p:grpSpPr>
          <a:xfrm>
            <a:off x="897839" y="3160631"/>
            <a:ext cx="413420" cy="413517"/>
            <a:chOff x="1020960" y="2953800"/>
            <a:chExt cx="973440" cy="973440"/>
          </a:xfrm>
        </p:grpSpPr>
        <p:sp>
          <p:nvSpPr>
            <p:cNvPr id="1403" name="Google Shape;1403;p43"/>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04" name="Google Shape;1404;p43"/>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05" name="Google Shape;1405;p43"/>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pic>
        <p:nvPicPr>
          <p:cNvPr id="1026" name="Picture 2" descr="Time 80S GIF by Hey, I Love You...">
            <a:extLst>
              <a:ext uri="{FF2B5EF4-FFF2-40B4-BE49-F238E27FC236}">
                <a16:creationId xmlns:a16="http://schemas.microsoft.com/office/drawing/2014/main" id="{AFEFC676-6F64-44AC-FC63-B001BE6E70A2}"/>
              </a:ext>
            </a:extLst>
          </p:cNvPr>
          <p:cNvPicPr>
            <a:picLocks noChangeAspect="1" noChangeArrowheads="1"/>
          </p:cNvPicPr>
          <p:nvPr/>
        </p:nvPicPr>
        <p:blipFill rotWithShape="1">
          <a:blip r:embed="rId3">
            <a:clrChange>
              <a:clrFrom>
                <a:srgbClr val="FCFEFF"/>
              </a:clrFrom>
              <a:clrTo>
                <a:srgbClr val="FCFEFF">
                  <a:alpha val="0"/>
                </a:srgbClr>
              </a:clrTo>
            </a:clrChange>
            <a:extLst>
              <a:ext uri="{28A0092B-C50C-407E-A947-70E740481C1C}">
                <a14:useLocalDpi xmlns:a14="http://schemas.microsoft.com/office/drawing/2010/main" val="0"/>
              </a:ext>
            </a:extLst>
          </a:blip>
          <a:srcRect l="3510" t="24446" r="6250" b="24148"/>
          <a:stretch/>
        </p:blipFill>
        <p:spPr bwMode="auto">
          <a:xfrm>
            <a:off x="897839" y="1686618"/>
            <a:ext cx="2924119" cy="166572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424487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326"/>
                                        </p:tgtEl>
                                        <p:attrNameLst>
                                          <p:attrName>style.visibility</p:attrName>
                                        </p:attrNameLst>
                                      </p:cBhvr>
                                      <p:to>
                                        <p:strVal val="visible"/>
                                      </p:to>
                                    </p:set>
                                    <p:animEffect transition="in" filter="wipe(up)">
                                      <p:cBhvr>
                                        <p:cTn id="7" dur="500"/>
                                        <p:tgtEl>
                                          <p:spTgt spid="132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327">
                                            <p:txEl>
                                              <p:pRg st="0" end="0"/>
                                            </p:txEl>
                                          </p:spTgt>
                                        </p:tgtEl>
                                        <p:attrNameLst>
                                          <p:attrName>style.visibility</p:attrName>
                                        </p:attrNameLst>
                                      </p:cBhvr>
                                      <p:to>
                                        <p:strVal val="visible"/>
                                      </p:to>
                                    </p:set>
                                    <p:animEffect transition="in" filter="wipe(up)">
                                      <p:cBhvr>
                                        <p:cTn id="11" dur="500"/>
                                        <p:tgtEl>
                                          <p:spTgt spid="1327">
                                            <p:txEl>
                                              <p:pRg st="0" end="0"/>
                                            </p:txEl>
                                          </p:spTgt>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27">
                                            <p:txEl>
                                              <p:pRg st="1" end="1"/>
                                            </p:txEl>
                                          </p:spTgt>
                                        </p:tgtEl>
                                        <p:attrNameLst>
                                          <p:attrName>style.visibility</p:attrName>
                                        </p:attrNameLst>
                                      </p:cBhvr>
                                      <p:to>
                                        <p:strVal val="visible"/>
                                      </p:to>
                                    </p:set>
                                    <p:animEffect transition="in" filter="wipe(up)">
                                      <p:cBhvr>
                                        <p:cTn id="15" dur="500"/>
                                        <p:tgtEl>
                                          <p:spTgt spid="1327">
                                            <p:txEl>
                                              <p:pRg st="1" end="1"/>
                                            </p:txEl>
                                          </p:spTgt>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327">
                                            <p:txEl>
                                              <p:pRg st="2" end="2"/>
                                            </p:txEl>
                                          </p:spTgt>
                                        </p:tgtEl>
                                        <p:attrNameLst>
                                          <p:attrName>style.visibility</p:attrName>
                                        </p:attrNameLst>
                                      </p:cBhvr>
                                      <p:to>
                                        <p:strVal val="visible"/>
                                      </p:to>
                                    </p:set>
                                    <p:animEffect transition="in" filter="wipe(up)">
                                      <p:cBhvr>
                                        <p:cTn id="19" dur="500"/>
                                        <p:tgtEl>
                                          <p:spTgt spid="132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26" grpId="0"/>
      <p:bldP spid="1327" grpId="0" build="p"/>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409"/>
        <p:cNvGrpSpPr/>
        <p:nvPr/>
      </p:nvGrpSpPr>
      <p:grpSpPr>
        <a:xfrm>
          <a:off x="0" y="0"/>
          <a:ext cx="0" cy="0"/>
          <a:chOff x="0" y="0"/>
          <a:chExt cx="0" cy="0"/>
        </a:xfrm>
      </p:grpSpPr>
      <p:grpSp>
        <p:nvGrpSpPr>
          <p:cNvPr id="1410" name="Google Shape;1410;p44"/>
          <p:cNvGrpSpPr/>
          <p:nvPr/>
        </p:nvGrpSpPr>
        <p:grpSpPr>
          <a:xfrm>
            <a:off x="7679858" y="346538"/>
            <a:ext cx="590599" cy="590738"/>
            <a:chOff x="1020960" y="2953800"/>
            <a:chExt cx="973440" cy="973440"/>
          </a:xfrm>
        </p:grpSpPr>
        <p:sp>
          <p:nvSpPr>
            <p:cNvPr id="1411" name="Google Shape;1411;p44"/>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12" name="Google Shape;1412;p44"/>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13" name="Google Shape;1413;p44"/>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414" name="Google Shape;1414;p44"/>
          <p:cNvGrpSpPr/>
          <p:nvPr/>
        </p:nvGrpSpPr>
        <p:grpSpPr>
          <a:xfrm>
            <a:off x="930812" y="3813104"/>
            <a:ext cx="413420" cy="413517"/>
            <a:chOff x="1020960" y="2953800"/>
            <a:chExt cx="973440" cy="973440"/>
          </a:xfrm>
        </p:grpSpPr>
        <p:sp>
          <p:nvSpPr>
            <p:cNvPr id="1415" name="Google Shape;1415;p44"/>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16" name="Google Shape;1416;p44"/>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17" name="Google Shape;1417;p44"/>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
        <p:nvSpPr>
          <p:cNvPr id="1418" name="Google Shape;1418;p44"/>
          <p:cNvSpPr txBox="1">
            <a:spLocks noGrp="1"/>
          </p:cNvSpPr>
          <p:nvPr>
            <p:ph type="subTitle" idx="1"/>
          </p:nvPr>
        </p:nvSpPr>
        <p:spPr>
          <a:xfrm>
            <a:off x="5476675" y="1309229"/>
            <a:ext cx="26583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err="1"/>
              <a:t>İnkılap</a:t>
            </a:r>
            <a:r>
              <a:rPr lang="en" dirty="0"/>
              <a:t> </a:t>
            </a:r>
            <a:r>
              <a:rPr lang="en" dirty="0" err="1"/>
              <a:t>Tarihi</a:t>
            </a:r>
            <a:endParaRPr dirty="0"/>
          </a:p>
        </p:txBody>
      </p:sp>
      <p:sp>
        <p:nvSpPr>
          <p:cNvPr id="1419" name="Google Shape;1419;p44"/>
          <p:cNvSpPr txBox="1">
            <a:spLocks noGrp="1"/>
          </p:cNvSpPr>
          <p:nvPr>
            <p:ph type="title"/>
          </p:nvPr>
        </p:nvSpPr>
        <p:spPr>
          <a:xfrm>
            <a:off x="2833958" y="445025"/>
            <a:ext cx="3575553"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err="1"/>
              <a:t>Sözel</a:t>
            </a:r>
            <a:r>
              <a:rPr lang="en" dirty="0"/>
              <a:t> </a:t>
            </a:r>
            <a:r>
              <a:rPr lang="en" dirty="0" err="1"/>
              <a:t>Bölüm</a:t>
            </a:r>
            <a:endParaRPr dirty="0"/>
          </a:p>
        </p:txBody>
      </p:sp>
      <p:sp>
        <p:nvSpPr>
          <p:cNvPr id="1420" name="Google Shape;1420;p44"/>
          <p:cNvSpPr txBox="1">
            <a:spLocks noGrp="1"/>
          </p:cNvSpPr>
          <p:nvPr>
            <p:ph type="subTitle" idx="4"/>
          </p:nvPr>
        </p:nvSpPr>
        <p:spPr>
          <a:xfrm>
            <a:off x="1786800" y="2981392"/>
            <a:ext cx="2658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sz="1800" dirty="0"/>
              <a:t>10 soru</a:t>
            </a:r>
            <a:endParaRPr sz="2000" dirty="0"/>
          </a:p>
        </p:txBody>
      </p:sp>
      <p:sp>
        <p:nvSpPr>
          <p:cNvPr id="1421" name="Google Shape;1421;p44"/>
          <p:cNvSpPr txBox="1">
            <a:spLocks noGrp="1"/>
          </p:cNvSpPr>
          <p:nvPr>
            <p:ph type="subTitle" idx="2"/>
          </p:nvPr>
        </p:nvSpPr>
        <p:spPr>
          <a:xfrm>
            <a:off x="1786800" y="1705417"/>
            <a:ext cx="2658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sz="1800" dirty="0"/>
              <a:t>20  soru</a:t>
            </a:r>
            <a:endParaRPr sz="1800" dirty="0"/>
          </a:p>
        </p:txBody>
      </p:sp>
      <p:sp>
        <p:nvSpPr>
          <p:cNvPr id="1422" name="Google Shape;1422;p44"/>
          <p:cNvSpPr txBox="1">
            <a:spLocks noGrp="1"/>
          </p:cNvSpPr>
          <p:nvPr>
            <p:ph type="subTitle" idx="3"/>
          </p:nvPr>
        </p:nvSpPr>
        <p:spPr>
          <a:xfrm>
            <a:off x="5476675" y="1705417"/>
            <a:ext cx="2658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sz="1800" dirty="0"/>
              <a:t>10 Soru</a:t>
            </a:r>
            <a:endParaRPr sz="1800" dirty="0"/>
          </a:p>
        </p:txBody>
      </p:sp>
      <p:sp>
        <p:nvSpPr>
          <p:cNvPr id="1423" name="Google Shape;1423;p44"/>
          <p:cNvSpPr txBox="1">
            <a:spLocks noGrp="1"/>
          </p:cNvSpPr>
          <p:nvPr>
            <p:ph type="subTitle" idx="5"/>
          </p:nvPr>
        </p:nvSpPr>
        <p:spPr>
          <a:xfrm>
            <a:off x="5476676" y="2981392"/>
            <a:ext cx="2658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sz="1800" dirty="0"/>
              <a:t>10 soru</a:t>
            </a:r>
            <a:endParaRPr sz="1800" dirty="0"/>
          </a:p>
        </p:txBody>
      </p:sp>
      <p:sp>
        <p:nvSpPr>
          <p:cNvPr id="1424" name="Google Shape;1424;p44"/>
          <p:cNvSpPr txBox="1">
            <a:spLocks noGrp="1"/>
          </p:cNvSpPr>
          <p:nvPr>
            <p:ph type="title" idx="6"/>
          </p:nvPr>
        </p:nvSpPr>
        <p:spPr>
          <a:xfrm>
            <a:off x="1024800" y="1327829"/>
            <a:ext cx="734700" cy="44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01</a:t>
            </a:r>
            <a:endParaRPr dirty="0"/>
          </a:p>
        </p:txBody>
      </p:sp>
      <p:sp>
        <p:nvSpPr>
          <p:cNvPr id="1425" name="Google Shape;1425;p44"/>
          <p:cNvSpPr txBox="1">
            <a:spLocks noGrp="1"/>
          </p:cNvSpPr>
          <p:nvPr>
            <p:ph type="title" idx="7"/>
          </p:nvPr>
        </p:nvSpPr>
        <p:spPr>
          <a:xfrm>
            <a:off x="1024800" y="2603254"/>
            <a:ext cx="734700" cy="44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02</a:t>
            </a:r>
            <a:endParaRPr dirty="0"/>
          </a:p>
        </p:txBody>
      </p:sp>
      <p:sp>
        <p:nvSpPr>
          <p:cNvPr id="1426" name="Google Shape;1426;p44"/>
          <p:cNvSpPr txBox="1">
            <a:spLocks noGrp="1"/>
          </p:cNvSpPr>
          <p:nvPr>
            <p:ph type="title" idx="8"/>
          </p:nvPr>
        </p:nvSpPr>
        <p:spPr>
          <a:xfrm>
            <a:off x="4714671" y="1327829"/>
            <a:ext cx="734700" cy="44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03</a:t>
            </a:r>
            <a:endParaRPr dirty="0"/>
          </a:p>
        </p:txBody>
      </p:sp>
      <p:sp>
        <p:nvSpPr>
          <p:cNvPr id="1427" name="Google Shape;1427;p44"/>
          <p:cNvSpPr txBox="1">
            <a:spLocks noGrp="1"/>
          </p:cNvSpPr>
          <p:nvPr>
            <p:ph type="title" idx="9"/>
          </p:nvPr>
        </p:nvSpPr>
        <p:spPr>
          <a:xfrm>
            <a:off x="4714671" y="2603254"/>
            <a:ext cx="734700" cy="44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04</a:t>
            </a:r>
            <a:endParaRPr dirty="0"/>
          </a:p>
        </p:txBody>
      </p:sp>
      <p:sp>
        <p:nvSpPr>
          <p:cNvPr id="1428" name="Google Shape;1428;p44"/>
          <p:cNvSpPr txBox="1">
            <a:spLocks noGrp="1"/>
          </p:cNvSpPr>
          <p:nvPr>
            <p:ph type="subTitle" idx="13"/>
          </p:nvPr>
        </p:nvSpPr>
        <p:spPr>
          <a:xfrm>
            <a:off x="1786800" y="1309229"/>
            <a:ext cx="26583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err="1"/>
              <a:t>Türkçe</a:t>
            </a:r>
            <a:endParaRPr dirty="0"/>
          </a:p>
        </p:txBody>
      </p:sp>
      <p:sp>
        <p:nvSpPr>
          <p:cNvPr id="1429" name="Google Shape;1429;p44"/>
          <p:cNvSpPr txBox="1">
            <a:spLocks noGrp="1"/>
          </p:cNvSpPr>
          <p:nvPr>
            <p:ph type="subTitle" idx="14"/>
          </p:nvPr>
        </p:nvSpPr>
        <p:spPr>
          <a:xfrm>
            <a:off x="1786800" y="2584654"/>
            <a:ext cx="26583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Din </a:t>
            </a:r>
            <a:r>
              <a:rPr lang="en" dirty="0" err="1"/>
              <a:t>Kültürü</a:t>
            </a:r>
            <a:endParaRPr dirty="0"/>
          </a:p>
        </p:txBody>
      </p:sp>
      <p:sp>
        <p:nvSpPr>
          <p:cNvPr id="1430" name="Google Shape;1430;p44"/>
          <p:cNvSpPr txBox="1">
            <a:spLocks noGrp="1"/>
          </p:cNvSpPr>
          <p:nvPr>
            <p:ph type="subTitle" idx="15"/>
          </p:nvPr>
        </p:nvSpPr>
        <p:spPr>
          <a:xfrm>
            <a:off x="5476676" y="2584654"/>
            <a:ext cx="26583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err="1"/>
              <a:t>İngilizce</a:t>
            </a:r>
            <a:r>
              <a:rPr lang="en" dirty="0"/>
              <a:t> </a:t>
            </a:r>
            <a:endParaRPr dirty="0"/>
          </a:p>
        </p:txBody>
      </p:sp>
      <p:grpSp>
        <p:nvGrpSpPr>
          <p:cNvPr id="1431" name="Google Shape;1431;p44"/>
          <p:cNvGrpSpPr/>
          <p:nvPr/>
        </p:nvGrpSpPr>
        <p:grpSpPr>
          <a:xfrm rot="-1135153">
            <a:off x="7325341" y="4005330"/>
            <a:ext cx="1208534" cy="900308"/>
            <a:chOff x="7490880" y="3189960"/>
            <a:chExt cx="2227680" cy="1659240"/>
          </a:xfrm>
        </p:grpSpPr>
        <p:sp>
          <p:nvSpPr>
            <p:cNvPr id="1432" name="Google Shape;1432;p44"/>
            <p:cNvSpPr/>
            <p:nvPr/>
          </p:nvSpPr>
          <p:spPr>
            <a:xfrm>
              <a:off x="7490880" y="3189960"/>
              <a:ext cx="2227680" cy="1659240"/>
            </a:xfrm>
            <a:custGeom>
              <a:avLst/>
              <a:gdLst/>
              <a:ahLst/>
              <a:cxnLst/>
              <a:rect l="l" t="t" r="r" b="b"/>
              <a:pathLst>
                <a:path w="6188" h="4609" extrusionOk="0">
                  <a:moveTo>
                    <a:pt x="3094" y="4609"/>
                  </a:moveTo>
                  <a:cubicBezTo>
                    <a:pt x="3030" y="4609"/>
                    <a:pt x="2970" y="4590"/>
                    <a:pt x="2917" y="4555"/>
                  </a:cubicBezTo>
                  <a:lnTo>
                    <a:pt x="134" y="2668"/>
                  </a:lnTo>
                  <a:cubicBezTo>
                    <a:pt x="53" y="2613"/>
                    <a:pt x="3" y="2523"/>
                    <a:pt x="0" y="2427"/>
                  </a:cubicBezTo>
                  <a:cubicBezTo>
                    <a:pt x="-2" y="2331"/>
                    <a:pt x="43" y="2239"/>
                    <a:pt x="120" y="2180"/>
                  </a:cubicBezTo>
                  <a:lnTo>
                    <a:pt x="2903" y="64"/>
                  </a:lnTo>
                  <a:cubicBezTo>
                    <a:pt x="2958" y="22"/>
                    <a:pt x="3025" y="0"/>
                    <a:pt x="3094" y="0"/>
                  </a:cubicBezTo>
                  <a:cubicBezTo>
                    <a:pt x="3163" y="0"/>
                    <a:pt x="3231" y="22"/>
                    <a:pt x="3285" y="64"/>
                  </a:cubicBezTo>
                  <a:lnTo>
                    <a:pt x="6068" y="2179"/>
                  </a:lnTo>
                  <a:cubicBezTo>
                    <a:pt x="6146" y="2238"/>
                    <a:pt x="6191" y="2330"/>
                    <a:pt x="6188" y="2426"/>
                  </a:cubicBezTo>
                  <a:cubicBezTo>
                    <a:pt x="6185" y="2523"/>
                    <a:pt x="6135" y="2613"/>
                    <a:pt x="6054" y="2668"/>
                  </a:cubicBezTo>
                  <a:lnTo>
                    <a:pt x="3271" y="4555"/>
                  </a:lnTo>
                  <a:cubicBezTo>
                    <a:pt x="3219" y="4590"/>
                    <a:pt x="3157" y="4609"/>
                    <a:pt x="3094" y="4609"/>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33" name="Google Shape;1433;p44"/>
            <p:cNvSpPr/>
            <p:nvPr/>
          </p:nvSpPr>
          <p:spPr>
            <a:xfrm>
              <a:off x="7548120" y="3246840"/>
              <a:ext cx="2113200" cy="1545120"/>
            </a:xfrm>
            <a:custGeom>
              <a:avLst/>
              <a:gdLst/>
              <a:ahLst/>
              <a:cxnLst/>
              <a:rect l="l" t="t" r="r" b="b"/>
              <a:pathLst>
                <a:path w="5870" h="4292" extrusionOk="0">
                  <a:moveTo>
                    <a:pt x="3030" y="32"/>
                  </a:moveTo>
                  <a:lnTo>
                    <a:pt x="5813" y="2147"/>
                  </a:lnTo>
                  <a:cubicBezTo>
                    <a:pt x="5892" y="2207"/>
                    <a:pt x="5889" y="2323"/>
                    <a:pt x="5807" y="2378"/>
                  </a:cubicBezTo>
                  <a:lnTo>
                    <a:pt x="3023" y="4265"/>
                  </a:lnTo>
                  <a:cubicBezTo>
                    <a:pt x="2970" y="4301"/>
                    <a:pt x="2899" y="4301"/>
                    <a:pt x="2847" y="4265"/>
                  </a:cubicBezTo>
                  <a:lnTo>
                    <a:pt x="64" y="2378"/>
                  </a:lnTo>
                  <a:cubicBezTo>
                    <a:pt x="-18" y="2323"/>
                    <a:pt x="-22" y="2207"/>
                    <a:pt x="58" y="2147"/>
                  </a:cubicBezTo>
                  <a:lnTo>
                    <a:pt x="2841" y="32"/>
                  </a:lnTo>
                  <a:cubicBezTo>
                    <a:pt x="2895" y="-10"/>
                    <a:pt x="2974" y="-10"/>
                    <a:pt x="3030" y="32"/>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34" name="Google Shape;1434;p44"/>
            <p:cNvSpPr/>
            <p:nvPr/>
          </p:nvSpPr>
          <p:spPr>
            <a:xfrm>
              <a:off x="7548120" y="3246840"/>
              <a:ext cx="2113200" cy="1545120"/>
            </a:xfrm>
            <a:custGeom>
              <a:avLst/>
              <a:gdLst/>
              <a:ahLst/>
              <a:cxnLst/>
              <a:rect l="l" t="t" r="r" b="b"/>
              <a:pathLst>
                <a:path w="5870" h="4292" extrusionOk="0">
                  <a:moveTo>
                    <a:pt x="3030" y="32"/>
                  </a:moveTo>
                  <a:lnTo>
                    <a:pt x="5813" y="2147"/>
                  </a:lnTo>
                  <a:cubicBezTo>
                    <a:pt x="5892" y="2207"/>
                    <a:pt x="5889" y="2323"/>
                    <a:pt x="5807" y="2378"/>
                  </a:cubicBezTo>
                  <a:lnTo>
                    <a:pt x="3023" y="4265"/>
                  </a:lnTo>
                  <a:cubicBezTo>
                    <a:pt x="2970" y="4301"/>
                    <a:pt x="2899" y="4301"/>
                    <a:pt x="2847" y="4265"/>
                  </a:cubicBezTo>
                  <a:lnTo>
                    <a:pt x="64" y="2378"/>
                  </a:lnTo>
                  <a:cubicBezTo>
                    <a:pt x="-18" y="2323"/>
                    <a:pt x="-22" y="2207"/>
                    <a:pt x="58" y="2147"/>
                  </a:cubicBezTo>
                  <a:lnTo>
                    <a:pt x="2841" y="32"/>
                  </a:lnTo>
                  <a:cubicBezTo>
                    <a:pt x="2895" y="-10"/>
                    <a:pt x="2974" y="-10"/>
                    <a:pt x="3030" y="32"/>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35" name="Google Shape;1435;p44"/>
            <p:cNvSpPr/>
            <p:nvPr/>
          </p:nvSpPr>
          <p:spPr>
            <a:xfrm>
              <a:off x="8520480" y="3314880"/>
              <a:ext cx="117720" cy="64080"/>
            </a:xfrm>
            <a:custGeom>
              <a:avLst/>
              <a:gdLst/>
              <a:ahLst/>
              <a:cxnLst/>
              <a:rect l="l" t="t" r="r" b="b"/>
              <a:pathLst>
                <a:path w="327" h="178" extrusionOk="0">
                  <a:moveTo>
                    <a:pt x="234" y="0"/>
                  </a:moveTo>
                  <a:lnTo>
                    <a:pt x="327" y="71"/>
                  </a:lnTo>
                  <a:lnTo>
                    <a:pt x="327" y="178"/>
                  </a:lnTo>
                  <a:lnTo>
                    <a:pt x="0" y="178"/>
                  </a:lnTo>
                  <a:lnTo>
                    <a:pt x="234" y="0"/>
                  </a:lnTo>
                  <a:close/>
                </a:path>
              </a:pathLst>
            </a:custGeom>
            <a:solidFill>
              <a:schemeClr val="dk1"/>
            </a:solidFill>
            <a:ln>
              <a:noFill/>
            </a:ln>
          </p:spPr>
          <p:txBody>
            <a:bodyPr spcFirstLastPara="1" wrap="square" lIns="90000" tIns="19075" rIns="90000" bIns="1907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36" name="Google Shape;1436;p44"/>
            <p:cNvSpPr/>
            <p:nvPr/>
          </p:nvSpPr>
          <p:spPr>
            <a:xfrm>
              <a:off x="8638200" y="3340440"/>
              <a:ext cx="50760" cy="38520"/>
            </a:xfrm>
            <a:custGeom>
              <a:avLst/>
              <a:gdLst/>
              <a:ahLst/>
              <a:cxnLst/>
              <a:rect l="l" t="t" r="r" b="b"/>
              <a:pathLst>
                <a:path w="141" h="107" extrusionOk="0">
                  <a:moveTo>
                    <a:pt x="141" y="107"/>
                  </a:moveTo>
                  <a:lnTo>
                    <a:pt x="0" y="107"/>
                  </a:lnTo>
                  <a:lnTo>
                    <a:pt x="0" y="0"/>
                  </a:lnTo>
                  <a:lnTo>
                    <a:pt x="141" y="107"/>
                  </a:lnTo>
                  <a:close/>
                </a:path>
              </a:pathLst>
            </a:custGeom>
            <a:solidFill>
              <a:schemeClr val="lt2"/>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37" name="Google Shape;1437;p44"/>
            <p:cNvSpPr/>
            <p:nvPr/>
          </p:nvSpPr>
          <p:spPr>
            <a:xfrm>
              <a:off x="8065080" y="3552480"/>
              <a:ext cx="227160" cy="172800"/>
            </a:xfrm>
            <a:custGeom>
              <a:avLst/>
              <a:gdLst/>
              <a:ahLst/>
              <a:cxnLst/>
              <a:rect l="l" t="t" r="r" b="b"/>
              <a:pathLst>
                <a:path w="631" h="480" extrusionOk="0">
                  <a:moveTo>
                    <a:pt x="631" y="0"/>
                  </a:moveTo>
                  <a:lnTo>
                    <a:pt x="631" y="480"/>
                  </a:lnTo>
                  <a:lnTo>
                    <a:pt x="0" y="480"/>
                  </a:lnTo>
                  <a:lnTo>
                    <a:pt x="631" y="0"/>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38" name="Google Shape;1438;p44"/>
            <p:cNvSpPr/>
            <p:nvPr/>
          </p:nvSpPr>
          <p:spPr>
            <a:xfrm>
              <a:off x="8292240" y="3378960"/>
              <a:ext cx="345960" cy="346320"/>
            </a:xfrm>
            <a:custGeom>
              <a:avLst/>
              <a:gdLst/>
              <a:ahLst/>
              <a:cxnLst/>
              <a:rect l="l" t="t" r="r" b="b"/>
              <a:pathLst>
                <a:path w="961" h="962" extrusionOk="0">
                  <a:moveTo>
                    <a:pt x="634" y="0"/>
                  </a:moveTo>
                  <a:lnTo>
                    <a:pt x="961" y="0"/>
                  </a:lnTo>
                  <a:lnTo>
                    <a:pt x="961" y="962"/>
                  </a:lnTo>
                  <a:lnTo>
                    <a:pt x="0" y="962"/>
                  </a:lnTo>
                  <a:lnTo>
                    <a:pt x="0" y="482"/>
                  </a:lnTo>
                  <a:lnTo>
                    <a:pt x="634"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39" name="Google Shape;1439;p44"/>
            <p:cNvSpPr/>
            <p:nvPr/>
          </p:nvSpPr>
          <p:spPr>
            <a:xfrm>
              <a:off x="8638200" y="3378960"/>
              <a:ext cx="346320" cy="346320"/>
            </a:xfrm>
            <a:custGeom>
              <a:avLst/>
              <a:gdLst/>
              <a:ahLst/>
              <a:cxnLst/>
              <a:rect l="l" t="t" r="r" b="b"/>
              <a:pathLst>
                <a:path w="962" h="962" extrusionOk="0">
                  <a:moveTo>
                    <a:pt x="962" y="624"/>
                  </a:moveTo>
                  <a:lnTo>
                    <a:pt x="962" y="962"/>
                  </a:lnTo>
                  <a:lnTo>
                    <a:pt x="0" y="962"/>
                  </a:lnTo>
                  <a:lnTo>
                    <a:pt x="0" y="0"/>
                  </a:lnTo>
                  <a:lnTo>
                    <a:pt x="141" y="0"/>
                  </a:lnTo>
                  <a:lnTo>
                    <a:pt x="962" y="624"/>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40" name="Google Shape;1440;p44"/>
            <p:cNvSpPr/>
            <p:nvPr/>
          </p:nvSpPr>
          <p:spPr>
            <a:xfrm>
              <a:off x="8984520" y="3603600"/>
              <a:ext cx="159840" cy="121680"/>
            </a:xfrm>
            <a:custGeom>
              <a:avLst/>
              <a:gdLst/>
              <a:ahLst/>
              <a:cxnLst/>
              <a:rect l="l" t="t" r="r" b="b"/>
              <a:pathLst>
                <a:path w="444" h="338" extrusionOk="0">
                  <a:moveTo>
                    <a:pt x="444" y="338"/>
                  </a:moveTo>
                  <a:lnTo>
                    <a:pt x="0" y="338"/>
                  </a:lnTo>
                  <a:lnTo>
                    <a:pt x="0" y="0"/>
                  </a:lnTo>
                  <a:lnTo>
                    <a:pt x="444" y="338"/>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41" name="Google Shape;1441;p44"/>
            <p:cNvSpPr/>
            <p:nvPr/>
          </p:nvSpPr>
          <p:spPr>
            <a:xfrm>
              <a:off x="7624440" y="3816000"/>
              <a:ext cx="321480" cy="255240"/>
            </a:xfrm>
            <a:custGeom>
              <a:avLst/>
              <a:gdLst/>
              <a:ahLst/>
              <a:cxnLst/>
              <a:rect l="l" t="t" r="r" b="b"/>
              <a:pathLst>
                <a:path w="893" h="709" extrusionOk="0">
                  <a:moveTo>
                    <a:pt x="0" y="678"/>
                  </a:moveTo>
                  <a:lnTo>
                    <a:pt x="893" y="0"/>
                  </a:lnTo>
                  <a:lnTo>
                    <a:pt x="893" y="709"/>
                  </a:lnTo>
                  <a:lnTo>
                    <a:pt x="47" y="709"/>
                  </a:lnTo>
                  <a:lnTo>
                    <a:pt x="0" y="67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42" name="Google Shape;1442;p44"/>
            <p:cNvSpPr/>
            <p:nvPr/>
          </p:nvSpPr>
          <p:spPr>
            <a:xfrm>
              <a:off x="7945560" y="3725280"/>
              <a:ext cx="346680" cy="345960"/>
            </a:xfrm>
            <a:custGeom>
              <a:avLst/>
              <a:gdLst/>
              <a:ahLst/>
              <a:cxnLst/>
              <a:rect l="l" t="t" r="r" b="b"/>
              <a:pathLst>
                <a:path w="963" h="961" extrusionOk="0">
                  <a:moveTo>
                    <a:pt x="332" y="0"/>
                  </a:moveTo>
                  <a:lnTo>
                    <a:pt x="963" y="0"/>
                  </a:lnTo>
                  <a:lnTo>
                    <a:pt x="963" y="961"/>
                  </a:lnTo>
                  <a:lnTo>
                    <a:pt x="0" y="961"/>
                  </a:lnTo>
                  <a:lnTo>
                    <a:pt x="0" y="252"/>
                  </a:lnTo>
                  <a:lnTo>
                    <a:pt x="332"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43" name="Google Shape;1443;p44"/>
            <p:cNvSpPr/>
            <p:nvPr/>
          </p:nvSpPr>
          <p:spPr>
            <a:xfrm>
              <a:off x="8292211" y="3725294"/>
              <a:ext cx="345960" cy="345960"/>
            </a:xfrm>
            <a:custGeom>
              <a:avLst/>
              <a:gdLst/>
              <a:ahLst/>
              <a:cxnLst/>
              <a:rect l="l" t="t" r="r" b="b"/>
              <a:pathLst>
                <a:path w="961" h="961" extrusionOk="0">
                  <a:moveTo>
                    <a:pt x="0" y="0"/>
                  </a:moveTo>
                  <a:lnTo>
                    <a:pt x="961" y="0"/>
                  </a:lnTo>
                  <a:lnTo>
                    <a:pt x="961" y="961"/>
                  </a:lnTo>
                  <a:lnTo>
                    <a:pt x="0" y="961"/>
                  </a:lnTo>
                  <a:lnTo>
                    <a:pt x="0" y="0"/>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44" name="Google Shape;1444;p44"/>
            <p:cNvSpPr/>
            <p:nvPr/>
          </p:nvSpPr>
          <p:spPr>
            <a:xfrm>
              <a:off x="8638200" y="3725280"/>
              <a:ext cx="346320" cy="345960"/>
            </a:xfrm>
            <a:custGeom>
              <a:avLst/>
              <a:gdLst/>
              <a:ahLst/>
              <a:cxnLst/>
              <a:rect l="l" t="t" r="r" b="b"/>
              <a:pathLst>
                <a:path w="962" h="961" extrusionOk="0">
                  <a:moveTo>
                    <a:pt x="0" y="0"/>
                  </a:moveTo>
                  <a:lnTo>
                    <a:pt x="962" y="0"/>
                  </a:lnTo>
                  <a:lnTo>
                    <a:pt x="962" y="961"/>
                  </a:lnTo>
                  <a:lnTo>
                    <a:pt x="0" y="961"/>
                  </a:ln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45" name="Google Shape;1445;p44"/>
            <p:cNvSpPr/>
            <p:nvPr/>
          </p:nvSpPr>
          <p:spPr>
            <a:xfrm>
              <a:off x="8984520" y="3725280"/>
              <a:ext cx="346320" cy="345960"/>
            </a:xfrm>
            <a:custGeom>
              <a:avLst/>
              <a:gdLst/>
              <a:ahLst/>
              <a:cxnLst/>
              <a:rect l="l" t="t" r="r" b="b"/>
              <a:pathLst>
                <a:path w="962" h="961" extrusionOk="0">
                  <a:moveTo>
                    <a:pt x="962" y="393"/>
                  </a:moveTo>
                  <a:lnTo>
                    <a:pt x="962" y="961"/>
                  </a:lnTo>
                  <a:lnTo>
                    <a:pt x="0" y="961"/>
                  </a:lnTo>
                  <a:lnTo>
                    <a:pt x="0" y="0"/>
                  </a:lnTo>
                  <a:lnTo>
                    <a:pt x="444" y="0"/>
                  </a:lnTo>
                  <a:lnTo>
                    <a:pt x="962" y="393"/>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46" name="Google Shape;1446;p44"/>
            <p:cNvSpPr/>
            <p:nvPr/>
          </p:nvSpPr>
          <p:spPr>
            <a:xfrm>
              <a:off x="9330840" y="3866760"/>
              <a:ext cx="254160" cy="204480"/>
            </a:xfrm>
            <a:custGeom>
              <a:avLst/>
              <a:gdLst/>
              <a:ahLst/>
              <a:cxnLst/>
              <a:rect l="l" t="t" r="r" b="b"/>
              <a:pathLst>
                <a:path w="706" h="568" extrusionOk="0">
                  <a:moveTo>
                    <a:pt x="706" y="537"/>
                  </a:moveTo>
                  <a:lnTo>
                    <a:pt x="660" y="568"/>
                  </a:lnTo>
                  <a:lnTo>
                    <a:pt x="0" y="568"/>
                  </a:lnTo>
                  <a:lnTo>
                    <a:pt x="0" y="0"/>
                  </a:lnTo>
                  <a:lnTo>
                    <a:pt x="706" y="537"/>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47" name="Google Shape;1447;p44"/>
            <p:cNvSpPr/>
            <p:nvPr/>
          </p:nvSpPr>
          <p:spPr>
            <a:xfrm>
              <a:off x="7641360" y="4071240"/>
              <a:ext cx="304560" cy="206640"/>
            </a:xfrm>
            <a:custGeom>
              <a:avLst/>
              <a:gdLst/>
              <a:ahLst/>
              <a:cxnLst/>
              <a:rect l="l" t="t" r="r" b="b"/>
              <a:pathLst>
                <a:path w="846" h="574" extrusionOk="0">
                  <a:moveTo>
                    <a:pt x="0" y="0"/>
                  </a:moveTo>
                  <a:lnTo>
                    <a:pt x="846" y="0"/>
                  </a:lnTo>
                  <a:lnTo>
                    <a:pt x="846" y="574"/>
                  </a:ln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48" name="Google Shape;1448;p44"/>
            <p:cNvSpPr/>
            <p:nvPr/>
          </p:nvSpPr>
          <p:spPr>
            <a:xfrm>
              <a:off x="7944122" y="4067192"/>
              <a:ext cx="346680" cy="346320"/>
            </a:xfrm>
            <a:custGeom>
              <a:avLst/>
              <a:gdLst/>
              <a:ahLst/>
              <a:cxnLst/>
              <a:rect l="l" t="t" r="r" b="b"/>
              <a:pathLst>
                <a:path w="963" h="962" extrusionOk="0">
                  <a:moveTo>
                    <a:pt x="0" y="573"/>
                  </a:moveTo>
                  <a:lnTo>
                    <a:pt x="0" y="0"/>
                  </a:lnTo>
                  <a:lnTo>
                    <a:pt x="963" y="0"/>
                  </a:lnTo>
                  <a:lnTo>
                    <a:pt x="963" y="962"/>
                  </a:lnTo>
                  <a:lnTo>
                    <a:pt x="573" y="962"/>
                  </a:lnTo>
                  <a:lnTo>
                    <a:pt x="0" y="573"/>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49" name="Google Shape;1449;p44"/>
            <p:cNvSpPr/>
            <p:nvPr/>
          </p:nvSpPr>
          <p:spPr>
            <a:xfrm>
              <a:off x="8292240" y="4071240"/>
              <a:ext cx="345960" cy="346320"/>
            </a:xfrm>
            <a:custGeom>
              <a:avLst/>
              <a:gdLst/>
              <a:ahLst/>
              <a:cxnLst/>
              <a:rect l="l" t="t" r="r" b="b"/>
              <a:pathLst>
                <a:path w="961" h="962" extrusionOk="0">
                  <a:moveTo>
                    <a:pt x="0" y="0"/>
                  </a:moveTo>
                  <a:lnTo>
                    <a:pt x="961" y="0"/>
                  </a:lnTo>
                  <a:lnTo>
                    <a:pt x="961" y="962"/>
                  </a:lnTo>
                  <a:lnTo>
                    <a:pt x="0" y="962"/>
                  </a:ln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50" name="Google Shape;1450;p44"/>
            <p:cNvSpPr/>
            <p:nvPr/>
          </p:nvSpPr>
          <p:spPr>
            <a:xfrm>
              <a:off x="8638510" y="4070762"/>
              <a:ext cx="346320" cy="346320"/>
            </a:xfrm>
            <a:custGeom>
              <a:avLst/>
              <a:gdLst/>
              <a:ahLst/>
              <a:cxnLst/>
              <a:rect l="l" t="t" r="r" b="b"/>
              <a:pathLst>
                <a:path w="962" h="962" extrusionOk="0">
                  <a:moveTo>
                    <a:pt x="0" y="0"/>
                  </a:moveTo>
                  <a:lnTo>
                    <a:pt x="962" y="0"/>
                  </a:lnTo>
                  <a:lnTo>
                    <a:pt x="962" y="962"/>
                  </a:lnTo>
                  <a:lnTo>
                    <a:pt x="0" y="962"/>
                  </a:lnTo>
                  <a:lnTo>
                    <a:pt x="0" y="0"/>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51" name="Google Shape;1451;p44"/>
            <p:cNvSpPr/>
            <p:nvPr/>
          </p:nvSpPr>
          <p:spPr>
            <a:xfrm>
              <a:off x="8984520" y="4071240"/>
              <a:ext cx="346320" cy="346320"/>
            </a:xfrm>
            <a:custGeom>
              <a:avLst/>
              <a:gdLst/>
              <a:ahLst/>
              <a:cxnLst/>
              <a:rect l="l" t="t" r="r" b="b"/>
              <a:pathLst>
                <a:path w="962" h="962" extrusionOk="0">
                  <a:moveTo>
                    <a:pt x="203" y="962"/>
                  </a:moveTo>
                  <a:lnTo>
                    <a:pt x="0" y="962"/>
                  </a:lnTo>
                  <a:lnTo>
                    <a:pt x="0" y="0"/>
                  </a:lnTo>
                  <a:lnTo>
                    <a:pt x="962" y="0"/>
                  </a:lnTo>
                  <a:lnTo>
                    <a:pt x="962" y="447"/>
                  </a:lnTo>
                  <a:lnTo>
                    <a:pt x="203" y="962"/>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52" name="Google Shape;1452;p44"/>
            <p:cNvSpPr/>
            <p:nvPr/>
          </p:nvSpPr>
          <p:spPr>
            <a:xfrm>
              <a:off x="9330840" y="4071240"/>
              <a:ext cx="237600" cy="160920"/>
            </a:xfrm>
            <a:custGeom>
              <a:avLst/>
              <a:gdLst/>
              <a:ahLst/>
              <a:cxnLst/>
              <a:rect l="l" t="t" r="r" b="b"/>
              <a:pathLst>
                <a:path w="660" h="447" extrusionOk="0">
                  <a:moveTo>
                    <a:pt x="0" y="447"/>
                  </a:moveTo>
                  <a:lnTo>
                    <a:pt x="0" y="0"/>
                  </a:lnTo>
                  <a:lnTo>
                    <a:pt x="660" y="0"/>
                  </a:lnTo>
                  <a:lnTo>
                    <a:pt x="0" y="447"/>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53" name="Google Shape;1453;p44"/>
            <p:cNvSpPr/>
            <p:nvPr/>
          </p:nvSpPr>
          <p:spPr>
            <a:xfrm>
              <a:off x="8151840" y="4417560"/>
              <a:ext cx="140400" cy="95040"/>
            </a:xfrm>
            <a:custGeom>
              <a:avLst/>
              <a:gdLst/>
              <a:ahLst/>
              <a:cxnLst/>
              <a:rect l="l" t="t" r="r" b="b"/>
              <a:pathLst>
                <a:path w="390" h="264" extrusionOk="0">
                  <a:moveTo>
                    <a:pt x="0" y="0"/>
                  </a:moveTo>
                  <a:lnTo>
                    <a:pt x="390" y="0"/>
                  </a:lnTo>
                  <a:lnTo>
                    <a:pt x="390" y="264"/>
                  </a:ln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54" name="Google Shape;1454;p44"/>
            <p:cNvSpPr/>
            <p:nvPr/>
          </p:nvSpPr>
          <p:spPr>
            <a:xfrm>
              <a:off x="8292240" y="4417560"/>
              <a:ext cx="345960" cy="307080"/>
            </a:xfrm>
            <a:custGeom>
              <a:avLst/>
              <a:gdLst/>
              <a:ahLst/>
              <a:cxnLst/>
              <a:rect l="l" t="t" r="r" b="b"/>
              <a:pathLst>
                <a:path w="961" h="853" extrusionOk="0">
                  <a:moveTo>
                    <a:pt x="868" y="853"/>
                  </a:moveTo>
                  <a:lnTo>
                    <a:pt x="0" y="264"/>
                  </a:lnTo>
                  <a:lnTo>
                    <a:pt x="0" y="0"/>
                  </a:lnTo>
                  <a:lnTo>
                    <a:pt x="961" y="0"/>
                  </a:lnTo>
                  <a:lnTo>
                    <a:pt x="961" y="790"/>
                  </a:lnTo>
                  <a:lnTo>
                    <a:pt x="868" y="853"/>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55" name="Google Shape;1455;p44"/>
            <p:cNvSpPr/>
            <p:nvPr/>
          </p:nvSpPr>
          <p:spPr>
            <a:xfrm>
              <a:off x="8638200" y="4417560"/>
              <a:ext cx="346320" cy="284400"/>
            </a:xfrm>
            <a:custGeom>
              <a:avLst/>
              <a:gdLst/>
              <a:ahLst/>
              <a:cxnLst/>
              <a:rect l="l" t="t" r="r" b="b"/>
              <a:pathLst>
                <a:path w="962" h="790" extrusionOk="0">
                  <a:moveTo>
                    <a:pt x="0" y="790"/>
                  </a:moveTo>
                  <a:lnTo>
                    <a:pt x="0" y="0"/>
                  </a:lnTo>
                  <a:lnTo>
                    <a:pt x="962" y="0"/>
                  </a:lnTo>
                  <a:lnTo>
                    <a:pt x="962" y="138"/>
                  </a:lnTo>
                  <a:lnTo>
                    <a:pt x="0" y="79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56" name="Google Shape;1456;p44"/>
            <p:cNvSpPr/>
            <p:nvPr/>
          </p:nvSpPr>
          <p:spPr>
            <a:xfrm>
              <a:off x="8984520" y="4417560"/>
              <a:ext cx="73080" cy="49680"/>
            </a:xfrm>
            <a:custGeom>
              <a:avLst/>
              <a:gdLst/>
              <a:ahLst/>
              <a:cxnLst/>
              <a:rect l="l" t="t" r="r" b="b"/>
              <a:pathLst>
                <a:path w="203" h="138" extrusionOk="0">
                  <a:moveTo>
                    <a:pt x="0" y="138"/>
                  </a:moveTo>
                  <a:lnTo>
                    <a:pt x="0" y="0"/>
                  </a:lnTo>
                  <a:lnTo>
                    <a:pt x="203" y="0"/>
                  </a:lnTo>
                  <a:lnTo>
                    <a:pt x="0" y="138"/>
                  </a:lnTo>
                  <a:close/>
                </a:path>
              </a:pathLst>
            </a:custGeom>
            <a:solidFill>
              <a:schemeClr val="dk1"/>
            </a:solidFill>
            <a:ln>
              <a:noFill/>
            </a:ln>
          </p:spPr>
          <p:txBody>
            <a:bodyPr spcFirstLastPara="1" wrap="square" lIns="90000" tIns="4675" rIns="90000" bIns="467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57" name="Google Shape;1457;p44"/>
            <p:cNvSpPr/>
            <p:nvPr/>
          </p:nvSpPr>
          <p:spPr>
            <a:xfrm>
              <a:off x="8430120" y="3478680"/>
              <a:ext cx="331560" cy="282960"/>
            </a:xfrm>
            <a:custGeom>
              <a:avLst/>
              <a:gdLst/>
              <a:ahLst/>
              <a:cxnLst/>
              <a:rect l="l" t="t" r="r" b="b"/>
              <a:pathLst>
                <a:path w="921" h="786" extrusionOk="0">
                  <a:moveTo>
                    <a:pt x="463" y="786"/>
                  </a:moveTo>
                  <a:lnTo>
                    <a:pt x="140" y="463"/>
                  </a:lnTo>
                  <a:cubicBezTo>
                    <a:pt x="-193" y="130"/>
                    <a:pt x="131" y="-193"/>
                    <a:pt x="463" y="140"/>
                  </a:cubicBezTo>
                  <a:cubicBezTo>
                    <a:pt x="787" y="-184"/>
                    <a:pt x="1110" y="139"/>
                    <a:pt x="786" y="463"/>
                  </a:cubicBezTo>
                  <a:lnTo>
                    <a:pt x="463" y="786"/>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58" name="Google Shape;1458;p44"/>
            <p:cNvSpPr/>
            <p:nvPr/>
          </p:nvSpPr>
          <p:spPr>
            <a:xfrm>
              <a:off x="8532000" y="3547800"/>
              <a:ext cx="37440" cy="70560"/>
            </a:xfrm>
            <a:custGeom>
              <a:avLst/>
              <a:gdLst/>
              <a:ahLst/>
              <a:cxnLst/>
              <a:rect l="l" t="t" r="r" b="b"/>
              <a:pathLst>
                <a:path w="104" h="196" extrusionOk="0">
                  <a:moveTo>
                    <a:pt x="104" y="98"/>
                  </a:moveTo>
                  <a:cubicBezTo>
                    <a:pt x="104" y="152"/>
                    <a:pt x="81" y="196"/>
                    <a:pt x="52" y="196"/>
                  </a:cubicBezTo>
                  <a:cubicBezTo>
                    <a:pt x="24" y="196"/>
                    <a:pt x="0" y="152"/>
                    <a:pt x="0" y="98"/>
                  </a:cubicBezTo>
                  <a:cubicBezTo>
                    <a:pt x="0" y="44"/>
                    <a:pt x="24" y="0"/>
                    <a:pt x="52" y="0"/>
                  </a:cubicBezTo>
                  <a:cubicBezTo>
                    <a:pt x="81" y="0"/>
                    <a:pt x="104" y="44"/>
                    <a:pt x="104" y="98"/>
                  </a:cubicBezTo>
                  <a:close/>
                </a:path>
              </a:pathLst>
            </a:custGeom>
            <a:solidFill>
              <a:schemeClr val="dk1"/>
            </a:solidFill>
            <a:ln>
              <a:noFill/>
            </a:ln>
          </p:spPr>
          <p:txBody>
            <a:bodyPr spcFirstLastPara="1" wrap="square" lIns="90000" tIns="25550" rIns="90000" bIns="2555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59" name="Google Shape;1459;p44"/>
            <p:cNvSpPr/>
            <p:nvPr/>
          </p:nvSpPr>
          <p:spPr>
            <a:xfrm>
              <a:off x="8622360" y="3547800"/>
              <a:ext cx="37080" cy="70560"/>
            </a:xfrm>
            <a:custGeom>
              <a:avLst/>
              <a:gdLst/>
              <a:ahLst/>
              <a:cxnLst/>
              <a:rect l="l" t="t" r="r" b="b"/>
              <a:pathLst>
                <a:path w="103" h="196" extrusionOk="0">
                  <a:moveTo>
                    <a:pt x="103" y="98"/>
                  </a:moveTo>
                  <a:cubicBezTo>
                    <a:pt x="103" y="152"/>
                    <a:pt x="81" y="196"/>
                    <a:pt x="52" y="196"/>
                  </a:cubicBezTo>
                  <a:cubicBezTo>
                    <a:pt x="24" y="196"/>
                    <a:pt x="0" y="152"/>
                    <a:pt x="0" y="98"/>
                  </a:cubicBezTo>
                  <a:cubicBezTo>
                    <a:pt x="0" y="44"/>
                    <a:pt x="24" y="0"/>
                    <a:pt x="52" y="0"/>
                  </a:cubicBezTo>
                  <a:cubicBezTo>
                    <a:pt x="81" y="0"/>
                    <a:pt x="103" y="44"/>
                    <a:pt x="103" y="98"/>
                  </a:cubicBezTo>
                  <a:close/>
                </a:path>
              </a:pathLst>
            </a:custGeom>
            <a:solidFill>
              <a:schemeClr val="dk1"/>
            </a:solidFill>
            <a:ln>
              <a:noFill/>
            </a:ln>
          </p:spPr>
          <p:txBody>
            <a:bodyPr spcFirstLastPara="1" wrap="square" lIns="90000" tIns="25550" rIns="90000" bIns="2555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60" name="Google Shape;1460;p44"/>
            <p:cNvSpPr/>
            <p:nvPr/>
          </p:nvSpPr>
          <p:spPr>
            <a:xfrm>
              <a:off x="8499240" y="3577680"/>
              <a:ext cx="193320" cy="102240"/>
            </a:xfrm>
            <a:custGeom>
              <a:avLst/>
              <a:gdLst/>
              <a:ahLst/>
              <a:cxnLst/>
              <a:rect l="l" t="t" r="r" b="b"/>
              <a:pathLst>
                <a:path w="537" h="284" extrusionOk="0">
                  <a:moveTo>
                    <a:pt x="268" y="284"/>
                  </a:moveTo>
                  <a:cubicBezTo>
                    <a:pt x="120" y="284"/>
                    <a:pt x="0" y="164"/>
                    <a:pt x="0" y="15"/>
                  </a:cubicBezTo>
                  <a:cubicBezTo>
                    <a:pt x="0" y="7"/>
                    <a:pt x="6" y="0"/>
                    <a:pt x="15" y="0"/>
                  </a:cubicBezTo>
                  <a:cubicBezTo>
                    <a:pt x="23" y="0"/>
                    <a:pt x="30" y="7"/>
                    <a:pt x="30" y="15"/>
                  </a:cubicBezTo>
                  <a:cubicBezTo>
                    <a:pt x="30" y="147"/>
                    <a:pt x="137" y="253"/>
                    <a:pt x="268" y="253"/>
                  </a:cubicBezTo>
                  <a:cubicBezTo>
                    <a:pt x="400" y="253"/>
                    <a:pt x="506" y="147"/>
                    <a:pt x="506" y="15"/>
                  </a:cubicBezTo>
                  <a:cubicBezTo>
                    <a:pt x="506" y="7"/>
                    <a:pt x="514" y="0"/>
                    <a:pt x="522" y="0"/>
                  </a:cubicBezTo>
                  <a:cubicBezTo>
                    <a:pt x="531" y="0"/>
                    <a:pt x="537" y="7"/>
                    <a:pt x="537" y="15"/>
                  </a:cubicBezTo>
                  <a:cubicBezTo>
                    <a:pt x="537" y="164"/>
                    <a:pt x="416" y="284"/>
                    <a:pt x="268" y="284"/>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61" name="Google Shape;1461;p44"/>
            <p:cNvSpPr/>
            <p:nvPr/>
          </p:nvSpPr>
          <p:spPr>
            <a:xfrm>
              <a:off x="8039880" y="3804120"/>
              <a:ext cx="223560" cy="179280"/>
            </a:xfrm>
            <a:custGeom>
              <a:avLst/>
              <a:gdLst/>
              <a:ahLst/>
              <a:cxnLst/>
              <a:rect l="l" t="t" r="r" b="b"/>
              <a:pathLst>
                <a:path w="621" h="498" extrusionOk="0">
                  <a:moveTo>
                    <a:pt x="14" y="498"/>
                  </a:moveTo>
                  <a:lnTo>
                    <a:pt x="14" y="113"/>
                  </a:lnTo>
                  <a:lnTo>
                    <a:pt x="0" y="42"/>
                  </a:lnTo>
                  <a:lnTo>
                    <a:pt x="15" y="0"/>
                  </a:lnTo>
                  <a:lnTo>
                    <a:pt x="179" y="0"/>
                  </a:lnTo>
                  <a:lnTo>
                    <a:pt x="318" y="246"/>
                  </a:lnTo>
                  <a:lnTo>
                    <a:pt x="332" y="246"/>
                  </a:lnTo>
                  <a:lnTo>
                    <a:pt x="446" y="0"/>
                  </a:lnTo>
                  <a:lnTo>
                    <a:pt x="614" y="0"/>
                  </a:lnTo>
                  <a:lnTo>
                    <a:pt x="621" y="42"/>
                  </a:lnTo>
                  <a:lnTo>
                    <a:pt x="614" y="110"/>
                  </a:lnTo>
                  <a:lnTo>
                    <a:pt x="614" y="498"/>
                  </a:lnTo>
                  <a:lnTo>
                    <a:pt x="458" y="498"/>
                  </a:lnTo>
                  <a:lnTo>
                    <a:pt x="460" y="438"/>
                  </a:lnTo>
                  <a:lnTo>
                    <a:pt x="460" y="242"/>
                  </a:lnTo>
                  <a:lnTo>
                    <a:pt x="452" y="242"/>
                  </a:lnTo>
                  <a:lnTo>
                    <a:pt x="426" y="316"/>
                  </a:lnTo>
                  <a:lnTo>
                    <a:pt x="375" y="428"/>
                  </a:lnTo>
                  <a:lnTo>
                    <a:pt x="262" y="428"/>
                  </a:lnTo>
                  <a:lnTo>
                    <a:pt x="179" y="242"/>
                  </a:lnTo>
                  <a:lnTo>
                    <a:pt x="172" y="242"/>
                  </a:lnTo>
                  <a:lnTo>
                    <a:pt x="172" y="299"/>
                  </a:lnTo>
                  <a:lnTo>
                    <a:pt x="179" y="498"/>
                  </a:lnTo>
                  <a:lnTo>
                    <a:pt x="14" y="498"/>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62" name="Google Shape;1462;p44"/>
            <p:cNvSpPr/>
            <p:nvPr/>
          </p:nvSpPr>
          <p:spPr>
            <a:xfrm>
              <a:off x="8281080" y="3804120"/>
              <a:ext cx="205920" cy="179280"/>
            </a:xfrm>
            <a:custGeom>
              <a:avLst/>
              <a:gdLst/>
              <a:ahLst/>
              <a:cxnLst/>
              <a:rect l="l" t="t" r="r" b="b"/>
              <a:pathLst>
                <a:path w="572" h="498" extrusionOk="0">
                  <a:moveTo>
                    <a:pt x="0" y="498"/>
                  </a:moveTo>
                  <a:lnTo>
                    <a:pt x="34" y="379"/>
                  </a:lnTo>
                  <a:lnTo>
                    <a:pt x="34" y="290"/>
                  </a:lnTo>
                  <a:lnTo>
                    <a:pt x="86" y="268"/>
                  </a:lnTo>
                  <a:lnTo>
                    <a:pt x="185" y="0"/>
                  </a:lnTo>
                  <a:lnTo>
                    <a:pt x="397" y="0"/>
                  </a:lnTo>
                  <a:lnTo>
                    <a:pt x="517" y="315"/>
                  </a:lnTo>
                  <a:lnTo>
                    <a:pt x="572" y="415"/>
                  </a:lnTo>
                  <a:lnTo>
                    <a:pt x="572" y="498"/>
                  </a:lnTo>
                  <a:lnTo>
                    <a:pt x="419" y="498"/>
                  </a:lnTo>
                  <a:lnTo>
                    <a:pt x="384" y="393"/>
                  </a:lnTo>
                  <a:lnTo>
                    <a:pt x="193" y="393"/>
                  </a:lnTo>
                  <a:lnTo>
                    <a:pt x="162" y="498"/>
                  </a:lnTo>
                  <a:lnTo>
                    <a:pt x="0" y="498"/>
                  </a:lnTo>
                  <a:moveTo>
                    <a:pt x="239" y="270"/>
                  </a:moveTo>
                  <a:lnTo>
                    <a:pt x="345" y="270"/>
                  </a:lnTo>
                  <a:lnTo>
                    <a:pt x="298" y="130"/>
                  </a:lnTo>
                  <a:lnTo>
                    <a:pt x="284" y="130"/>
                  </a:lnTo>
                  <a:lnTo>
                    <a:pt x="239" y="270"/>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63" name="Google Shape;1463;p44"/>
            <p:cNvSpPr/>
            <p:nvPr/>
          </p:nvSpPr>
          <p:spPr>
            <a:xfrm>
              <a:off x="8504640" y="3803760"/>
              <a:ext cx="182160" cy="179640"/>
            </a:xfrm>
            <a:custGeom>
              <a:avLst/>
              <a:gdLst/>
              <a:ahLst/>
              <a:cxnLst/>
              <a:rect l="l" t="t" r="r" b="b"/>
              <a:pathLst>
                <a:path w="506" h="499" extrusionOk="0">
                  <a:moveTo>
                    <a:pt x="14" y="499"/>
                  </a:moveTo>
                  <a:lnTo>
                    <a:pt x="14" y="116"/>
                  </a:lnTo>
                  <a:lnTo>
                    <a:pt x="0" y="45"/>
                  </a:lnTo>
                  <a:lnTo>
                    <a:pt x="14" y="0"/>
                  </a:lnTo>
                  <a:lnTo>
                    <a:pt x="169" y="0"/>
                  </a:lnTo>
                  <a:lnTo>
                    <a:pt x="169" y="85"/>
                  </a:lnTo>
                  <a:lnTo>
                    <a:pt x="162" y="197"/>
                  </a:lnTo>
                  <a:lnTo>
                    <a:pt x="183" y="197"/>
                  </a:lnTo>
                  <a:lnTo>
                    <a:pt x="289" y="0"/>
                  </a:lnTo>
                  <a:lnTo>
                    <a:pt x="457" y="0"/>
                  </a:lnTo>
                  <a:lnTo>
                    <a:pt x="457" y="42"/>
                  </a:lnTo>
                  <a:lnTo>
                    <a:pt x="318" y="240"/>
                  </a:lnTo>
                  <a:lnTo>
                    <a:pt x="436" y="387"/>
                  </a:lnTo>
                  <a:lnTo>
                    <a:pt x="506" y="457"/>
                  </a:lnTo>
                  <a:lnTo>
                    <a:pt x="506" y="499"/>
                  </a:lnTo>
                  <a:lnTo>
                    <a:pt x="319" y="499"/>
                  </a:lnTo>
                  <a:lnTo>
                    <a:pt x="198" y="326"/>
                  </a:lnTo>
                  <a:lnTo>
                    <a:pt x="169" y="333"/>
                  </a:lnTo>
                  <a:lnTo>
                    <a:pt x="169" y="414"/>
                  </a:lnTo>
                  <a:lnTo>
                    <a:pt x="176" y="457"/>
                  </a:lnTo>
                  <a:lnTo>
                    <a:pt x="169" y="499"/>
                  </a:lnTo>
                  <a:lnTo>
                    <a:pt x="14"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64" name="Google Shape;1464;p44"/>
            <p:cNvSpPr/>
            <p:nvPr/>
          </p:nvSpPr>
          <p:spPr>
            <a:xfrm>
              <a:off x="8704440" y="3803760"/>
              <a:ext cx="162000" cy="179640"/>
            </a:xfrm>
            <a:custGeom>
              <a:avLst/>
              <a:gdLst/>
              <a:ahLst/>
              <a:cxnLst/>
              <a:rect l="l" t="t" r="r" b="b"/>
              <a:pathLst>
                <a:path w="450" h="499" extrusionOk="0">
                  <a:moveTo>
                    <a:pt x="14" y="499"/>
                  </a:moveTo>
                  <a:lnTo>
                    <a:pt x="0" y="457"/>
                  </a:lnTo>
                  <a:lnTo>
                    <a:pt x="14" y="386"/>
                  </a:lnTo>
                  <a:lnTo>
                    <a:pt x="14" y="0"/>
                  </a:lnTo>
                  <a:lnTo>
                    <a:pt x="377" y="0"/>
                  </a:lnTo>
                  <a:lnTo>
                    <a:pt x="412" y="22"/>
                  </a:lnTo>
                  <a:lnTo>
                    <a:pt x="366" y="141"/>
                  </a:lnTo>
                  <a:lnTo>
                    <a:pt x="302" y="134"/>
                  </a:lnTo>
                  <a:lnTo>
                    <a:pt x="170" y="134"/>
                  </a:lnTo>
                  <a:lnTo>
                    <a:pt x="170" y="191"/>
                  </a:lnTo>
                  <a:lnTo>
                    <a:pt x="344" y="191"/>
                  </a:lnTo>
                  <a:lnTo>
                    <a:pt x="344" y="307"/>
                  </a:lnTo>
                  <a:lnTo>
                    <a:pt x="247" y="307"/>
                  </a:lnTo>
                  <a:lnTo>
                    <a:pt x="171" y="300"/>
                  </a:lnTo>
                  <a:lnTo>
                    <a:pt x="171" y="365"/>
                  </a:lnTo>
                  <a:lnTo>
                    <a:pt x="366" y="365"/>
                  </a:lnTo>
                  <a:lnTo>
                    <a:pt x="450" y="454"/>
                  </a:lnTo>
                  <a:lnTo>
                    <a:pt x="408" y="499"/>
                  </a:lnTo>
                  <a:lnTo>
                    <a:pt x="14"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65" name="Google Shape;1465;p44"/>
            <p:cNvSpPr/>
            <p:nvPr/>
          </p:nvSpPr>
          <p:spPr>
            <a:xfrm>
              <a:off x="8942400" y="3803760"/>
              <a:ext cx="58680" cy="179640"/>
            </a:xfrm>
            <a:custGeom>
              <a:avLst/>
              <a:gdLst/>
              <a:ahLst/>
              <a:cxnLst/>
              <a:rect l="l" t="t" r="r" b="b"/>
              <a:pathLst>
                <a:path w="163" h="499" extrusionOk="0">
                  <a:moveTo>
                    <a:pt x="7" y="499"/>
                  </a:moveTo>
                  <a:lnTo>
                    <a:pt x="7" y="113"/>
                  </a:lnTo>
                  <a:lnTo>
                    <a:pt x="0" y="43"/>
                  </a:lnTo>
                  <a:lnTo>
                    <a:pt x="7" y="0"/>
                  </a:lnTo>
                  <a:lnTo>
                    <a:pt x="163" y="0"/>
                  </a:lnTo>
                  <a:lnTo>
                    <a:pt x="163" y="499"/>
                  </a:lnTo>
                  <a:lnTo>
                    <a:pt x="7"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66" name="Google Shape;1466;p44"/>
            <p:cNvSpPr/>
            <p:nvPr/>
          </p:nvSpPr>
          <p:spPr>
            <a:xfrm>
              <a:off x="9021240" y="3803760"/>
              <a:ext cx="158400" cy="179640"/>
            </a:xfrm>
            <a:custGeom>
              <a:avLst/>
              <a:gdLst/>
              <a:ahLst/>
              <a:cxnLst/>
              <a:rect l="l" t="t" r="r" b="b"/>
              <a:pathLst>
                <a:path w="440" h="499" extrusionOk="0">
                  <a:moveTo>
                    <a:pt x="141" y="499"/>
                  </a:moveTo>
                  <a:lnTo>
                    <a:pt x="141" y="135"/>
                  </a:lnTo>
                  <a:lnTo>
                    <a:pt x="0" y="142"/>
                  </a:lnTo>
                  <a:lnTo>
                    <a:pt x="0" y="0"/>
                  </a:lnTo>
                  <a:lnTo>
                    <a:pt x="440" y="0"/>
                  </a:lnTo>
                  <a:lnTo>
                    <a:pt x="440" y="142"/>
                  </a:lnTo>
                  <a:lnTo>
                    <a:pt x="296" y="135"/>
                  </a:lnTo>
                  <a:lnTo>
                    <a:pt x="296" y="386"/>
                  </a:lnTo>
                  <a:lnTo>
                    <a:pt x="304" y="457"/>
                  </a:lnTo>
                  <a:lnTo>
                    <a:pt x="296" y="499"/>
                  </a:lnTo>
                  <a:lnTo>
                    <a:pt x="141"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67" name="Google Shape;1467;p44"/>
            <p:cNvSpPr/>
            <p:nvPr/>
          </p:nvSpPr>
          <p:spPr>
            <a:xfrm>
              <a:off x="8040600" y="4107960"/>
              <a:ext cx="169920" cy="179640"/>
            </a:xfrm>
            <a:custGeom>
              <a:avLst/>
              <a:gdLst/>
              <a:ahLst/>
              <a:cxnLst/>
              <a:rect l="l" t="t" r="r" b="b"/>
              <a:pathLst>
                <a:path w="472" h="499" extrusionOk="0">
                  <a:moveTo>
                    <a:pt x="8" y="499"/>
                  </a:moveTo>
                  <a:lnTo>
                    <a:pt x="8" y="113"/>
                  </a:lnTo>
                  <a:lnTo>
                    <a:pt x="0" y="43"/>
                  </a:lnTo>
                  <a:lnTo>
                    <a:pt x="8" y="0"/>
                  </a:lnTo>
                  <a:lnTo>
                    <a:pt x="163" y="0"/>
                  </a:lnTo>
                  <a:lnTo>
                    <a:pt x="163" y="191"/>
                  </a:lnTo>
                  <a:lnTo>
                    <a:pt x="310" y="191"/>
                  </a:lnTo>
                  <a:lnTo>
                    <a:pt x="310" y="0"/>
                  </a:lnTo>
                  <a:lnTo>
                    <a:pt x="465" y="0"/>
                  </a:lnTo>
                  <a:lnTo>
                    <a:pt x="465" y="265"/>
                  </a:lnTo>
                  <a:lnTo>
                    <a:pt x="472" y="313"/>
                  </a:lnTo>
                  <a:lnTo>
                    <a:pt x="472" y="499"/>
                  </a:lnTo>
                  <a:lnTo>
                    <a:pt x="310" y="499"/>
                  </a:lnTo>
                  <a:lnTo>
                    <a:pt x="310" y="320"/>
                  </a:lnTo>
                  <a:lnTo>
                    <a:pt x="163" y="320"/>
                  </a:lnTo>
                  <a:lnTo>
                    <a:pt x="163" y="369"/>
                  </a:lnTo>
                  <a:lnTo>
                    <a:pt x="170" y="499"/>
                  </a:lnTo>
                  <a:lnTo>
                    <a:pt x="8"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68" name="Google Shape;1468;p44"/>
            <p:cNvSpPr/>
            <p:nvPr/>
          </p:nvSpPr>
          <p:spPr>
            <a:xfrm>
              <a:off x="8228160" y="4107960"/>
              <a:ext cx="205920" cy="179640"/>
            </a:xfrm>
            <a:custGeom>
              <a:avLst/>
              <a:gdLst/>
              <a:ahLst/>
              <a:cxnLst/>
              <a:rect l="l" t="t" r="r" b="b"/>
              <a:pathLst>
                <a:path w="572" h="499" extrusionOk="0">
                  <a:moveTo>
                    <a:pt x="0" y="499"/>
                  </a:moveTo>
                  <a:lnTo>
                    <a:pt x="34" y="379"/>
                  </a:lnTo>
                  <a:lnTo>
                    <a:pt x="34" y="290"/>
                  </a:lnTo>
                  <a:lnTo>
                    <a:pt x="86" y="269"/>
                  </a:lnTo>
                  <a:lnTo>
                    <a:pt x="185" y="0"/>
                  </a:lnTo>
                  <a:lnTo>
                    <a:pt x="397" y="0"/>
                  </a:lnTo>
                  <a:lnTo>
                    <a:pt x="518" y="316"/>
                  </a:lnTo>
                  <a:lnTo>
                    <a:pt x="572" y="416"/>
                  </a:lnTo>
                  <a:lnTo>
                    <a:pt x="572" y="499"/>
                  </a:lnTo>
                  <a:lnTo>
                    <a:pt x="419" y="499"/>
                  </a:lnTo>
                  <a:lnTo>
                    <a:pt x="384" y="393"/>
                  </a:lnTo>
                  <a:lnTo>
                    <a:pt x="193" y="393"/>
                  </a:lnTo>
                  <a:lnTo>
                    <a:pt x="162" y="499"/>
                  </a:lnTo>
                  <a:lnTo>
                    <a:pt x="0" y="499"/>
                  </a:lnTo>
                  <a:moveTo>
                    <a:pt x="239" y="270"/>
                  </a:moveTo>
                  <a:lnTo>
                    <a:pt x="345" y="270"/>
                  </a:lnTo>
                  <a:lnTo>
                    <a:pt x="299" y="130"/>
                  </a:lnTo>
                  <a:lnTo>
                    <a:pt x="284" y="130"/>
                  </a:lnTo>
                  <a:lnTo>
                    <a:pt x="239" y="270"/>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69" name="Google Shape;1469;p44"/>
            <p:cNvSpPr/>
            <p:nvPr/>
          </p:nvSpPr>
          <p:spPr>
            <a:xfrm>
              <a:off x="8451720" y="4107960"/>
              <a:ext cx="161640" cy="179280"/>
            </a:xfrm>
            <a:custGeom>
              <a:avLst/>
              <a:gdLst/>
              <a:ahLst/>
              <a:cxnLst/>
              <a:rect l="l" t="t" r="r" b="b"/>
              <a:pathLst>
                <a:path w="449" h="498" extrusionOk="0">
                  <a:moveTo>
                    <a:pt x="14" y="113"/>
                  </a:moveTo>
                  <a:lnTo>
                    <a:pt x="0" y="42"/>
                  </a:lnTo>
                  <a:lnTo>
                    <a:pt x="14" y="0"/>
                  </a:lnTo>
                  <a:lnTo>
                    <a:pt x="268" y="0"/>
                  </a:lnTo>
                  <a:cubicBezTo>
                    <a:pt x="306" y="0"/>
                    <a:pt x="338" y="6"/>
                    <a:pt x="365" y="18"/>
                  </a:cubicBezTo>
                  <a:cubicBezTo>
                    <a:pt x="393" y="30"/>
                    <a:pt x="413" y="50"/>
                    <a:pt x="427" y="77"/>
                  </a:cubicBezTo>
                  <a:cubicBezTo>
                    <a:pt x="442" y="104"/>
                    <a:pt x="449" y="139"/>
                    <a:pt x="449" y="183"/>
                  </a:cubicBezTo>
                  <a:cubicBezTo>
                    <a:pt x="449" y="249"/>
                    <a:pt x="432" y="297"/>
                    <a:pt x="396" y="326"/>
                  </a:cubicBezTo>
                  <a:cubicBezTo>
                    <a:pt x="361" y="355"/>
                    <a:pt x="311" y="369"/>
                    <a:pt x="247" y="369"/>
                  </a:cubicBezTo>
                  <a:lnTo>
                    <a:pt x="169" y="369"/>
                  </a:lnTo>
                  <a:lnTo>
                    <a:pt x="169" y="385"/>
                  </a:lnTo>
                  <a:lnTo>
                    <a:pt x="176" y="455"/>
                  </a:lnTo>
                  <a:lnTo>
                    <a:pt x="169" y="498"/>
                  </a:lnTo>
                  <a:lnTo>
                    <a:pt x="14" y="498"/>
                  </a:lnTo>
                  <a:lnTo>
                    <a:pt x="14" y="113"/>
                  </a:lnTo>
                  <a:moveTo>
                    <a:pt x="169" y="238"/>
                  </a:moveTo>
                  <a:lnTo>
                    <a:pt x="210" y="238"/>
                  </a:lnTo>
                  <a:cubicBezTo>
                    <a:pt x="226" y="238"/>
                    <a:pt x="240" y="238"/>
                    <a:pt x="252" y="236"/>
                  </a:cubicBezTo>
                  <a:cubicBezTo>
                    <a:pt x="263" y="235"/>
                    <a:pt x="274" y="230"/>
                    <a:pt x="280" y="223"/>
                  </a:cubicBezTo>
                  <a:cubicBezTo>
                    <a:pt x="287" y="215"/>
                    <a:pt x="290" y="204"/>
                    <a:pt x="290" y="187"/>
                  </a:cubicBezTo>
                  <a:cubicBezTo>
                    <a:pt x="290" y="170"/>
                    <a:pt x="286" y="158"/>
                    <a:pt x="279" y="150"/>
                  </a:cubicBezTo>
                  <a:cubicBezTo>
                    <a:pt x="271" y="143"/>
                    <a:pt x="263" y="138"/>
                    <a:pt x="250" y="136"/>
                  </a:cubicBezTo>
                  <a:cubicBezTo>
                    <a:pt x="238" y="135"/>
                    <a:pt x="223" y="134"/>
                    <a:pt x="207" y="134"/>
                  </a:cubicBezTo>
                  <a:lnTo>
                    <a:pt x="162" y="134"/>
                  </a:lnTo>
                  <a:lnTo>
                    <a:pt x="169" y="238"/>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70" name="Google Shape;1470;p44"/>
            <p:cNvSpPr/>
            <p:nvPr/>
          </p:nvSpPr>
          <p:spPr>
            <a:xfrm>
              <a:off x="8631360" y="4107960"/>
              <a:ext cx="162000" cy="179280"/>
            </a:xfrm>
            <a:custGeom>
              <a:avLst/>
              <a:gdLst/>
              <a:ahLst/>
              <a:cxnLst/>
              <a:rect l="l" t="t" r="r" b="b"/>
              <a:pathLst>
                <a:path w="450" h="498" extrusionOk="0">
                  <a:moveTo>
                    <a:pt x="14" y="113"/>
                  </a:moveTo>
                  <a:lnTo>
                    <a:pt x="0" y="42"/>
                  </a:lnTo>
                  <a:lnTo>
                    <a:pt x="14" y="0"/>
                  </a:lnTo>
                  <a:lnTo>
                    <a:pt x="268" y="0"/>
                  </a:lnTo>
                  <a:cubicBezTo>
                    <a:pt x="306" y="0"/>
                    <a:pt x="338" y="6"/>
                    <a:pt x="365" y="18"/>
                  </a:cubicBezTo>
                  <a:cubicBezTo>
                    <a:pt x="393" y="30"/>
                    <a:pt x="414" y="50"/>
                    <a:pt x="428" y="77"/>
                  </a:cubicBezTo>
                  <a:cubicBezTo>
                    <a:pt x="443" y="104"/>
                    <a:pt x="450" y="139"/>
                    <a:pt x="450" y="183"/>
                  </a:cubicBezTo>
                  <a:cubicBezTo>
                    <a:pt x="450" y="249"/>
                    <a:pt x="433" y="297"/>
                    <a:pt x="397" y="326"/>
                  </a:cubicBezTo>
                  <a:cubicBezTo>
                    <a:pt x="362" y="355"/>
                    <a:pt x="311" y="369"/>
                    <a:pt x="246" y="369"/>
                  </a:cubicBezTo>
                  <a:lnTo>
                    <a:pt x="169" y="369"/>
                  </a:lnTo>
                  <a:lnTo>
                    <a:pt x="169" y="385"/>
                  </a:lnTo>
                  <a:lnTo>
                    <a:pt x="176" y="455"/>
                  </a:lnTo>
                  <a:lnTo>
                    <a:pt x="169" y="498"/>
                  </a:lnTo>
                  <a:lnTo>
                    <a:pt x="14" y="498"/>
                  </a:lnTo>
                  <a:lnTo>
                    <a:pt x="14" y="113"/>
                  </a:lnTo>
                  <a:moveTo>
                    <a:pt x="169" y="238"/>
                  </a:moveTo>
                  <a:lnTo>
                    <a:pt x="209" y="238"/>
                  </a:lnTo>
                  <a:cubicBezTo>
                    <a:pt x="226" y="238"/>
                    <a:pt x="240" y="237"/>
                    <a:pt x="252" y="236"/>
                  </a:cubicBezTo>
                  <a:cubicBezTo>
                    <a:pt x="264" y="234"/>
                    <a:pt x="273" y="230"/>
                    <a:pt x="280" y="223"/>
                  </a:cubicBezTo>
                  <a:cubicBezTo>
                    <a:pt x="286" y="215"/>
                    <a:pt x="290" y="204"/>
                    <a:pt x="290" y="187"/>
                  </a:cubicBezTo>
                  <a:cubicBezTo>
                    <a:pt x="290" y="170"/>
                    <a:pt x="286" y="158"/>
                    <a:pt x="279" y="150"/>
                  </a:cubicBezTo>
                  <a:cubicBezTo>
                    <a:pt x="272" y="143"/>
                    <a:pt x="263" y="138"/>
                    <a:pt x="250" y="136"/>
                  </a:cubicBezTo>
                  <a:cubicBezTo>
                    <a:pt x="238" y="135"/>
                    <a:pt x="223" y="134"/>
                    <a:pt x="206" y="134"/>
                  </a:cubicBezTo>
                  <a:lnTo>
                    <a:pt x="161" y="134"/>
                  </a:lnTo>
                  <a:lnTo>
                    <a:pt x="169" y="238"/>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71" name="Google Shape;1471;p44"/>
            <p:cNvSpPr/>
            <p:nvPr/>
          </p:nvSpPr>
          <p:spPr>
            <a:xfrm>
              <a:off x="8811000" y="4107960"/>
              <a:ext cx="162000" cy="179640"/>
            </a:xfrm>
            <a:custGeom>
              <a:avLst/>
              <a:gdLst/>
              <a:ahLst/>
              <a:cxnLst/>
              <a:rect l="l" t="t" r="r" b="b"/>
              <a:pathLst>
                <a:path w="450" h="499" extrusionOk="0">
                  <a:moveTo>
                    <a:pt x="14" y="499"/>
                  </a:moveTo>
                  <a:lnTo>
                    <a:pt x="0" y="456"/>
                  </a:lnTo>
                  <a:lnTo>
                    <a:pt x="14" y="386"/>
                  </a:lnTo>
                  <a:lnTo>
                    <a:pt x="14" y="0"/>
                  </a:lnTo>
                  <a:lnTo>
                    <a:pt x="377" y="0"/>
                  </a:lnTo>
                  <a:lnTo>
                    <a:pt x="412" y="21"/>
                  </a:lnTo>
                  <a:lnTo>
                    <a:pt x="366" y="141"/>
                  </a:lnTo>
                  <a:lnTo>
                    <a:pt x="302" y="134"/>
                  </a:lnTo>
                  <a:lnTo>
                    <a:pt x="171" y="134"/>
                  </a:lnTo>
                  <a:lnTo>
                    <a:pt x="171" y="190"/>
                  </a:lnTo>
                  <a:lnTo>
                    <a:pt x="345" y="190"/>
                  </a:lnTo>
                  <a:lnTo>
                    <a:pt x="345" y="306"/>
                  </a:lnTo>
                  <a:lnTo>
                    <a:pt x="248" y="306"/>
                  </a:lnTo>
                  <a:lnTo>
                    <a:pt x="171" y="299"/>
                  </a:lnTo>
                  <a:lnTo>
                    <a:pt x="171" y="365"/>
                  </a:lnTo>
                  <a:lnTo>
                    <a:pt x="366" y="365"/>
                  </a:lnTo>
                  <a:lnTo>
                    <a:pt x="450" y="454"/>
                  </a:lnTo>
                  <a:lnTo>
                    <a:pt x="409" y="499"/>
                  </a:lnTo>
                  <a:lnTo>
                    <a:pt x="14"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72" name="Google Shape;1472;p44"/>
            <p:cNvSpPr/>
            <p:nvPr/>
          </p:nvSpPr>
          <p:spPr>
            <a:xfrm>
              <a:off x="8988120" y="4107960"/>
              <a:ext cx="180720" cy="179640"/>
            </a:xfrm>
            <a:custGeom>
              <a:avLst/>
              <a:gdLst/>
              <a:ahLst/>
              <a:cxnLst/>
              <a:rect l="l" t="t" r="r" b="b"/>
              <a:pathLst>
                <a:path w="502" h="499" extrusionOk="0">
                  <a:moveTo>
                    <a:pt x="14" y="499"/>
                  </a:moveTo>
                  <a:lnTo>
                    <a:pt x="14" y="113"/>
                  </a:lnTo>
                  <a:lnTo>
                    <a:pt x="0" y="43"/>
                  </a:lnTo>
                  <a:lnTo>
                    <a:pt x="14" y="0"/>
                  </a:lnTo>
                  <a:lnTo>
                    <a:pt x="156" y="0"/>
                  </a:lnTo>
                  <a:lnTo>
                    <a:pt x="298" y="178"/>
                  </a:lnTo>
                  <a:lnTo>
                    <a:pt x="332" y="236"/>
                  </a:lnTo>
                  <a:lnTo>
                    <a:pt x="339" y="236"/>
                  </a:lnTo>
                  <a:lnTo>
                    <a:pt x="339" y="0"/>
                  </a:lnTo>
                  <a:lnTo>
                    <a:pt x="502" y="0"/>
                  </a:lnTo>
                  <a:lnTo>
                    <a:pt x="502" y="43"/>
                  </a:lnTo>
                  <a:lnTo>
                    <a:pt x="495" y="113"/>
                  </a:lnTo>
                  <a:lnTo>
                    <a:pt x="495" y="499"/>
                  </a:lnTo>
                  <a:lnTo>
                    <a:pt x="354" y="499"/>
                  </a:lnTo>
                  <a:lnTo>
                    <a:pt x="178" y="258"/>
                  </a:lnTo>
                  <a:lnTo>
                    <a:pt x="171" y="258"/>
                  </a:lnTo>
                  <a:lnTo>
                    <a:pt x="171" y="300"/>
                  </a:lnTo>
                  <a:lnTo>
                    <a:pt x="178" y="499"/>
                  </a:lnTo>
                  <a:lnTo>
                    <a:pt x="14"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73" name="Google Shape;1473;p44"/>
            <p:cNvSpPr/>
            <p:nvPr/>
          </p:nvSpPr>
          <p:spPr>
            <a:xfrm>
              <a:off x="8058960" y="3804120"/>
              <a:ext cx="223560" cy="179280"/>
            </a:xfrm>
            <a:custGeom>
              <a:avLst/>
              <a:gdLst/>
              <a:ahLst/>
              <a:cxnLst/>
              <a:rect l="l" t="t" r="r" b="b"/>
              <a:pathLst>
                <a:path w="621" h="498" extrusionOk="0">
                  <a:moveTo>
                    <a:pt x="14" y="498"/>
                  </a:moveTo>
                  <a:lnTo>
                    <a:pt x="14" y="113"/>
                  </a:lnTo>
                  <a:lnTo>
                    <a:pt x="0" y="42"/>
                  </a:lnTo>
                  <a:lnTo>
                    <a:pt x="15" y="0"/>
                  </a:lnTo>
                  <a:lnTo>
                    <a:pt x="179" y="0"/>
                  </a:lnTo>
                  <a:lnTo>
                    <a:pt x="317" y="246"/>
                  </a:lnTo>
                  <a:lnTo>
                    <a:pt x="331" y="246"/>
                  </a:lnTo>
                  <a:lnTo>
                    <a:pt x="446" y="0"/>
                  </a:lnTo>
                  <a:lnTo>
                    <a:pt x="614" y="0"/>
                  </a:lnTo>
                  <a:lnTo>
                    <a:pt x="621" y="42"/>
                  </a:lnTo>
                  <a:lnTo>
                    <a:pt x="614" y="110"/>
                  </a:lnTo>
                  <a:lnTo>
                    <a:pt x="614" y="498"/>
                  </a:lnTo>
                  <a:lnTo>
                    <a:pt x="458" y="498"/>
                  </a:lnTo>
                  <a:lnTo>
                    <a:pt x="460" y="438"/>
                  </a:lnTo>
                  <a:lnTo>
                    <a:pt x="460" y="242"/>
                  </a:lnTo>
                  <a:lnTo>
                    <a:pt x="452" y="242"/>
                  </a:lnTo>
                  <a:lnTo>
                    <a:pt x="426" y="316"/>
                  </a:lnTo>
                  <a:lnTo>
                    <a:pt x="375" y="428"/>
                  </a:lnTo>
                  <a:lnTo>
                    <a:pt x="262" y="428"/>
                  </a:lnTo>
                  <a:lnTo>
                    <a:pt x="179" y="242"/>
                  </a:lnTo>
                  <a:lnTo>
                    <a:pt x="172" y="242"/>
                  </a:lnTo>
                  <a:lnTo>
                    <a:pt x="172" y="299"/>
                  </a:lnTo>
                  <a:lnTo>
                    <a:pt x="179" y="498"/>
                  </a:lnTo>
                  <a:lnTo>
                    <a:pt x="14" y="49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74" name="Google Shape;1474;p44"/>
            <p:cNvSpPr/>
            <p:nvPr/>
          </p:nvSpPr>
          <p:spPr>
            <a:xfrm>
              <a:off x="8300160" y="3804120"/>
              <a:ext cx="205920" cy="179280"/>
            </a:xfrm>
            <a:custGeom>
              <a:avLst/>
              <a:gdLst/>
              <a:ahLst/>
              <a:cxnLst/>
              <a:rect l="l" t="t" r="r" b="b"/>
              <a:pathLst>
                <a:path w="572" h="498" extrusionOk="0">
                  <a:moveTo>
                    <a:pt x="0" y="498"/>
                  </a:moveTo>
                  <a:lnTo>
                    <a:pt x="34" y="379"/>
                  </a:lnTo>
                  <a:lnTo>
                    <a:pt x="34" y="290"/>
                  </a:lnTo>
                  <a:lnTo>
                    <a:pt x="86" y="268"/>
                  </a:lnTo>
                  <a:lnTo>
                    <a:pt x="185" y="0"/>
                  </a:lnTo>
                  <a:lnTo>
                    <a:pt x="397" y="0"/>
                  </a:lnTo>
                  <a:lnTo>
                    <a:pt x="517" y="315"/>
                  </a:lnTo>
                  <a:lnTo>
                    <a:pt x="572" y="415"/>
                  </a:lnTo>
                  <a:lnTo>
                    <a:pt x="572" y="498"/>
                  </a:lnTo>
                  <a:lnTo>
                    <a:pt x="419" y="498"/>
                  </a:lnTo>
                  <a:lnTo>
                    <a:pt x="383" y="393"/>
                  </a:lnTo>
                  <a:lnTo>
                    <a:pt x="192" y="393"/>
                  </a:lnTo>
                  <a:lnTo>
                    <a:pt x="162" y="498"/>
                  </a:lnTo>
                  <a:lnTo>
                    <a:pt x="0" y="498"/>
                  </a:lnTo>
                  <a:moveTo>
                    <a:pt x="239" y="270"/>
                  </a:moveTo>
                  <a:lnTo>
                    <a:pt x="345" y="270"/>
                  </a:lnTo>
                  <a:lnTo>
                    <a:pt x="298" y="130"/>
                  </a:lnTo>
                  <a:lnTo>
                    <a:pt x="283" y="130"/>
                  </a:lnTo>
                  <a:lnTo>
                    <a:pt x="239" y="270"/>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75" name="Google Shape;1475;p44"/>
            <p:cNvSpPr/>
            <p:nvPr/>
          </p:nvSpPr>
          <p:spPr>
            <a:xfrm>
              <a:off x="8523720" y="3803760"/>
              <a:ext cx="182160" cy="179640"/>
            </a:xfrm>
            <a:custGeom>
              <a:avLst/>
              <a:gdLst/>
              <a:ahLst/>
              <a:cxnLst/>
              <a:rect l="l" t="t" r="r" b="b"/>
              <a:pathLst>
                <a:path w="506" h="499" extrusionOk="0">
                  <a:moveTo>
                    <a:pt x="14" y="499"/>
                  </a:moveTo>
                  <a:lnTo>
                    <a:pt x="14" y="116"/>
                  </a:lnTo>
                  <a:lnTo>
                    <a:pt x="0" y="45"/>
                  </a:lnTo>
                  <a:lnTo>
                    <a:pt x="14" y="0"/>
                  </a:lnTo>
                  <a:lnTo>
                    <a:pt x="168" y="0"/>
                  </a:lnTo>
                  <a:lnTo>
                    <a:pt x="168" y="85"/>
                  </a:lnTo>
                  <a:lnTo>
                    <a:pt x="161" y="197"/>
                  </a:lnTo>
                  <a:lnTo>
                    <a:pt x="182" y="197"/>
                  </a:lnTo>
                  <a:lnTo>
                    <a:pt x="288" y="0"/>
                  </a:lnTo>
                  <a:lnTo>
                    <a:pt x="457" y="0"/>
                  </a:lnTo>
                  <a:lnTo>
                    <a:pt x="457" y="42"/>
                  </a:lnTo>
                  <a:lnTo>
                    <a:pt x="318" y="240"/>
                  </a:lnTo>
                  <a:lnTo>
                    <a:pt x="436" y="387"/>
                  </a:lnTo>
                  <a:lnTo>
                    <a:pt x="506" y="457"/>
                  </a:lnTo>
                  <a:lnTo>
                    <a:pt x="506" y="499"/>
                  </a:lnTo>
                  <a:lnTo>
                    <a:pt x="319" y="499"/>
                  </a:lnTo>
                  <a:lnTo>
                    <a:pt x="198" y="326"/>
                  </a:lnTo>
                  <a:lnTo>
                    <a:pt x="168" y="333"/>
                  </a:lnTo>
                  <a:lnTo>
                    <a:pt x="168" y="414"/>
                  </a:lnTo>
                  <a:lnTo>
                    <a:pt x="175" y="457"/>
                  </a:lnTo>
                  <a:lnTo>
                    <a:pt x="168" y="499"/>
                  </a:lnTo>
                  <a:lnTo>
                    <a:pt x="14"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76" name="Google Shape;1476;p44"/>
            <p:cNvSpPr/>
            <p:nvPr/>
          </p:nvSpPr>
          <p:spPr>
            <a:xfrm>
              <a:off x="8723520" y="3803760"/>
              <a:ext cx="162000" cy="179640"/>
            </a:xfrm>
            <a:custGeom>
              <a:avLst/>
              <a:gdLst/>
              <a:ahLst/>
              <a:cxnLst/>
              <a:rect l="l" t="t" r="r" b="b"/>
              <a:pathLst>
                <a:path w="450" h="499" extrusionOk="0">
                  <a:moveTo>
                    <a:pt x="14" y="499"/>
                  </a:moveTo>
                  <a:lnTo>
                    <a:pt x="0" y="457"/>
                  </a:lnTo>
                  <a:lnTo>
                    <a:pt x="14" y="386"/>
                  </a:lnTo>
                  <a:lnTo>
                    <a:pt x="14" y="0"/>
                  </a:lnTo>
                  <a:lnTo>
                    <a:pt x="377" y="0"/>
                  </a:lnTo>
                  <a:lnTo>
                    <a:pt x="412" y="22"/>
                  </a:lnTo>
                  <a:lnTo>
                    <a:pt x="366" y="141"/>
                  </a:lnTo>
                  <a:lnTo>
                    <a:pt x="302" y="134"/>
                  </a:lnTo>
                  <a:lnTo>
                    <a:pt x="170" y="134"/>
                  </a:lnTo>
                  <a:lnTo>
                    <a:pt x="170" y="191"/>
                  </a:lnTo>
                  <a:lnTo>
                    <a:pt x="344" y="191"/>
                  </a:lnTo>
                  <a:lnTo>
                    <a:pt x="344" y="307"/>
                  </a:lnTo>
                  <a:lnTo>
                    <a:pt x="247" y="307"/>
                  </a:lnTo>
                  <a:lnTo>
                    <a:pt x="171" y="300"/>
                  </a:lnTo>
                  <a:lnTo>
                    <a:pt x="171" y="365"/>
                  </a:lnTo>
                  <a:lnTo>
                    <a:pt x="366" y="365"/>
                  </a:lnTo>
                  <a:lnTo>
                    <a:pt x="450" y="454"/>
                  </a:lnTo>
                  <a:lnTo>
                    <a:pt x="408" y="499"/>
                  </a:lnTo>
                  <a:lnTo>
                    <a:pt x="14"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77" name="Google Shape;1477;p44"/>
            <p:cNvSpPr/>
            <p:nvPr/>
          </p:nvSpPr>
          <p:spPr>
            <a:xfrm>
              <a:off x="8961480" y="3803760"/>
              <a:ext cx="58320" cy="179640"/>
            </a:xfrm>
            <a:custGeom>
              <a:avLst/>
              <a:gdLst/>
              <a:ahLst/>
              <a:cxnLst/>
              <a:rect l="l" t="t" r="r" b="b"/>
              <a:pathLst>
                <a:path w="162" h="499" extrusionOk="0">
                  <a:moveTo>
                    <a:pt x="7" y="499"/>
                  </a:moveTo>
                  <a:lnTo>
                    <a:pt x="7" y="113"/>
                  </a:lnTo>
                  <a:lnTo>
                    <a:pt x="0" y="43"/>
                  </a:lnTo>
                  <a:lnTo>
                    <a:pt x="7" y="0"/>
                  </a:lnTo>
                  <a:lnTo>
                    <a:pt x="162" y="0"/>
                  </a:lnTo>
                  <a:lnTo>
                    <a:pt x="162" y="499"/>
                  </a:lnTo>
                  <a:lnTo>
                    <a:pt x="7"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78" name="Google Shape;1478;p44"/>
            <p:cNvSpPr/>
            <p:nvPr/>
          </p:nvSpPr>
          <p:spPr>
            <a:xfrm>
              <a:off x="9040320" y="3803760"/>
              <a:ext cx="158400" cy="179640"/>
            </a:xfrm>
            <a:custGeom>
              <a:avLst/>
              <a:gdLst/>
              <a:ahLst/>
              <a:cxnLst/>
              <a:rect l="l" t="t" r="r" b="b"/>
              <a:pathLst>
                <a:path w="440" h="499" extrusionOk="0">
                  <a:moveTo>
                    <a:pt x="141" y="499"/>
                  </a:moveTo>
                  <a:lnTo>
                    <a:pt x="141" y="135"/>
                  </a:lnTo>
                  <a:lnTo>
                    <a:pt x="0" y="142"/>
                  </a:lnTo>
                  <a:lnTo>
                    <a:pt x="0" y="0"/>
                  </a:lnTo>
                  <a:lnTo>
                    <a:pt x="440" y="0"/>
                  </a:lnTo>
                  <a:lnTo>
                    <a:pt x="440" y="142"/>
                  </a:lnTo>
                  <a:lnTo>
                    <a:pt x="296" y="135"/>
                  </a:lnTo>
                  <a:lnTo>
                    <a:pt x="296" y="386"/>
                  </a:lnTo>
                  <a:lnTo>
                    <a:pt x="304" y="457"/>
                  </a:lnTo>
                  <a:lnTo>
                    <a:pt x="296" y="499"/>
                  </a:lnTo>
                  <a:lnTo>
                    <a:pt x="141"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79" name="Google Shape;1479;p44"/>
            <p:cNvSpPr/>
            <p:nvPr/>
          </p:nvSpPr>
          <p:spPr>
            <a:xfrm>
              <a:off x="8059680" y="4107960"/>
              <a:ext cx="169920" cy="179640"/>
            </a:xfrm>
            <a:custGeom>
              <a:avLst/>
              <a:gdLst/>
              <a:ahLst/>
              <a:cxnLst/>
              <a:rect l="l" t="t" r="r" b="b"/>
              <a:pathLst>
                <a:path w="472" h="499" extrusionOk="0">
                  <a:moveTo>
                    <a:pt x="8" y="499"/>
                  </a:moveTo>
                  <a:lnTo>
                    <a:pt x="8" y="113"/>
                  </a:lnTo>
                  <a:lnTo>
                    <a:pt x="0" y="43"/>
                  </a:lnTo>
                  <a:lnTo>
                    <a:pt x="8" y="0"/>
                  </a:lnTo>
                  <a:lnTo>
                    <a:pt x="163" y="0"/>
                  </a:lnTo>
                  <a:lnTo>
                    <a:pt x="163" y="191"/>
                  </a:lnTo>
                  <a:lnTo>
                    <a:pt x="310" y="191"/>
                  </a:lnTo>
                  <a:lnTo>
                    <a:pt x="310" y="0"/>
                  </a:lnTo>
                  <a:lnTo>
                    <a:pt x="465" y="0"/>
                  </a:lnTo>
                  <a:lnTo>
                    <a:pt x="465" y="265"/>
                  </a:lnTo>
                  <a:lnTo>
                    <a:pt x="472" y="313"/>
                  </a:lnTo>
                  <a:lnTo>
                    <a:pt x="472" y="499"/>
                  </a:lnTo>
                  <a:lnTo>
                    <a:pt x="310" y="499"/>
                  </a:lnTo>
                  <a:lnTo>
                    <a:pt x="310" y="320"/>
                  </a:lnTo>
                  <a:lnTo>
                    <a:pt x="163" y="320"/>
                  </a:lnTo>
                  <a:lnTo>
                    <a:pt x="163" y="369"/>
                  </a:lnTo>
                  <a:lnTo>
                    <a:pt x="170" y="499"/>
                  </a:lnTo>
                  <a:lnTo>
                    <a:pt x="8"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80" name="Google Shape;1480;p44"/>
            <p:cNvSpPr/>
            <p:nvPr/>
          </p:nvSpPr>
          <p:spPr>
            <a:xfrm>
              <a:off x="8247240" y="4107960"/>
              <a:ext cx="205920" cy="179640"/>
            </a:xfrm>
            <a:custGeom>
              <a:avLst/>
              <a:gdLst/>
              <a:ahLst/>
              <a:cxnLst/>
              <a:rect l="l" t="t" r="r" b="b"/>
              <a:pathLst>
                <a:path w="572" h="499" extrusionOk="0">
                  <a:moveTo>
                    <a:pt x="0" y="499"/>
                  </a:moveTo>
                  <a:lnTo>
                    <a:pt x="34" y="379"/>
                  </a:lnTo>
                  <a:lnTo>
                    <a:pt x="34" y="290"/>
                  </a:lnTo>
                  <a:lnTo>
                    <a:pt x="86" y="269"/>
                  </a:lnTo>
                  <a:lnTo>
                    <a:pt x="185" y="0"/>
                  </a:lnTo>
                  <a:lnTo>
                    <a:pt x="397" y="0"/>
                  </a:lnTo>
                  <a:lnTo>
                    <a:pt x="518" y="316"/>
                  </a:lnTo>
                  <a:lnTo>
                    <a:pt x="572" y="416"/>
                  </a:lnTo>
                  <a:lnTo>
                    <a:pt x="572" y="499"/>
                  </a:lnTo>
                  <a:lnTo>
                    <a:pt x="419" y="499"/>
                  </a:lnTo>
                  <a:lnTo>
                    <a:pt x="384" y="393"/>
                  </a:lnTo>
                  <a:lnTo>
                    <a:pt x="193" y="393"/>
                  </a:lnTo>
                  <a:lnTo>
                    <a:pt x="162" y="499"/>
                  </a:lnTo>
                  <a:lnTo>
                    <a:pt x="0" y="499"/>
                  </a:lnTo>
                  <a:moveTo>
                    <a:pt x="239" y="270"/>
                  </a:moveTo>
                  <a:lnTo>
                    <a:pt x="345" y="270"/>
                  </a:lnTo>
                  <a:lnTo>
                    <a:pt x="298" y="130"/>
                  </a:lnTo>
                  <a:lnTo>
                    <a:pt x="284" y="130"/>
                  </a:lnTo>
                  <a:lnTo>
                    <a:pt x="239" y="270"/>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81" name="Google Shape;1481;p44"/>
            <p:cNvSpPr/>
            <p:nvPr/>
          </p:nvSpPr>
          <p:spPr>
            <a:xfrm>
              <a:off x="8470800" y="4107960"/>
              <a:ext cx="161640" cy="179280"/>
            </a:xfrm>
            <a:custGeom>
              <a:avLst/>
              <a:gdLst/>
              <a:ahLst/>
              <a:cxnLst/>
              <a:rect l="l" t="t" r="r" b="b"/>
              <a:pathLst>
                <a:path w="449" h="498" extrusionOk="0">
                  <a:moveTo>
                    <a:pt x="14" y="113"/>
                  </a:moveTo>
                  <a:lnTo>
                    <a:pt x="0" y="42"/>
                  </a:lnTo>
                  <a:lnTo>
                    <a:pt x="14" y="0"/>
                  </a:lnTo>
                  <a:lnTo>
                    <a:pt x="268" y="0"/>
                  </a:lnTo>
                  <a:cubicBezTo>
                    <a:pt x="305" y="0"/>
                    <a:pt x="338" y="6"/>
                    <a:pt x="365" y="18"/>
                  </a:cubicBezTo>
                  <a:cubicBezTo>
                    <a:pt x="393" y="30"/>
                    <a:pt x="413" y="50"/>
                    <a:pt x="427" y="77"/>
                  </a:cubicBezTo>
                  <a:cubicBezTo>
                    <a:pt x="442" y="104"/>
                    <a:pt x="449" y="139"/>
                    <a:pt x="449" y="183"/>
                  </a:cubicBezTo>
                  <a:cubicBezTo>
                    <a:pt x="449" y="249"/>
                    <a:pt x="432" y="297"/>
                    <a:pt x="396" y="326"/>
                  </a:cubicBezTo>
                  <a:cubicBezTo>
                    <a:pt x="361" y="355"/>
                    <a:pt x="310" y="369"/>
                    <a:pt x="247" y="369"/>
                  </a:cubicBezTo>
                  <a:lnTo>
                    <a:pt x="169" y="369"/>
                  </a:lnTo>
                  <a:lnTo>
                    <a:pt x="169" y="385"/>
                  </a:lnTo>
                  <a:lnTo>
                    <a:pt x="176" y="455"/>
                  </a:lnTo>
                  <a:lnTo>
                    <a:pt x="169" y="498"/>
                  </a:lnTo>
                  <a:lnTo>
                    <a:pt x="14" y="498"/>
                  </a:lnTo>
                  <a:lnTo>
                    <a:pt x="14" y="113"/>
                  </a:lnTo>
                  <a:moveTo>
                    <a:pt x="169" y="238"/>
                  </a:moveTo>
                  <a:lnTo>
                    <a:pt x="210" y="238"/>
                  </a:lnTo>
                  <a:cubicBezTo>
                    <a:pt x="226" y="238"/>
                    <a:pt x="240" y="237"/>
                    <a:pt x="252" y="236"/>
                  </a:cubicBezTo>
                  <a:cubicBezTo>
                    <a:pt x="264" y="234"/>
                    <a:pt x="274" y="230"/>
                    <a:pt x="280" y="223"/>
                  </a:cubicBezTo>
                  <a:cubicBezTo>
                    <a:pt x="287" y="215"/>
                    <a:pt x="289" y="204"/>
                    <a:pt x="289" y="187"/>
                  </a:cubicBezTo>
                  <a:cubicBezTo>
                    <a:pt x="289" y="170"/>
                    <a:pt x="286" y="158"/>
                    <a:pt x="279" y="150"/>
                  </a:cubicBezTo>
                  <a:cubicBezTo>
                    <a:pt x="271" y="143"/>
                    <a:pt x="263" y="138"/>
                    <a:pt x="250" y="136"/>
                  </a:cubicBezTo>
                  <a:cubicBezTo>
                    <a:pt x="236" y="135"/>
                    <a:pt x="223" y="134"/>
                    <a:pt x="207" y="134"/>
                  </a:cubicBezTo>
                  <a:lnTo>
                    <a:pt x="162" y="134"/>
                  </a:lnTo>
                  <a:lnTo>
                    <a:pt x="169" y="23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82" name="Google Shape;1482;p44"/>
            <p:cNvSpPr/>
            <p:nvPr/>
          </p:nvSpPr>
          <p:spPr>
            <a:xfrm>
              <a:off x="8650440" y="4107960"/>
              <a:ext cx="162000" cy="179280"/>
            </a:xfrm>
            <a:custGeom>
              <a:avLst/>
              <a:gdLst/>
              <a:ahLst/>
              <a:cxnLst/>
              <a:rect l="l" t="t" r="r" b="b"/>
              <a:pathLst>
                <a:path w="450" h="498" extrusionOk="0">
                  <a:moveTo>
                    <a:pt x="14" y="113"/>
                  </a:moveTo>
                  <a:lnTo>
                    <a:pt x="0" y="42"/>
                  </a:lnTo>
                  <a:lnTo>
                    <a:pt x="14" y="0"/>
                  </a:lnTo>
                  <a:lnTo>
                    <a:pt x="267" y="0"/>
                  </a:lnTo>
                  <a:cubicBezTo>
                    <a:pt x="306" y="0"/>
                    <a:pt x="338" y="6"/>
                    <a:pt x="365" y="18"/>
                  </a:cubicBezTo>
                  <a:cubicBezTo>
                    <a:pt x="393" y="30"/>
                    <a:pt x="413" y="50"/>
                    <a:pt x="428" y="77"/>
                  </a:cubicBezTo>
                  <a:cubicBezTo>
                    <a:pt x="443" y="104"/>
                    <a:pt x="450" y="139"/>
                    <a:pt x="450" y="183"/>
                  </a:cubicBezTo>
                  <a:cubicBezTo>
                    <a:pt x="450" y="249"/>
                    <a:pt x="433" y="297"/>
                    <a:pt x="397" y="326"/>
                  </a:cubicBezTo>
                  <a:cubicBezTo>
                    <a:pt x="362" y="355"/>
                    <a:pt x="311" y="369"/>
                    <a:pt x="246" y="369"/>
                  </a:cubicBezTo>
                  <a:lnTo>
                    <a:pt x="169" y="369"/>
                  </a:lnTo>
                  <a:lnTo>
                    <a:pt x="169" y="385"/>
                  </a:lnTo>
                  <a:lnTo>
                    <a:pt x="176" y="455"/>
                  </a:lnTo>
                  <a:lnTo>
                    <a:pt x="169" y="498"/>
                  </a:lnTo>
                  <a:lnTo>
                    <a:pt x="14" y="498"/>
                  </a:lnTo>
                  <a:lnTo>
                    <a:pt x="14" y="113"/>
                  </a:lnTo>
                  <a:moveTo>
                    <a:pt x="169" y="238"/>
                  </a:moveTo>
                  <a:lnTo>
                    <a:pt x="209" y="238"/>
                  </a:lnTo>
                  <a:cubicBezTo>
                    <a:pt x="226" y="238"/>
                    <a:pt x="240" y="237"/>
                    <a:pt x="252" y="236"/>
                  </a:cubicBezTo>
                  <a:cubicBezTo>
                    <a:pt x="264" y="234"/>
                    <a:pt x="273" y="230"/>
                    <a:pt x="280" y="223"/>
                  </a:cubicBezTo>
                  <a:cubicBezTo>
                    <a:pt x="286" y="215"/>
                    <a:pt x="289" y="204"/>
                    <a:pt x="289" y="187"/>
                  </a:cubicBezTo>
                  <a:cubicBezTo>
                    <a:pt x="289" y="170"/>
                    <a:pt x="286" y="158"/>
                    <a:pt x="279" y="150"/>
                  </a:cubicBezTo>
                  <a:cubicBezTo>
                    <a:pt x="272" y="143"/>
                    <a:pt x="262" y="138"/>
                    <a:pt x="249" y="136"/>
                  </a:cubicBezTo>
                  <a:cubicBezTo>
                    <a:pt x="237" y="135"/>
                    <a:pt x="222" y="134"/>
                    <a:pt x="206" y="134"/>
                  </a:cubicBezTo>
                  <a:lnTo>
                    <a:pt x="161" y="134"/>
                  </a:lnTo>
                  <a:lnTo>
                    <a:pt x="169" y="23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83" name="Google Shape;1483;p44"/>
            <p:cNvSpPr/>
            <p:nvPr/>
          </p:nvSpPr>
          <p:spPr>
            <a:xfrm>
              <a:off x="8830080" y="4107960"/>
              <a:ext cx="162000" cy="179640"/>
            </a:xfrm>
            <a:custGeom>
              <a:avLst/>
              <a:gdLst/>
              <a:ahLst/>
              <a:cxnLst/>
              <a:rect l="l" t="t" r="r" b="b"/>
              <a:pathLst>
                <a:path w="450" h="499" extrusionOk="0">
                  <a:moveTo>
                    <a:pt x="14" y="499"/>
                  </a:moveTo>
                  <a:lnTo>
                    <a:pt x="0" y="456"/>
                  </a:lnTo>
                  <a:lnTo>
                    <a:pt x="14" y="386"/>
                  </a:lnTo>
                  <a:lnTo>
                    <a:pt x="14" y="0"/>
                  </a:lnTo>
                  <a:lnTo>
                    <a:pt x="377" y="0"/>
                  </a:lnTo>
                  <a:lnTo>
                    <a:pt x="412" y="21"/>
                  </a:lnTo>
                  <a:lnTo>
                    <a:pt x="366" y="141"/>
                  </a:lnTo>
                  <a:lnTo>
                    <a:pt x="302" y="134"/>
                  </a:lnTo>
                  <a:lnTo>
                    <a:pt x="171" y="134"/>
                  </a:lnTo>
                  <a:lnTo>
                    <a:pt x="171" y="190"/>
                  </a:lnTo>
                  <a:lnTo>
                    <a:pt x="345" y="190"/>
                  </a:lnTo>
                  <a:lnTo>
                    <a:pt x="345" y="306"/>
                  </a:lnTo>
                  <a:lnTo>
                    <a:pt x="248" y="306"/>
                  </a:lnTo>
                  <a:lnTo>
                    <a:pt x="171" y="299"/>
                  </a:lnTo>
                  <a:lnTo>
                    <a:pt x="171" y="365"/>
                  </a:lnTo>
                  <a:lnTo>
                    <a:pt x="366" y="365"/>
                  </a:lnTo>
                  <a:lnTo>
                    <a:pt x="450" y="454"/>
                  </a:lnTo>
                  <a:lnTo>
                    <a:pt x="408" y="499"/>
                  </a:lnTo>
                  <a:lnTo>
                    <a:pt x="14"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84" name="Google Shape;1484;p44"/>
            <p:cNvSpPr/>
            <p:nvPr/>
          </p:nvSpPr>
          <p:spPr>
            <a:xfrm>
              <a:off x="9007200" y="4107960"/>
              <a:ext cx="180720" cy="179640"/>
            </a:xfrm>
            <a:custGeom>
              <a:avLst/>
              <a:gdLst/>
              <a:ahLst/>
              <a:cxnLst/>
              <a:rect l="l" t="t" r="r" b="b"/>
              <a:pathLst>
                <a:path w="502" h="499" extrusionOk="0">
                  <a:moveTo>
                    <a:pt x="14" y="499"/>
                  </a:moveTo>
                  <a:lnTo>
                    <a:pt x="14" y="113"/>
                  </a:lnTo>
                  <a:lnTo>
                    <a:pt x="0" y="43"/>
                  </a:lnTo>
                  <a:lnTo>
                    <a:pt x="14" y="0"/>
                  </a:lnTo>
                  <a:lnTo>
                    <a:pt x="156" y="0"/>
                  </a:lnTo>
                  <a:lnTo>
                    <a:pt x="298" y="178"/>
                  </a:lnTo>
                  <a:lnTo>
                    <a:pt x="332" y="236"/>
                  </a:lnTo>
                  <a:lnTo>
                    <a:pt x="339" y="236"/>
                  </a:lnTo>
                  <a:lnTo>
                    <a:pt x="339" y="0"/>
                  </a:lnTo>
                  <a:lnTo>
                    <a:pt x="502" y="0"/>
                  </a:lnTo>
                  <a:lnTo>
                    <a:pt x="502" y="43"/>
                  </a:lnTo>
                  <a:lnTo>
                    <a:pt x="495" y="113"/>
                  </a:lnTo>
                  <a:lnTo>
                    <a:pt x="495" y="499"/>
                  </a:lnTo>
                  <a:lnTo>
                    <a:pt x="354" y="499"/>
                  </a:lnTo>
                  <a:lnTo>
                    <a:pt x="178" y="258"/>
                  </a:lnTo>
                  <a:lnTo>
                    <a:pt x="170" y="258"/>
                  </a:lnTo>
                  <a:lnTo>
                    <a:pt x="170" y="300"/>
                  </a:lnTo>
                  <a:lnTo>
                    <a:pt x="178" y="499"/>
                  </a:lnTo>
                  <a:lnTo>
                    <a:pt x="14"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85" name="Google Shape;1485;p44"/>
            <p:cNvSpPr/>
            <p:nvPr/>
          </p:nvSpPr>
          <p:spPr>
            <a:xfrm>
              <a:off x="8039880" y="3804120"/>
              <a:ext cx="223560" cy="179280"/>
            </a:xfrm>
            <a:custGeom>
              <a:avLst/>
              <a:gdLst/>
              <a:ahLst/>
              <a:cxnLst/>
              <a:rect l="l" t="t" r="r" b="b"/>
              <a:pathLst>
                <a:path w="621" h="498" extrusionOk="0">
                  <a:moveTo>
                    <a:pt x="14" y="498"/>
                  </a:moveTo>
                  <a:lnTo>
                    <a:pt x="14" y="113"/>
                  </a:lnTo>
                  <a:lnTo>
                    <a:pt x="0" y="42"/>
                  </a:lnTo>
                  <a:lnTo>
                    <a:pt x="15" y="0"/>
                  </a:lnTo>
                  <a:lnTo>
                    <a:pt x="179" y="0"/>
                  </a:lnTo>
                  <a:lnTo>
                    <a:pt x="318" y="246"/>
                  </a:lnTo>
                  <a:lnTo>
                    <a:pt x="332" y="246"/>
                  </a:lnTo>
                  <a:lnTo>
                    <a:pt x="446" y="0"/>
                  </a:lnTo>
                  <a:lnTo>
                    <a:pt x="614" y="0"/>
                  </a:lnTo>
                  <a:lnTo>
                    <a:pt x="621" y="42"/>
                  </a:lnTo>
                  <a:lnTo>
                    <a:pt x="614" y="110"/>
                  </a:lnTo>
                  <a:lnTo>
                    <a:pt x="614" y="498"/>
                  </a:lnTo>
                  <a:lnTo>
                    <a:pt x="458" y="498"/>
                  </a:lnTo>
                  <a:lnTo>
                    <a:pt x="460" y="438"/>
                  </a:lnTo>
                  <a:lnTo>
                    <a:pt x="460" y="242"/>
                  </a:lnTo>
                  <a:lnTo>
                    <a:pt x="452" y="242"/>
                  </a:lnTo>
                  <a:lnTo>
                    <a:pt x="426" y="316"/>
                  </a:lnTo>
                  <a:lnTo>
                    <a:pt x="375" y="428"/>
                  </a:lnTo>
                  <a:lnTo>
                    <a:pt x="262" y="428"/>
                  </a:lnTo>
                  <a:lnTo>
                    <a:pt x="179" y="242"/>
                  </a:lnTo>
                  <a:lnTo>
                    <a:pt x="172" y="242"/>
                  </a:lnTo>
                  <a:lnTo>
                    <a:pt x="172" y="299"/>
                  </a:lnTo>
                  <a:lnTo>
                    <a:pt x="179" y="498"/>
                  </a:lnTo>
                  <a:lnTo>
                    <a:pt x="14" y="498"/>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86" name="Google Shape;1486;p44"/>
            <p:cNvSpPr/>
            <p:nvPr/>
          </p:nvSpPr>
          <p:spPr>
            <a:xfrm>
              <a:off x="8281080" y="3804120"/>
              <a:ext cx="205920" cy="179280"/>
            </a:xfrm>
            <a:custGeom>
              <a:avLst/>
              <a:gdLst/>
              <a:ahLst/>
              <a:cxnLst/>
              <a:rect l="l" t="t" r="r" b="b"/>
              <a:pathLst>
                <a:path w="572" h="498" extrusionOk="0">
                  <a:moveTo>
                    <a:pt x="0" y="498"/>
                  </a:moveTo>
                  <a:lnTo>
                    <a:pt x="34" y="379"/>
                  </a:lnTo>
                  <a:lnTo>
                    <a:pt x="34" y="290"/>
                  </a:lnTo>
                  <a:lnTo>
                    <a:pt x="86" y="268"/>
                  </a:lnTo>
                  <a:lnTo>
                    <a:pt x="185" y="0"/>
                  </a:lnTo>
                  <a:lnTo>
                    <a:pt x="397" y="0"/>
                  </a:lnTo>
                  <a:lnTo>
                    <a:pt x="517" y="315"/>
                  </a:lnTo>
                  <a:lnTo>
                    <a:pt x="572" y="415"/>
                  </a:lnTo>
                  <a:lnTo>
                    <a:pt x="572" y="498"/>
                  </a:lnTo>
                  <a:lnTo>
                    <a:pt x="419" y="498"/>
                  </a:lnTo>
                  <a:lnTo>
                    <a:pt x="384" y="393"/>
                  </a:lnTo>
                  <a:lnTo>
                    <a:pt x="193" y="393"/>
                  </a:lnTo>
                  <a:lnTo>
                    <a:pt x="162" y="498"/>
                  </a:lnTo>
                  <a:lnTo>
                    <a:pt x="0" y="498"/>
                  </a:lnTo>
                  <a:moveTo>
                    <a:pt x="239" y="270"/>
                  </a:moveTo>
                  <a:lnTo>
                    <a:pt x="345" y="270"/>
                  </a:lnTo>
                  <a:lnTo>
                    <a:pt x="298" y="130"/>
                  </a:lnTo>
                  <a:lnTo>
                    <a:pt x="284" y="130"/>
                  </a:lnTo>
                  <a:lnTo>
                    <a:pt x="239" y="27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87" name="Google Shape;1487;p44"/>
            <p:cNvSpPr/>
            <p:nvPr/>
          </p:nvSpPr>
          <p:spPr>
            <a:xfrm>
              <a:off x="8504640" y="3803760"/>
              <a:ext cx="182160" cy="179640"/>
            </a:xfrm>
            <a:custGeom>
              <a:avLst/>
              <a:gdLst/>
              <a:ahLst/>
              <a:cxnLst/>
              <a:rect l="l" t="t" r="r" b="b"/>
              <a:pathLst>
                <a:path w="506" h="499" extrusionOk="0">
                  <a:moveTo>
                    <a:pt x="14" y="499"/>
                  </a:moveTo>
                  <a:lnTo>
                    <a:pt x="14" y="116"/>
                  </a:lnTo>
                  <a:lnTo>
                    <a:pt x="0" y="45"/>
                  </a:lnTo>
                  <a:lnTo>
                    <a:pt x="14" y="0"/>
                  </a:lnTo>
                  <a:lnTo>
                    <a:pt x="169" y="0"/>
                  </a:lnTo>
                  <a:lnTo>
                    <a:pt x="169" y="85"/>
                  </a:lnTo>
                  <a:lnTo>
                    <a:pt x="162" y="197"/>
                  </a:lnTo>
                  <a:lnTo>
                    <a:pt x="183" y="197"/>
                  </a:lnTo>
                  <a:lnTo>
                    <a:pt x="289" y="0"/>
                  </a:lnTo>
                  <a:lnTo>
                    <a:pt x="457" y="0"/>
                  </a:lnTo>
                  <a:lnTo>
                    <a:pt x="457" y="42"/>
                  </a:lnTo>
                  <a:lnTo>
                    <a:pt x="318" y="240"/>
                  </a:lnTo>
                  <a:lnTo>
                    <a:pt x="436" y="387"/>
                  </a:lnTo>
                  <a:lnTo>
                    <a:pt x="506" y="457"/>
                  </a:lnTo>
                  <a:lnTo>
                    <a:pt x="506" y="499"/>
                  </a:lnTo>
                  <a:lnTo>
                    <a:pt x="319" y="499"/>
                  </a:lnTo>
                  <a:lnTo>
                    <a:pt x="198" y="326"/>
                  </a:lnTo>
                  <a:lnTo>
                    <a:pt x="169" y="333"/>
                  </a:lnTo>
                  <a:lnTo>
                    <a:pt x="169" y="414"/>
                  </a:lnTo>
                  <a:lnTo>
                    <a:pt x="176" y="457"/>
                  </a:lnTo>
                  <a:lnTo>
                    <a:pt x="169" y="499"/>
                  </a:lnTo>
                  <a:lnTo>
                    <a:pt x="14"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88" name="Google Shape;1488;p44"/>
            <p:cNvSpPr/>
            <p:nvPr/>
          </p:nvSpPr>
          <p:spPr>
            <a:xfrm>
              <a:off x="8704440" y="3803760"/>
              <a:ext cx="162000" cy="179640"/>
            </a:xfrm>
            <a:custGeom>
              <a:avLst/>
              <a:gdLst/>
              <a:ahLst/>
              <a:cxnLst/>
              <a:rect l="l" t="t" r="r" b="b"/>
              <a:pathLst>
                <a:path w="450" h="499" extrusionOk="0">
                  <a:moveTo>
                    <a:pt x="14" y="499"/>
                  </a:moveTo>
                  <a:lnTo>
                    <a:pt x="0" y="457"/>
                  </a:lnTo>
                  <a:lnTo>
                    <a:pt x="14" y="386"/>
                  </a:lnTo>
                  <a:lnTo>
                    <a:pt x="14" y="0"/>
                  </a:lnTo>
                  <a:lnTo>
                    <a:pt x="377" y="0"/>
                  </a:lnTo>
                  <a:lnTo>
                    <a:pt x="412" y="22"/>
                  </a:lnTo>
                  <a:lnTo>
                    <a:pt x="366" y="141"/>
                  </a:lnTo>
                  <a:lnTo>
                    <a:pt x="302" y="134"/>
                  </a:lnTo>
                  <a:lnTo>
                    <a:pt x="170" y="134"/>
                  </a:lnTo>
                  <a:lnTo>
                    <a:pt x="170" y="191"/>
                  </a:lnTo>
                  <a:lnTo>
                    <a:pt x="344" y="191"/>
                  </a:lnTo>
                  <a:lnTo>
                    <a:pt x="344" y="307"/>
                  </a:lnTo>
                  <a:lnTo>
                    <a:pt x="247" y="307"/>
                  </a:lnTo>
                  <a:lnTo>
                    <a:pt x="171" y="300"/>
                  </a:lnTo>
                  <a:lnTo>
                    <a:pt x="171" y="365"/>
                  </a:lnTo>
                  <a:lnTo>
                    <a:pt x="366" y="365"/>
                  </a:lnTo>
                  <a:lnTo>
                    <a:pt x="450" y="454"/>
                  </a:lnTo>
                  <a:lnTo>
                    <a:pt x="408" y="499"/>
                  </a:lnTo>
                  <a:lnTo>
                    <a:pt x="14"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89" name="Google Shape;1489;p44"/>
            <p:cNvSpPr/>
            <p:nvPr/>
          </p:nvSpPr>
          <p:spPr>
            <a:xfrm>
              <a:off x="8942400" y="3803760"/>
              <a:ext cx="58680" cy="179640"/>
            </a:xfrm>
            <a:custGeom>
              <a:avLst/>
              <a:gdLst/>
              <a:ahLst/>
              <a:cxnLst/>
              <a:rect l="l" t="t" r="r" b="b"/>
              <a:pathLst>
                <a:path w="163" h="499" extrusionOk="0">
                  <a:moveTo>
                    <a:pt x="7" y="499"/>
                  </a:moveTo>
                  <a:lnTo>
                    <a:pt x="7" y="113"/>
                  </a:lnTo>
                  <a:lnTo>
                    <a:pt x="0" y="43"/>
                  </a:lnTo>
                  <a:lnTo>
                    <a:pt x="7" y="0"/>
                  </a:lnTo>
                  <a:lnTo>
                    <a:pt x="163" y="0"/>
                  </a:lnTo>
                  <a:lnTo>
                    <a:pt x="163" y="499"/>
                  </a:lnTo>
                  <a:lnTo>
                    <a:pt x="7"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90" name="Google Shape;1490;p44"/>
            <p:cNvSpPr/>
            <p:nvPr/>
          </p:nvSpPr>
          <p:spPr>
            <a:xfrm>
              <a:off x="9021240" y="3803760"/>
              <a:ext cx="158400" cy="179640"/>
            </a:xfrm>
            <a:custGeom>
              <a:avLst/>
              <a:gdLst/>
              <a:ahLst/>
              <a:cxnLst/>
              <a:rect l="l" t="t" r="r" b="b"/>
              <a:pathLst>
                <a:path w="440" h="499" extrusionOk="0">
                  <a:moveTo>
                    <a:pt x="141" y="499"/>
                  </a:moveTo>
                  <a:lnTo>
                    <a:pt x="141" y="135"/>
                  </a:lnTo>
                  <a:lnTo>
                    <a:pt x="0" y="142"/>
                  </a:lnTo>
                  <a:lnTo>
                    <a:pt x="0" y="0"/>
                  </a:lnTo>
                  <a:lnTo>
                    <a:pt x="440" y="0"/>
                  </a:lnTo>
                  <a:lnTo>
                    <a:pt x="440" y="142"/>
                  </a:lnTo>
                  <a:lnTo>
                    <a:pt x="296" y="135"/>
                  </a:lnTo>
                  <a:lnTo>
                    <a:pt x="296" y="386"/>
                  </a:lnTo>
                  <a:lnTo>
                    <a:pt x="304" y="457"/>
                  </a:lnTo>
                  <a:lnTo>
                    <a:pt x="296" y="499"/>
                  </a:lnTo>
                  <a:lnTo>
                    <a:pt x="141"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91" name="Google Shape;1491;p44"/>
            <p:cNvSpPr/>
            <p:nvPr/>
          </p:nvSpPr>
          <p:spPr>
            <a:xfrm>
              <a:off x="8040600" y="4107960"/>
              <a:ext cx="169920" cy="179640"/>
            </a:xfrm>
            <a:custGeom>
              <a:avLst/>
              <a:gdLst/>
              <a:ahLst/>
              <a:cxnLst/>
              <a:rect l="l" t="t" r="r" b="b"/>
              <a:pathLst>
                <a:path w="472" h="499" extrusionOk="0">
                  <a:moveTo>
                    <a:pt x="8" y="499"/>
                  </a:moveTo>
                  <a:lnTo>
                    <a:pt x="8" y="113"/>
                  </a:lnTo>
                  <a:lnTo>
                    <a:pt x="0" y="43"/>
                  </a:lnTo>
                  <a:lnTo>
                    <a:pt x="8" y="0"/>
                  </a:lnTo>
                  <a:lnTo>
                    <a:pt x="163" y="0"/>
                  </a:lnTo>
                  <a:lnTo>
                    <a:pt x="163" y="191"/>
                  </a:lnTo>
                  <a:lnTo>
                    <a:pt x="310" y="191"/>
                  </a:lnTo>
                  <a:lnTo>
                    <a:pt x="310" y="0"/>
                  </a:lnTo>
                  <a:lnTo>
                    <a:pt x="465" y="0"/>
                  </a:lnTo>
                  <a:lnTo>
                    <a:pt x="465" y="265"/>
                  </a:lnTo>
                  <a:lnTo>
                    <a:pt x="472" y="313"/>
                  </a:lnTo>
                  <a:lnTo>
                    <a:pt x="472" y="499"/>
                  </a:lnTo>
                  <a:lnTo>
                    <a:pt x="310" y="499"/>
                  </a:lnTo>
                  <a:lnTo>
                    <a:pt x="310" y="320"/>
                  </a:lnTo>
                  <a:lnTo>
                    <a:pt x="163" y="320"/>
                  </a:lnTo>
                  <a:lnTo>
                    <a:pt x="163" y="369"/>
                  </a:lnTo>
                  <a:lnTo>
                    <a:pt x="170" y="499"/>
                  </a:lnTo>
                  <a:lnTo>
                    <a:pt x="8"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92" name="Google Shape;1492;p44"/>
            <p:cNvSpPr/>
            <p:nvPr/>
          </p:nvSpPr>
          <p:spPr>
            <a:xfrm>
              <a:off x="8228160" y="4107960"/>
              <a:ext cx="205920" cy="179640"/>
            </a:xfrm>
            <a:custGeom>
              <a:avLst/>
              <a:gdLst/>
              <a:ahLst/>
              <a:cxnLst/>
              <a:rect l="l" t="t" r="r" b="b"/>
              <a:pathLst>
                <a:path w="572" h="499" extrusionOk="0">
                  <a:moveTo>
                    <a:pt x="0" y="499"/>
                  </a:moveTo>
                  <a:lnTo>
                    <a:pt x="34" y="379"/>
                  </a:lnTo>
                  <a:lnTo>
                    <a:pt x="34" y="290"/>
                  </a:lnTo>
                  <a:lnTo>
                    <a:pt x="86" y="269"/>
                  </a:lnTo>
                  <a:lnTo>
                    <a:pt x="185" y="0"/>
                  </a:lnTo>
                  <a:lnTo>
                    <a:pt x="397" y="0"/>
                  </a:lnTo>
                  <a:lnTo>
                    <a:pt x="518" y="316"/>
                  </a:lnTo>
                  <a:lnTo>
                    <a:pt x="572" y="416"/>
                  </a:lnTo>
                  <a:lnTo>
                    <a:pt x="572" y="499"/>
                  </a:lnTo>
                  <a:lnTo>
                    <a:pt x="419" y="499"/>
                  </a:lnTo>
                  <a:lnTo>
                    <a:pt x="384" y="393"/>
                  </a:lnTo>
                  <a:lnTo>
                    <a:pt x="193" y="393"/>
                  </a:lnTo>
                  <a:lnTo>
                    <a:pt x="162" y="499"/>
                  </a:lnTo>
                  <a:lnTo>
                    <a:pt x="0" y="499"/>
                  </a:lnTo>
                  <a:moveTo>
                    <a:pt x="239" y="270"/>
                  </a:moveTo>
                  <a:lnTo>
                    <a:pt x="345" y="270"/>
                  </a:lnTo>
                  <a:lnTo>
                    <a:pt x="299" y="130"/>
                  </a:lnTo>
                  <a:lnTo>
                    <a:pt x="284" y="130"/>
                  </a:lnTo>
                  <a:lnTo>
                    <a:pt x="239" y="27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93" name="Google Shape;1493;p44"/>
            <p:cNvSpPr/>
            <p:nvPr/>
          </p:nvSpPr>
          <p:spPr>
            <a:xfrm>
              <a:off x="8451720" y="4107960"/>
              <a:ext cx="161640" cy="179280"/>
            </a:xfrm>
            <a:custGeom>
              <a:avLst/>
              <a:gdLst/>
              <a:ahLst/>
              <a:cxnLst/>
              <a:rect l="l" t="t" r="r" b="b"/>
              <a:pathLst>
                <a:path w="449" h="498" extrusionOk="0">
                  <a:moveTo>
                    <a:pt x="14" y="113"/>
                  </a:moveTo>
                  <a:lnTo>
                    <a:pt x="0" y="42"/>
                  </a:lnTo>
                  <a:lnTo>
                    <a:pt x="14" y="0"/>
                  </a:lnTo>
                  <a:lnTo>
                    <a:pt x="268" y="0"/>
                  </a:lnTo>
                  <a:cubicBezTo>
                    <a:pt x="306" y="0"/>
                    <a:pt x="338" y="6"/>
                    <a:pt x="365" y="18"/>
                  </a:cubicBezTo>
                  <a:cubicBezTo>
                    <a:pt x="393" y="30"/>
                    <a:pt x="413" y="50"/>
                    <a:pt x="427" y="77"/>
                  </a:cubicBezTo>
                  <a:cubicBezTo>
                    <a:pt x="442" y="104"/>
                    <a:pt x="449" y="139"/>
                    <a:pt x="449" y="183"/>
                  </a:cubicBezTo>
                  <a:cubicBezTo>
                    <a:pt x="449" y="249"/>
                    <a:pt x="432" y="297"/>
                    <a:pt x="396" y="326"/>
                  </a:cubicBezTo>
                  <a:cubicBezTo>
                    <a:pt x="361" y="355"/>
                    <a:pt x="311" y="369"/>
                    <a:pt x="247" y="369"/>
                  </a:cubicBezTo>
                  <a:lnTo>
                    <a:pt x="169" y="369"/>
                  </a:lnTo>
                  <a:lnTo>
                    <a:pt x="169" y="385"/>
                  </a:lnTo>
                  <a:lnTo>
                    <a:pt x="176" y="455"/>
                  </a:lnTo>
                  <a:lnTo>
                    <a:pt x="169" y="498"/>
                  </a:lnTo>
                  <a:lnTo>
                    <a:pt x="14" y="498"/>
                  </a:lnTo>
                  <a:lnTo>
                    <a:pt x="14" y="113"/>
                  </a:lnTo>
                  <a:moveTo>
                    <a:pt x="169" y="238"/>
                  </a:moveTo>
                  <a:lnTo>
                    <a:pt x="210" y="238"/>
                  </a:lnTo>
                  <a:cubicBezTo>
                    <a:pt x="226" y="238"/>
                    <a:pt x="240" y="238"/>
                    <a:pt x="252" y="236"/>
                  </a:cubicBezTo>
                  <a:cubicBezTo>
                    <a:pt x="263" y="235"/>
                    <a:pt x="274" y="230"/>
                    <a:pt x="280" y="223"/>
                  </a:cubicBezTo>
                  <a:cubicBezTo>
                    <a:pt x="287" y="215"/>
                    <a:pt x="290" y="204"/>
                    <a:pt x="290" y="187"/>
                  </a:cubicBezTo>
                  <a:cubicBezTo>
                    <a:pt x="290" y="170"/>
                    <a:pt x="286" y="158"/>
                    <a:pt x="279" y="150"/>
                  </a:cubicBezTo>
                  <a:cubicBezTo>
                    <a:pt x="271" y="143"/>
                    <a:pt x="263" y="138"/>
                    <a:pt x="250" y="136"/>
                  </a:cubicBezTo>
                  <a:cubicBezTo>
                    <a:pt x="238" y="135"/>
                    <a:pt x="223" y="134"/>
                    <a:pt x="207" y="134"/>
                  </a:cubicBezTo>
                  <a:lnTo>
                    <a:pt x="162" y="134"/>
                  </a:lnTo>
                  <a:lnTo>
                    <a:pt x="169" y="238"/>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94" name="Google Shape;1494;p44"/>
            <p:cNvSpPr/>
            <p:nvPr/>
          </p:nvSpPr>
          <p:spPr>
            <a:xfrm>
              <a:off x="8631360" y="4107960"/>
              <a:ext cx="162000" cy="179280"/>
            </a:xfrm>
            <a:custGeom>
              <a:avLst/>
              <a:gdLst/>
              <a:ahLst/>
              <a:cxnLst/>
              <a:rect l="l" t="t" r="r" b="b"/>
              <a:pathLst>
                <a:path w="450" h="498" extrusionOk="0">
                  <a:moveTo>
                    <a:pt x="14" y="113"/>
                  </a:moveTo>
                  <a:lnTo>
                    <a:pt x="0" y="42"/>
                  </a:lnTo>
                  <a:lnTo>
                    <a:pt x="14" y="0"/>
                  </a:lnTo>
                  <a:lnTo>
                    <a:pt x="268" y="0"/>
                  </a:lnTo>
                  <a:cubicBezTo>
                    <a:pt x="306" y="0"/>
                    <a:pt x="338" y="6"/>
                    <a:pt x="365" y="18"/>
                  </a:cubicBezTo>
                  <a:cubicBezTo>
                    <a:pt x="393" y="30"/>
                    <a:pt x="414" y="50"/>
                    <a:pt x="428" y="77"/>
                  </a:cubicBezTo>
                  <a:cubicBezTo>
                    <a:pt x="443" y="104"/>
                    <a:pt x="450" y="139"/>
                    <a:pt x="450" y="183"/>
                  </a:cubicBezTo>
                  <a:cubicBezTo>
                    <a:pt x="450" y="249"/>
                    <a:pt x="433" y="297"/>
                    <a:pt x="397" y="326"/>
                  </a:cubicBezTo>
                  <a:cubicBezTo>
                    <a:pt x="362" y="355"/>
                    <a:pt x="311" y="369"/>
                    <a:pt x="246" y="369"/>
                  </a:cubicBezTo>
                  <a:lnTo>
                    <a:pt x="169" y="369"/>
                  </a:lnTo>
                  <a:lnTo>
                    <a:pt x="169" y="385"/>
                  </a:lnTo>
                  <a:lnTo>
                    <a:pt x="176" y="455"/>
                  </a:lnTo>
                  <a:lnTo>
                    <a:pt x="169" y="498"/>
                  </a:lnTo>
                  <a:lnTo>
                    <a:pt x="14" y="498"/>
                  </a:lnTo>
                  <a:lnTo>
                    <a:pt x="14" y="113"/>
                  </a:lnTo>
                  <a:moveTo>
                    <a:pt x="169" y="238"/>
                  </a:moveTo>
                  <a:lnTo>
                    <a:pt x="209" y="238"/>
                  </a:lnTo>
                  <a:cubicBezTo>
                    <a:pt x="226" y="238"/>
                    <a:pt x="240" y="237"/>
                    <a:pt x="252" y="236"/>
                  </a:cubicBezTo>
                  <a:cubicBezTo>
                    <a:pt x="264" y="234"/>
                    <a:pt x="273" y="230"/>
                    <a:pt x="280" y="223"/>
                  </a:cubicBezTo>
                  <a:cubicBezTo>
                    <a:pt x="286" y="215"/>
                    <a:pt x="290" y="204"/>
                    <a:pt x="290" y="187"/>
                  </a:cubicBezTo>
                  <a:cubicBezTo>
                    <a:pt x="290" y="170"/>
                    <a:pt x="286" y="158"/>
                    <a:pt x="279" y="150"/>
                  </a:cubicBezTo>
                  <a:cubicBezTo>
                    <a:pt x="272" y="143"/>
                    <a:pt x="263" y="138"/>
                    <a:pt x="250" y="136"/>
                  </a:cubicBezTo>
                  <a:cubicBezTo>
                    <a:pt x="238" y="135"/>
                    <a:pt x="223" y="134"/>
                    <a:pt x="206" y="134"/>
                  </a:cubicBezTo>
                  <a:lnTo>
                    <a:pt x="161" y="134"/>
                  </a:lnTo>
                  <a:lnTo>
                    <a:pt x="169" y="238"/>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95" name="Google Shape;1495;p44"/>
            <p:cNvSpPr/>
            <p:nvPr/>
          </p:nvSpPr>
          <p:spPr>
            <a:xfrm>
              <a:off x="8811000" y="4107960"/>
              <a:ext cx="162000" cy="179640"/>
            </a:xfrm>
            <a:custGeom>
              <a:avLst/>
              <a:gdLst/>
              <a:ahLst/>
              <a:cxnLst/>
              <a:rect l="l" t="t" r="r" b="b"/>
              <a:pathLst>
                <a:path w="450" h="499" extrusionOk="0">
                  <a:moveTo>
                    <a:pt x="14" y="499"/>
                  </a:moveTo>
                  <a:lnTo>
                    <a:pt x="0" y="456"/>
                  </a:lnTo>
                  <a:lnTo>
                    <a:pt x="14" y="386"/>
                  </a:lnTo>
                  <a:lnTo>
                    <a:pt x="14" y="0"/>
                  </a:lnTo>
                  <a:lnTo>
                    <a:pt x="377" y="0"/>
                  </a:lnTo>
                  <a:lnTo>
                    <a:pt x="412" y="21"/>
                  </a:lnTo>
                  <a:lnTo>
                    <a:pt x="366" y="141"/>
                  </a:lnTo>
                  <a:lnTo>
                    <a:pt x="302" y="134"/>
                  </a:lnTo>
                  <a:lnTo>
                    <a:pt x="171" y="134"/>
                  </a:lnTo>
                  <a:lnTo>
                    <a:pt x="171" y="190"/>
                  </a:lnTo>
                  <a:lnTo>
                    <a:pt x="345" y="190"/>
                  </a:lnTo>
                  <a:lnTo>
                    <a:pt x="345" y="306"/>
                  </a:lnTo>
                  <a:lnTo>
                    <a:pt x="248" y="306"/>
                  </a:lnTo>
                  <a:lnTo>
                    <a:pt x="171" y="299"/>
                  </a:lnTo>
                  <a:lnTo>
                    <a:pt x="171" y="365"/>
                  </a:lnTo>
                  <a:lnTo>
                    <a:pt x="366" y="365"/>
                  </a:lnTo>
                  <a:lnTo>
                    <a:pt x="450" y="454"/>
                  </a:lnTo>
                  <a:lnTo>
                    <a:pt x="409" y="499"/>
                  </a:lnTo>
                  <a:lnTo>
                    <a:pt x="14"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96" name="Google Shape;1496;p44"/>
            <p:cNvSpPr/>
            <p:nvPr/>
          </p:nvSpPr>
          <p:spPr>
            <a:xfrm>
              <a:off x="8988120" y="4107960"/>
              <a:ext cx="180720" cy="179640"/>
            </a:xfrm>
            <a:custGeom>
              <a:avLst/>
              <a:gdLst/>
              <a:ahLst/>
              <a:cxnLst/>
              <a:rect l="l" t="t" r="r" b="b"/>
              <a:pathLst>
                <a:path w="502" h="499" extrusionOk="0">
                  <a:moveTo>
                    <a:pt x="14" y="499"/>
                  </a:moveTo>
                  <a:lnTo>
                    <a:pt x="14" y="113"/>
                  </a:lnTo>
                  <a:lnTo>
                    <a:pt x="0" y="43"/>
                  </a:lnTo>
                  <a:lnTo>
                    <a:pt x="14" y="0"/>
                  </a:lnTo>
                  <a:lnTo>
                    <a:pt x="156" y="0"/>
                  </a:lnTo>
                  <a:lnTo>
                    <a:pt x="298" y="178"/>
                  </a:lnTo>
                  <a:lnTo>
                    <a:pt x="332" y="236"/>
                  </a:lnTo>
                  <a:lnTo>
                    <a:pt x="339" y="236"/>
                  </a:lnTo>
                  <a:lnTo>
                    <a:pt x="339" y="0"/>
                  </a:lnTo>
                  <a:lnTo>
                    <a:pt x="502" y="0"/>
                  </a:lnTo>
                  <a:lnTo>
                    <a:pt x="502" y="43"/>
                  </a:lnTo>
                  <a:lnTo>
                    <a:pt x="495" y="113"/>
                  </a:lnTo>
                  <a:lnTo>
                    <a:pt x="495" y="499"/>
                  </a:lnTo>
                  <a:lnTo>
                    <a:pt x="354" y="499"/>
                  </a:lnTo>
                  <a:lnTo>
                    <a:pt x="178" y="258"/>
                  </a:lnTo>
                  <a:lnTo>
                    <a:pt x="171" y="258"/>
                  </a:lnTo>
                  <a:lnTo>
                    <a:pt x="171" y="300"/>
                  </a:lnTo>
                  <a:lnTo>
                    <a:pt x="178" y="499"/>
                  </a:lnTo>
                  <a:lnTo>
                    <a:pt x="14"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
        <p:nvSpPr>
          <p:cNvPr id="2" name="Metin kutusu 1">
            <a:extLst>
              <a:ext uri="{FF2B5EF4-FFF2-40B4-BE49-F238E27FC236}">
                <a16:creationId xmlns:a16="http://schemas.microsoft.com/office/drawing/2014/main" id="{95A0E77E-A9EE-AB31-73A5-D35E3B338C9C}"/>
              </a:ext>
            </a:extLst>
          </p:cNvPr>
          <p:cNvSpPr txBox="1"/>
          <p:nvPr/>
        </p:nvSpPr>
        <p:spPr>
          <a:xfrm>
            <a:off x="2065744" y="3628438"/>
            <a:ext cx="5106838" cy="369332"/>
          </a:xfrm>
          <a:prstGeom prst="rect">
            <a:avLst/>
          </a:prstGeom>
          <a:noFill/>
          <a:ln w="38100">
            <a:solidFill>
              <a:schemeClr val="accent1"/>
            </a:solidFill>
          </a:ln>
        </p:spPr>
        <p:txBody>
          <a:bodyPr wrap="square" rtlCol="0">
            <a:spAutoFit/>
          </a:bodyPr>
          <a:lstStyle/>
          <a:p>
            <a:r>
              <a:rPr lang="tr-TR" sz="1800" dirty="0">
                <a:latin typeface="Work Sans Medium" pitchFamily="2" charset="0"/>
              </a:rPr>
              <a:t>Her bir soru için 1,5 dakika süreniz olacak.</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419"/>
                                        </p:tgtEl>
                                        <p:attrNameLst>
                                          <p:attrName>style.visibility</p:attrName>
                                        </p:attrNameLst>
                                      </p:cBhvr>
                                      <p:to>
                                        <p:strVal val="visible"/>
                                      </p:to>
                                    </p:set>
                                    <p:animEffect transition="in" filter="wipe(left)">
                                      <p:cBhvr>
                                        <p:cTn id="7" dur="250"/>
                                        <p:tgtEl>
                                          <p:spTgt spid="1419"/>
                                        </p:tgtEl>
                                      </p:cBhvr>
                                    </p:animEffect>
                                  </p:childTnLst>
                                </p:cTn>
                              </p:par>
                            </p:childTnLst>
                          </p:cTn>
                        </p:par>
                        <p:par>
                          <p:cTn id="8" fill="hold">
                            <p:stCondLst>
                              <p:cond delay="250"/>
                            </p:stCondLst>
                            <p:childTnLst>
                              <p:par>
                                <p:cTn id="9" presetID="22" presetClass="entr" presetSubtype="8" fill="hold" grpId="0" nodeType="afterEffect">
                                  <p:stCondLst>
                                    <p:cond delay="0"/>
                                  </p:stCondLst>
                                  <p:childTnLst>
                                    <p:set>
                                      <p:cBhvr>
                                        <p:cTn id="10" dur="1" fill="hold">
                                          <p:stCondLst>
                                            <p:cond delay="0"/>
                                          </p:stCondLst>
                                        </p:cTn>
                                        <p:tgtEl>
                                          <p:spTgt spid="1424"/>
                                        </p:tgtEl>
                                        <p:attrNameLst>
                                          <p:attrName>style.visibility</p:attrName>
                                        </p:attrNameLst>
                                      </p:cBhvr>
                                      <p:to>
                                        <p:strVal val="visible"/>
                                      </p:to>
                                    </p:set>
                                    <p:animEffect transition="in" filter="wipe(left)">
                                      <p:cBhvr>
                                        <p:cTn id="11" dur="250"/>
                                        <p:tgtEl>
                                          <p:spTgt spid="1424"/>
                                        </p:tgtEl>
                                      </p:cBhvr>
                                    </p:animEffect>
                                  </p:childTnLst>
                                </p:cTn>
                              </p:par>
                            </p:childTnLst>
                          </p:cTn>
                        </p:par>
                        <p:par>
                          <p:cTn id="12" fill="hold">
                            <p:stCondLst>
                              <p:cond delay="500"/>
                            </p:stCondLst>
                            <p:childTnLst>
                              <p:par>
                                <p:cTn id="13" presetID="22" presetClass="entr" presetSubtype="8" fill="hold" grpId="0" nodeType="afterEffect">
                                  <p:stCondLst>
                                    <p:cond delay="0"/>
                                  </p:stCondLst>
                                  <p:childTnLst>
                                    <p:set>
                                      <p:cBhvr>
                                        <p:cTn id="14" dur="1" fill="hold">
                                          <p:stCondLst>
                                            <p:cond delay="0"/>
                                          </p:stCondLst>
                                        </p:cTn>
                                        <p:tgtEl>
                                          <p:spTgt spid="1428">
                                            <p:txEl>
                                              <p:pRg st="0" end="0"/>
                                            </p:txEl>
                                          </p:spTgt>
                                        </p:tgtEl>
                                        <p:attrNameLst>
                                          <p:attrName>style.visibility</p:attrName>
                                        </p:attrNameLst>
                                      </p:cBhvr>
                                      <p:to>
                                        <p:strVal val="visible"/>
                                      </p:to>
                                    </p:set>
                                    <p:animEffect transition="in" filter="wipe(left)">
                                      <p:cBhvr>
                                        <p:cTn id="15" dur="250"/>
                                        <p:tgtEl>
                                          <p:spTgt spid="1428">
                                            <p:txEl>
                                              <p:pRg st="0" end="0"/>
                                            </p:txEl>
                                          </p:spTgt>
                                        </p:tgtEl>
                                      </p:cBhvr>
                                    </p:animEffect>
                                  </p:childTnLst>
                                </p:cTn>
                              </p:par>
                            </p:childTnLst>
                          </p:cTn>
                        </p:par>
                        <p:par>
                          <p:cTn id="16" fill="hold">
                            <p:stCondLst>
                              <p:cond delay="750"/>
                            </p:stCondLst>
                            <p:childTnLst>
                              <p:par>
                                <p:cTn id="17" presetID="47" presetClass="entr" presetSubtype="0" fill="hold" grpId="0" nodeType="afterEffect">
                                  <p:stCondLst>
                                    <p:cond delay="0"/>
                                  </p:stCondLst>
                                  <p:childTnLst>
                                    <p:set>
                                      <p:cBhvr>
                                        <p:cTn id="18" dur="1" fill="hold">
                                          <p:stCondLst>
                                            <p:cond delay="0"/>
                                          </p:stCondLst>
                                        </p:cTn>
                                        <p:tgtEl>
                                          <p:spTgt spid="1421">
                                            <p:txEl>
                                              <p:pRg st="0" end="0"/>
                                            </p:txEl>
                                          </p:spTgt>
                                        </p:tgtEl>
                                        <p:attrNameLst>
                                          <p:attrName>style.visibility</p:attrName>
                                        </p:attrNameLst>
                                      </p:cBhvr>
                                      <p:to>
                                        <p:strVal val="visible"/>
                                      </p:to>
                                    </p:set>
                                    <p:animEffect transition="in" filter="fade">
                                      <p:cBhvr>
                                        <p:cTn id="19" dur="750"/>
                                        <p:tgtEl>
                                          <p:spTgt spid="1421">
                                            <p:txEl>
                                              <p:pRg st="0" end="0"/>
                                            </p:txEl>
                                          </p:spTgt>
                                        </p:tgtEl>
                                      </p:cBhvr>
                                    </p:animEffect>
                                    <p:anim calcmode="lin" valueType="num">
                                      <p:cBhvr>
                                        <p:cTn id="20" dur="750" fill="hold"/>
                                        <p:tgtEl>
                                          <p:spTgt spid="1421">
                                            <p:txEl>
                                              <p:pRg st="0" end="0"/>
                                            </p:txEl>
                                          </p:spTgt>
                                        </p:tgtEl>
                                        <p:attrNameLst>
                                          <p:attrName>ppt_x</p:attrName>
                                        </p:attrNameLst>
                                      </p:cBhvr>
                                      <p:tavLst>
                                        <p:tav tm="0">
                                          <p:val>
                                            <p:strVal val="#ppt_x"/>
                                          </p:val>
                                        </p:tav>
                                        <p:tav tm="100000">
                                          <p:val>
                                            <p:strVal val="#ppt_x"/>
                                          </p:val>
                                        </p:tav>
                                      </p:tavLst>
                                    </p:anim>
                                    <p:anim calcmode="lin" valueType="num">
                                      <p:cBhvr>
                                        <p:cTn id="21" dur="750" fill="hold"/>
                                        <p:tgtEl>
                                          <p:spTgt spid="1421">
                                            <p:txEl>
                                              <p:pRg st="0" end="0"/>
                                            </p:txEl>
                                          </p:spTgt>
                                        </p:tgtEl>
                                        <p:attrNameLst>
                                          <p:attrName>ppt_y</p:attrName>
                                        </p:attrNameLst>
                                      </p:cBhvr>
                                      <p:tavLst>
                                        <p:tav tm="0">
                                          <p:val>
                                            <p:strVal val="#ppt_y-.1"/>
                                          </p:val>
                                        </p:tav>
                                        <p:tav tm="100000">
                                          <p:val>
                                            <p:strVal val="#ppt_y"/>
                                          </p:val>
                                        </p:tav>
                                      </p:tavLst>
                                    </p:anim>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1426"/>
                                        </p:tgtEl>
                                        <p:attrNameLst>
                                          <p:attrName>style.visibility</p:attrName>
                                        </p:attrNameLst>
                                      </p:cBhvr>
                                      <p:to>
                                        <p:strVal val="visible"/>
                                      </p:to>
                                    </p:set>
                                    <p:animEffect transition="in" filter="wipe(left)">
                                      <p:cBhvr>
                                        <p:cTn id="25" dur="250"/>
                                        <p:tgtEl>
                                          <p:spTgt spid="1426"/>
                                        </p:tgtEl>
                                      </p:cBhvr>
                                    </p:animEffect>
                                  </p:childTnLst>
                                </p:cTn>
                              </p:par>
                            </p:childTnLst>
                          </p:cTn>
                        </p:par>
                        <p:par>
                          <p:cTn id="26" fill="hold">
                            <p:stCondLst>
                              <p:cond delay="1750"/>
                            </p:stCondLst>
                            <p:childTnLst>
                              <p:par>
                                <p:cTn id="27" presetID="22" presetClass="entr" presetSubtype="8" fill="hold" grpId="0" nodeType="afterEffect">
                                  <p:stCondLst>
                                    <p:cond delay="0"/>
                                  </p:stCondLst>
                                  <p:childTnLst>
                                    <p:set>
                                      <p:cBhvr>
                                        <p:cTn id="28" dur="1" fill="hold">
                                          <p:stCondLst>
                                            <p:cond delay="0"/>
                                          </p:stCondLst>
                                        </p:cTn>
                                        <p:tgtEl>
                                          <p:spTgt spid="1418">
                                            <p:txEl>
                                              <p:pRg st="0" end="0"/>
                                            </p:txEl>
                                          </p:spTgt>
                                        </p:tgtEl>
                                        <p:attrNameLst>
                                          <p:attrName>style.visibility</p:attrName>
                                        </p:attrNameLst>
                                      </p:cBhvr>
                                      <p:to>
                                        <p:strVal val="visible"/>
                                      </p:to>
                                    </p:set>
                                    <p:animEffect transition="in" filter="wipe(left)">
                                      <p:cBhvr>
                                        <p:cTn id="29" dur="250"/>
                                        <p:tgtEl>
                                          <p:spTgt spid="1418">
                                            <p:txEl>
                                              <p:pRg st="0" end="0"/>
                                            </p:txEl>
                                          </p:spTgt>
                                        </p:tgtEl>
                                      </p:cBhvr>
                                    </p:animEffect>
                                  </p:childTnLst>
                                </p:cTn>
                              </p:par>
                            </p:childTnLst>
                          </p:cTn>
                        </p:par>
                        <p:par>
                          <p:cTn id="30" fill="hold">
                            <p:stCondLst>
                              <p:cond delay="2000"/>
                            </p:stCondLst>
                            <p:childTnLst>
                              <p:par>
                                <p:cTn id="31" presetID="47" presetClass="entr" presetSubtype="0" fill="hold" grpId="0" nodeType="afterEffect">
                                  <p:stCondLst>
                                    <p:cond delay="0"/>
                                  </p:stCondLst>
                                  <p:childTnLst>
                                    <p:set>
                                      <p:cBhvr>
                                        <p:cTn id="32" dur="1" fill="hold">
                                          <p:stCondLst>
                                            <p:cond delay="0"/>
                                          </p:stCondLst>
                                        </p:cTn>
                                        <p:tgtEl>
                                          <p:spTgt spid="1422">
                                            <p:txEl>
                                              <p:pRg st="0" end="0"/>
                                            </p:txEl>
                                          </p:spTgt>
                                        </p:tgtEl>
                                        <p:attrNameLst>
                                          <p:attrName>style.visibility</p:attrName>
                                        </p:attrNameLst>
                                      </p:cBhvr>
                                      <p:to>
                                        <p:strVal val="visible"/>
                                      </p:to>
                                    </p:set>
                                    <p:animEffect transition="in" filter="fade">
                                      <p:cBhvr>
                                        <p:cTn id="33" dur="750"/>
                                        <p:tgtEl>
                                          <p:spTgt spid="1422">
                                            <p:txEl>
                                              <p:pRg st="0" end="0"/>
                                            </p:txEl>
                                          </p:spTgt>
                                        </p:tgtEl>
                                      </p:cBhvr>
                                    </p:animEffect>
                                    <p:anim calcmode="lin" valueType="num">
                                      <p:cBhvr>
                                        <p:cTn id="34" dur="750" fill="hold"/>
                                        <p:tgtEl>
                                          <p:spTgt spid="1422">
                                            <p:txEl>
                                              <p:pRg st="0" end="0"/>
                                            </p:txEl>
                                          </p:spTgt>
                                        </p:tgtEl>
                                        <p:attrNameLst>
                                          <p:attrName>ppt_x</p:attrName>
                                        </p:attrNameLst>
                                      </p:cBhvr>
                                      <p:tavLst>
                                        <p:tav tm="0">
                                          <p:val>
                                            <p:strVal val="#ppt_x"/>
                                          </p:val>
                                        </p:tav>
                                        <p:tav tm="100000">
                                          <p:val>
                                            <p:strVal val="#ppt_x"/>
                                          </p:val>
                                        </p:tav>
                                      </p:tavLst>
                                    </p:anim>
                                    <p:anim calcmode="lin" valueType="num">
                                      <p:cBhvr>
                                        <p:cTn id="35" dur="750" fill="hold"/>
                                        <p:tgtEl>
                                          <p:spTgt spid="1422">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2750"/>
                            </p:stCondLst>
                            <p:childTnLst>
                              <p:par>
                                <p:cTn id="37" presetID="22" presetClass="entr" presetSubtype="8" fill="hold" grpId="0" nodeType="afterEffect">
                                  <p:stCondLst>
                                    <p:cond delay="0"/>
                                  </p:stCondLst>
                                  <p:childTnLst>
                                    <p:set>
                                      <p:cBhvr>
                                        <p:cTn id="38" dur="1" fill="hold">
                                          <p:stCondLst>
                                            <p:cond delay="0"/>
                                          </p:stCondLst>
                                        </p:cTn>
                                        <p:tgtEl>
                                          <p:spTgt spid="1425"/>
                                        </p:tgtEl>
                                        <p:attrNameLst>
                                          <p:attrName>style.visibility</p:attrName>
                                        </p:attrNameLst>
                                      </p:cBhvr>
                                      <p:to>
                                        <p:strVal val="visible"/>
                                      </p:to>
                                    </p:set>
                                    <p:animEffect transition="in" filter="wipe(left)">
                                      <p:cBhvr>
                                        <p:cTn id="39" dur="250"/>
                                        <p:tgtEl>
                                          <p:spTgt spid="1425"/>
                                        </p:tgtEl>
                                      </p:cBhvr>
                                    </p:animEffect>
                                  </p:childTnLst>
                                </p:cTn>
                              </p:par>
                            </p:childTnLst>
                          </p:cTn>
                        </p:par>
                        <p:par>
                          <p:cTn id="40" fill="hold">
                            <p:stCondLst>
                              <p:cond delay="3000"/>
                            </p:stCondLst>
                            <p:childTnLst>
                              <p:par>
                                <p:cTn id="41" presetID="22" presetClass="entr" presetSubtype="8" fill="hold" grpId="0" nodeType="afterEffect">
                                  <p:stCondLst>
                                    <p:cond delay="0"/>
                                  </p:stCondLst>
                                  <p:childTnLst>
                                    <p:set>
                                      <p:cBhvr>
                                        <p:cTn id="42" dur="1" fill="hold">
                                          <p:stCondLst>
                                            <p:cond delay="0"/>
                                          </p:stCondLst>
                                        </p:cTn>
                                        <p:tgtEl>
                                          <p:spTgt spid="1429">
                                            <p:txEl>
                                              <p:pRg st="0" end="0"/>
                                            </p:txEl>
                                          </p:spTgt>
                                        </p:tgtEl>
                                        <p:attrNameLst>
                                          <p:attrName>style.visibility</p:attrName>
                                        </p:attrNameLst>
                                      </p:cBhvr>
                                      <p:to>
                                        <p:strVal val="visible"/>
                                      </p:to>
                                    </p:set>
                                    <p:animEffect transition="in" filter="wipe(left)">
                                      <p:cBhvr>
                                        <p:cTn id="43" dur="250"/>
                                        <p:tgtEl>
                                          <p:spTgt spid="1429">
                                            <p:txEl>
                                              <p:pRg st="0" end="0"/>
                                            </p:txEl>
                                          </p:spTgt>
                                        </p:tgtEl>
                                      </p:cBhvr>
                                    </p:animEffect>
                                  </p:childTnLst>
                                </p:cTn>
                              </p:par>
                            </p:childTnLst>
                          </p:cTn>
                        </p:par>
                        <p:par>
                          <p:cTn id="44" fill="hold">
                            <p:stCondLst>
                              <p:cond delay="3250"/>
                            </p:stCondLst>
                            <p:childTnLst>
                              <p:par>
                                <p:cTn id="45" presetID="47" presetClass="entr" presetSubtype="0" fill="hold" grpId="0" nodeType="afterEffect">
                                  <p:stCondLst>
                                    <p:cond delay="0"/>
                                  </p:stCondLst>
                                  <p:childTnLst>
                                    <p:set>
                                      <p:cBhvr>
                                        <p:cTn id="46" dur="1" fill="hold">
                                          <p:stCondLst>
                                            <p:cond delay="0"/>
                                          </p:stCondLst>
                                        </p:cTn>
                                        <p:tgtEl>
                                          <p:spTgt spid="1420">
                                            <p:txEl>
                                              <p:pRg st="0" end="0"/>
                                            </p:txEl>
                                          </p:spTgt>
                                        </p:tgtEl>
                                        <p:attrNameLst>
                                          <p:attrName>style.visibility</p:attrName>
                                        </p:attrNameLst>
                                      </p:cBhvr>
                                      <p:to>
                                        <p:strVal val="visible"/>
                                      </p:to>
                                    </p:set>
                                    <p:animEffect transition="in" filter="fade">
                                      <p:cBhvr>
                                        <p:cTn id="47" dur="750"/>
                                        <p:tgtEl>
                                          <p:spTgt spid="1420">
                                            <p:txEl>
                                              <p:pRg st="0" end="0"/>
                                            </p:txEl>
                                          </p:spTgt>
                                        </p:tgtEl>
                                      </p:cBhvr>
                                    </p:animEffect>
                                    <p:anim calcmode="lin" valueType="num">
                                      <p:cBhvr>
                                        <p:cTn id="48" dur="750" fill="hold"/>
                                        <p:tgtEl>
                                          <p:spTgt spid="1420">
                                            <p:txEl>
                                              <p:pRg st="0" end="0"/>
                                            </p:txEl>
                                          </p:spTgt>
                                        </p:tgtEl>
                                        <p:attrNameLst>
                                          <p:attrName>ppt_x</p:attrName>
                                        </p:attrNameLst>
                                      </p:cBhvr>
                                      <p:tavLst>
                                        <p:tav tm="0">
                                          <p:val>
                                            <p:strVal val="#ppt_x"/>
                                          </p:val>
                                        </p:tav>
                                        <p:tav tm="100000">
                                          <p:val>
                                            <p:strVal val="#ppt_x"/>
                                          </p:val>
                                        </p:tav>
                                      </p:tavLst>
                                    </p:anim>
                                    <p:anim calcmode="lin" valueType="num">
                                      <p:cBhvr>
                                        <p:cTn id="49" dur="750" fill="hold"/>
                                        <p:tgtEl>
                                          <p:spTgt spid="1420">
                                            <p:txEl>
                                              <p:pRg st="0" end="0"/>
                                            </p:txEl>
                                          </p:spTgt>
                                        </p:tgtEl>
                                        <p:attrNameLst>
                                          <p:attrName>ppt_y</p:attrName>
                                        </p:attrNameLst>
                                      </p:cBhvr>
                                      <p:tavLst>
                                        <p:tav tm="0">
                                          <p:val>
                                            <p:strVal val="#ppt_y-.1"/>
                                          </p:val>
                                        </p:tav>
                                        <p:tav tm="100000">
                                          <p:val>
                                            <p:strVal val="#ppt_y"/>
                                          </p:val>
                                        </p:tav>
                                      </p:tavLst>
                                    </p:anim>
                                  </p:childTnLst>
                                </p:cTn>
                              </p:par>
                            </p:childTnLst>
                          </p:cTn>
                        </p:par>
                        <p:par>
                          <p:cTn id="50" fill="hold">
                            <p:stCondLst>
                              <p:cond delay="4000"/>
                            </p:stCondLst>
                            <p:childTnLst>
                              <p:par>
                                <p:cTn id="51" presetID="22" presetClass="entr" presetSubtype="8" fill="hold" grpId="0" nodeType="afterEffect">
                                  <p:stCondLst>
                                    <p:cond delay="0"/>
                                  </p:stCondLst>
                                  <p:childTnLst>
                                    <p:set>
                                      <p:cBhvr>
                                        <p:cTn id="52" dur="1" fill="hold">
                                          <p:stCondLst>
                                            <p:cond delay="0"/>
                                          </p:stCondLst>
                                        </p:cTn>
                                        <p:tgtEl>
                                          <p:spTgt spid="1427"/>
                                        </p:tgtEl>
                                        <p:attrNameLst>
                                          <p:attrName>style.visibility</p:attrName>
                                        </p:attrNameLst>
                                      </p:cBhvr>
                                      <p:to>
                                        <p:strVal val="visible"/>
                                      </p:to>
                                    </p:set>
                                    <p:animEffect transition="in" filter="wipe(left)">
                                      <p:cBhvr>
                                        <p:cTn id="53" dur="250"/>
                                        <p:tgtEl>
                                          <p:spTgt spid="1427"/>
                                        </p:tgtEl>
                                      </p:cBhvr>
                                    </p:animEffect>
                                  </p:childTnLst>
                                </p:cTn>
                              </p:par>
                            </p:childTnLst>
                          </p:cTn>
                        </p:par>
                        <p:par>
                          <p:cTn id="54" fill="hold">
                            <p:stCondLst>
                              <p:cond delay="4250"/>
                            </p:stCondLst>
                            <p:childTnLst>
                              <p:par>
                                <p:cTn id="55" presetID="22" presetClass="entr" presetSubtype="8" fill="hold" grpId="0" nodeType="afterEffect">
                                  <p:stCondLst>
                                    <p:cond delay="0"/>
                                  </p:stCondLst>
                                  <p:childTnLst>
                                    <p:set>
                                      <p:cBhvr>
                                        <p:cTn id="56" dur="1" fill="hold">
                                          <p:stCondLst>
                                            <p:cond delay="0"/>
                                          </p:stCondLst>
                                        </p:cTn>
                                        <p:tgtEl>
                                          <p:spTgt spid="1430">
                                            <p:txEl>
                                              <p:pRg st="0" end="0"/>
                                            </p:txEl>
                                          </p:spTgt>
                                        </p:tgtEl>
                                        <p:attrNameLst>
                                          <p:attrName>style.visibility</p:attrName>
                                        </p:attrNameLst>
                                      </p:cBhvr>
                                      <p:to>
                                        <p:strVal val="visible"/>
                                      </p:to>
                                    </p:set>
                                    <p:animEffect transition="in" filter="wipe(left)">
                                      <p:cBhvr>
                                        <p:cTn id="57" dur="250"/>
                                        <p:tgtEl>
                                          <p:spTgt spid="1430">
                                            <p:txEl>
                                              <p:pRg st="0" end="0"/>
                                            </p:txEl>
                                          </p:spTgt>
                                        </p:tgtEl>
                                      </p:cBhvr>
                                    </p:animEffect>
                                  </p:childTnLst>
                                </p:cTn>
                              </p:par>
                            </p:childTnLst>
                          </p:cTn>
                        </p:par>
                        <p:par>
                          <p:cTn id="58" fill="hold">
                            <p:stCondLst>
                              <p:cond delay="4500"/>
                            </p:stCondLst>
                            <p:childTnLst>
                              <p:par>
                                <p:cTn id="59" presetID="47" presetClass="entr" presetSubtype="0" fill="hold" grpId="0" nodeType="afterEffect">
                                  <p:stCondLst>
                                    <p:cond delay="0"/>
                                  </p:stCondLst>
                                  <p:childTnLst>
                                    <p:set>
                                      <p:cBhvr>
                                        <p:cTn id="60" dur="1" fill="hold">
                                          <p:stCondLst>
                                            <p:cond delay="0"/>
                                          </p:stCondLst>
                                        </p:cTn>
                                        <p:tgtEl>
                                          <p:spTgt spid="1423">
                                            <p:txEl>
                                              <p:pRg st="0" end="0"/>
                                            </p:txEl>
                                          </p:spTgt>
                                        </p:tgtEl>
                                        <p:attrNameLst>
                                          <p:attrName>style.visibility</p:attrName>
                                        </p:attrNameLst>
                                      </p:cBhvr>
                                      <p:to>
                                        <p:strVal val="visible"/>
                                      </p:to>
                                    </p:set>
                                    <p:animEffect transition="in" filter="fade">
                                      <p:cBhvr>
                                        <p:cTn id="61" dur="750"/>
                                        <p:tgtEl>
                                          <p:spTgt spid="1423">
                                            <p:txEl>
                                              <p:pRg st="0" end="0"/>
                                            </p:txEl>
                                          </p:spTgt>
                                        </p:tgtEl>
                                      </p:cBhvr>
                                    </p:animEffect>
                                    <p:anim calcmode="lin" valueType="num">
                                      <p:cBhvr>
                                        <p:cTn id="62" dur="750" fill="hold"/>
                                        <p:tgtEl>
                                          <p:spTgt spid="1423">
                                            <p:txEl>
                                              <p:pRg st="0" end="0"/>
                                            </p:txEl>
                                          </p:spTgt>
                                        </p:tgtEl>
                                        <p:attrNameLst>
                                          <p:attrName>ppt_x</p:attrName>
                                        </p:attrNameLst>
                                      </p:cBhvr>
                                      <p:tavLst>
                                        <p:tav tm="0">
                                          <p:val>
                                            <p:strVal val="#ppt_x"/>
                                          </p:val>
                                        </p:tav>
                                        <p:tav tm="100000">
                                          <p:val>
                                            <p:strVal val="#ppt_x"/>
                                          </p:val>
                                        </p:tav>
                                      </p:tavLst>
                                    </p:anim>
                                    <p:anim calcmode="lin" valueType="num">
                                      <p:cBhvr>
                                        <p:cTn id="63" dur="750" fill="hold"/>
                                        <p:tgtEl>
                                          <p:spTgt spid="1423">
                                            <p:txEl>
                                              <p:pRg st="0" end="0"/>
                                            </p:txEl>
                                          </p:spTgt>
                                        </p:tgtEl>
                                        <p:attrNameLst>
                                          <p:attrName>ppt_y</p:attrName>
                                        </p:attrNameLst>
                                      </p:cBhvr>
                                      <p:tavLst>
                                        <p:tav tm="0">
                                          <p:val>
                                            <p:strVal val="#ppt_y-.1"/>
                                          </p:val>
                                        </p:tav>
                                        <p:tav tm="100000">
                                          <p:val>
                                            <p:strVal val="#ppt_y"/>
                                          </p:val>
                                        </p:tav>
                                      </p:tavLst>
                                    </p:anim>
                                  </p:childTnLst>
                                </p:cTn>
                              </p:par>
                            </p:childTnLst>
                          </p:cTn>
                        </p:par>
                        <p:par>
                          <p:cTn id="64" fill="hold">
                            <p:stCondLst>
                              <p:cond delay="5250"/>
                            </p:stCondLst>
                            <p:childTnLst>
                              <p:par>
                                <p:cTn id="65" presetID="20" presetClass="entr" presetSubtype="0" fill="hold" grpId="0" nodeType="afterEffect">
                                  <p:stCondLst>
                                    <p:cond delay="0"/>
                                  </p:stCondLst>
                                  <p:childTnLst>
                                    <p:set>
                                      <p:cBhvr>
                                        <p:cTn id="66" dur="1" fill="hold">
                                          <p:stCondLst>
                                            <p:cond delay="0"/>
                                          </p:stCondLst>
                                        </p:cTn>
                                        <p:tgtEl>
                                          <p:spTgt spid="2">
                                            <p:bg/>
                                          </p:spTgt>
                                        </p:tgtEl>
                                        <p:attrNameLst>
                                          <p:attrName>style.visibility</p:attrName>
                                        </p:attrNameLst>
                                      </p:cBhvr>
                                      <p:to>
                                        <p:strVal val="visible"/>
                                      </p:to>
                                    </p:set>
                                    <p:animEffect transition="in" filter="wedge">
                                      <p:cBhvr>
                                        <p:cTn id="67" dur="750"/>
                                        <p:tgtEl>
                                          <p:spTgt spid="2">
                                            <p:bg/>
                                          </p:spTgt>
                                        </p:tgtEl>
                                      </p:cBhvr>
                                    </p:animEffect>
                                  </p:childTnLst>
                                </p:cTn>
                              </p:par>
                            </p:childTnLst>
                          </p:cTn>
                        </p:par>
                        <p:par>
                          <p:cTn id="68" fill="hold">
                            <p:stCondLst>
                              <p:cond delay="6000"/>
                            </p:stCondLst>
                            <p:childTnLst>
                              <p:par>
                                <p:cTn id="69" presetID="20" presetClass="entr" presetSubtype="0" fill="hold" grpId="0" nodeType="afterEffect">
                                  <p:stCondLst>
                                    <p:cond delay="0"/>
                                  </p:stCondLst>
                                  <p:childTnLst>
                                    <p:set>
                                      <p:cBhvr>
                                        <p:cTn id="70" dur="1" fill="hold">
                                          <p:stCondLst>
                                            <p:cond delay="0"/>
                                          </p:stCondLst>
                                        </p:cTn>
                                        <p:tgtEl>
                                          <p:spTgt spid="2">
                                            <p:txEl>
                                              <p:pRg st="0" end="0"/>
                                            </p:txEl>
                                          </p:spTgt>
                                        </p:tgtEl>
                                        <p:attrNameLst>
                                          <p:attrName>style.visibility</p:attrName>
                                        </p:attrNameLst>
                                      </p:cBhvr>
                                      <p:to>
                                        <p:strVal val="visible"/>
                                      </p:to>
                                    </p:set>
                                    <p:animEffect transition="in" filter="wedge">
                                      <p:cBhvr>
                                        <p:cTn id="71" dur="750"/>
                                        <p:tgtEl>
                                          <p:spTgt spid="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8" grpId="0" build="p"/>
      <p:bldP spid="1419" grpId="0"/>
      <p:bldP spid="1420" grpId="0" build="p"/>
      <p:bldP spid="1421" grpId="0" build="p"/>
      <p:bldP spid="1422" grpId="0" build="p"/>
      <p:bldP spid="1423" grpId="0" build="p"/>
      <p:bldP spid="1424" grpId="0"/>
      <p:bldP spid="1425" grpId="0"/>
      <p:bldP spid="1426" grpId="0"/>
      <p:bldP spid="1427" grpId="0"/>
      <p:bldP spid="1428" grpId="0" build="p"/>
      <p:bldP spid="1429" grpId="0" build="p"/>
      <p:bldP spid="1430" grpId="0" build="p"/>
      <p:bldP spid="2" grpId="0" build="p"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409"/>
        <p:cNvGrpSpPr/>
        <p:nvPr/>
      </p:nvGrpSpPr>
      <p:grpSpPr>
        <a:xfrm>
          <a:off x="0" y="0"/>
          <a:ext cx="0" cy="0"/>
          <a:chOff x="0" y="0"/>
          <a:chExt cx="0" cy="0"/>
        </a:xfrm>
      </p:grpSpPr>
      <p:grpSp>
        <p:nvGrpSpPr>
          <p:cNvPr id="1410" name="Google Shape;1410;p44"/>
          <p:cNvGrpSpPr/>
          <p:nvPr/>
        </p:nvGrpSpPr>
        <p:grpSpPr>
          <a:xfrm>
            <a:off x="7827017" y="1017728"/>
            <a:ext cx="413420" cy="413517"/>
            <a:chOff x="1020960" y="2953800"/>
            <a:chExt cx="973440" cy="973440"/>
          </a:xfrm>
        </p:grpSpPr>
        <p:sp>
          <p:nvSpPr>
            <p:cNvPr id="1411" name="Google Shape;1411;p44"/>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12" name="Google Shape;1412;p44"/>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13" name="Google Shape;1413;p44"/>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414" name="Google Shape;1414;p44"/>
          <p:cNvGrpSpPr/>
          <p:nvPr/>
        </p:nvGrpSpPr>
        <p:grpSpPr>
          <a:xfrm>
            <a:off x="1342232" y="4275300"/>
            <a:ext cx="413420" cy="413517"/>
            <a:chOff x="1020960" y="2953800"/>
            <a:chExt cx="973440" cy="973440"/>
          </a:xfrm>
        </p:grpSpPr>
        <p:sp>
          <p:nvSpPr>
            <p:cNvPr id="1415" name="Google Shape;1415;p44"/>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16" name="Google Shape;1416;p44"/>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17" name="Google Shape;1417;p44"/>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
        <p:nvSpPr>
          <p:cNvPr id="1418" name="Google Shape;1418;p44"/>
          <p:cNvSpPr txBox="1">
            <a:spLocks noGrp="1"/>
          </p:cNvSpPr>
          <p:nvPr>
            <p:ph type="subTitle" idx="1"/>
          </p:nvPr>
        </p:nvSpPr>
        <p:spPr>
          <a:xfrm>
            <a:off x="5412666" y="1490375"/>
            <a:ext cx="3292421"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Fen </a:t>
            </a:r>
            <a:r>
              <a:rPr lang="en" dirty="0" err="1"/>
              <a:t>ve</a:t>
            </a:r>
            <a:r>
              <a:rPr lang="en" dirty="0"/>
              <a:t> </a:t>
            </a:r>
            <a:r>
              <a:rPr lang="en" dirty="0" err="1"/>
              <a:t>Teknoloji</a:t>
            </a:r>
            <a:endParaRPr dirty="0"/>
          </a:p>
        </p:txBody>
      </p:sp>
      <p:sp>
        <p:nvSpPr>
          <p:cNvPr id="1419" name="Google Shape;1419;p4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err="1"/>
              <a:t>Sayısal</a:t>
            </a:r>
            <a:r>
              <a:rPr lang="en" dirty="0"/>
              <a:t> </a:t>
            </a:r>
            <a:r>
              <a:rPr lang="en" dirty="0" err="1"/>
              <a:t>Bölüm</a:t>
            </a:r>
            <a:endParaRPr dirty="0"/>
          </a:p>
        </p:txBody>
      </p:sp>
      <p:sp>
        <p:nvSpPr>
          <p:cNvPr id="1421" name="Google Shape;1421;p44"/>
          <p:cNvSpPr txBox="1">
            <a:spLocks noGrp="1"/>
          </p:cNvSpPr>
          <p:nvPr>
            <p:ph type="subTitle" idx="2"/>
          </p:nvPr>
        </p:nvSpPr>
        <p:spPr>
          <a:xfrm>
            <a:off x="1786800" y="1886563"/>
            <a:ext cx="2658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sz="1800" dirty="0"/>
              <a:t>20  soru</a:t>
            </a:r>
            <a:endParaRPr sz="1800" dirty="0"/>
          </a:p>
        </p:txBody>
      </p:sp>
      <p:sp>
        <p:nvSpPr>
          <p:cNvPr id="1422" name="Google Shape;1422;p44"/>
          <p:cNvSpPr txBox="1">
            <a:spLocks noGrp="1"/>
          </p:cNvSpPr>
          <p:nvPr>
            <p:ph type="subTitle" idx="3"/>
          </p:nvPr>
        </p:nvSpPr>
        <p:spPr>
          <a:xfrm>
            <a:off x="5476675" y="1886563"/>
            <a:ext cx="26583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tr-TR" sz="1800" dirty="0"/>
              <a:t>20 Soru</a:t>
            </a:r>
            <a:endParaRPr sz="1800" dirty="0"/>
          </a:p>
        </p:txBody>
      </p:sp>
      <p:sp>
        <p:nvSpPr>
          <p:cNvPr id="1424" name="Google Shape;1424;p44"/>
          <p:cNvSpPr txBox="1">
            <a:spLocks noGrp="1"/>
          </p:cNvSpPr>
          <p:nvPr>
            <p:ph type="title" idx="6"/>
          </p:nvPr>
        </p:nvSpPr>
        <p:spPr>
          <a:xfrm>
            <a:off x="1024800" y="1508975"/>
            <a:ext cx="734700" cy="44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01</a:t>
            </a:r>
            <a:endParaRPr dirty="0"/>
          </a:p>
        </p:txBody>
      </p:sp>
      <p:sp>
        <p:nvSpPr>
          <p:cNvPr id="1426" name="Google Shape;1426;p44"/>
          <p:cNvSpPr txBox="1">
            <a:spLocks noGrp="1"/>
          </p:cNvSpPr>
          <p:nvPr>
            <p:ph type="title" idx="8"/>
          </p:nvPr>
        </p:nvSpPr>
        <p:spPr>
          <a:xfrm>
            <a:off x="4714671" y="1508975"/>
            <a:ext cx="734700" cy="447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03</a:t>
            </a:r>
            <a:endParaRPr dirty="0"/>
          </a:p>
        </p:txBody>
      </p:sp>
      <p:sp>
        <p:nvSpPr>
          <p:cNvPr id="1428" name="Google Shape;1428;p44"/>
          <p:cNvSpPr txBox="1">
            <a:spLocks noGrp="1"/>
          </p:cNvSpPr>
          <p:nvPr>
            <p:ph type="subTitle" idx="13"/>
          </p:nvPr>
        </p:nvSpPr>
        <p:spPr>
          <a:xfrm>
            <a:off x="1786800" y="1490375"/>
            <a:ext cx="2658300" cy="484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err="1"/>
              <a:t>Matematik</a:t>
            </a:r>
            <a:endParaRPr dirty="0"/>
          </a:p>
        </p:txBody>
      </p:sp>
      <p:grpSp>
        <p:nvGrpSpPr>
          <p:cNvPr id="1431" name="Google Shape;1431;p44"/>
          <p:cNvGrpSpPr/>
          <p:nvPr/>
        </p:nvGrpSpPr>
        <p:grpSpPr>
          <a:xfrm rot="-1135153">
            <a:off x="7228128" y="3865736"/>
            <a:ext cx="1208534" cy="900308"/>
            <a:chOff x="7490880" y="3189960"/>
            <a:chExt cx="2227680" cy="1659240"/>
          </a:xfrm>
        </p:grpSpPr>
        <p:sp>
          <p:nvSpPr>
            <p:cNvPr id="1432" name="Google Shape;1432;p44"/>
            <p:cNvSpPr/>
            <p:nvPr/>
          </p:nvSpPr>
          <p:spPr>
            <a:xfrm>
              <a:off x="7490880" y="3189960"/>
              <a:ext cx="2227680" cy="1659240"/>
            </a:xfrm>
            <a:custGeom>
              <a:avLst/>
              <a:gdLst/>
              <a:ahLst/>
              <a:cxnLst/>
              <a:rect l="l" t="t" r="r" b="b"/>
              <a:pathLst>
                <a:path w="6188" h="4609" extrusionOk="0">
                  <a:moveTo>
                    <a:pt x="3094" y="4609"/>
                  </a:moveTo>
                  <a:cubicBezTo>
                    <a:pt x="3030" y="4609"/>
                    <a:pt x="2970" y="4590"/>
                    <a:pt x="2917" y="4555"/>
                  </a:cubicBezTo>
                  <a:lnTo>
                    <a:pt x="134" y="2668"/>
                  </a:lnTo>
                  <a:cubicBezTo>
                    <a:pt x="53" y="2613"/>
                    <a:pt x="3" y="2523"/>
                    <a:pt x="0" y="2427"/>
                  </a:cubicBezTo>
                  <a:cubicBezTo>
                    <a:pt x="-2" y="2331"/>
                    <a:pt x="43" y="2239"/>
                    <a:pt x="120" y="2180"/>
                  </a:cubicBezTo>
                  <a:lnTo>
                    <a:pt x="2903" y="64"/>
                  </a:lnTo>
                  <a:cubicBezTo>
                    <a:pt x="2958" y="22"/>
                    <a:pt x="3025" y="0"/>
                    <a:pt x="3094" y="0"/>
                  </a:cubicBezTo>
                  <a:cubicBezTo>
                    <a:pt x="3163" y="0"/>
                    <a:pt x="3231" y="22"/>
                    <a:pt x="3285" y="64"/>
                  </a:cubicBezTo>
                  <a:lnTo>
                    <a:pt x="6068" y="2179"/>
                  </a:lnTo>
                  <a:cubicBezTo>
                    <a:pt x="6146" y="2238"/>
                    <a:pt x="6191" y="2330"/>
                    <a:pt x="6188" y="2426"/>
                  </a:cubicBezTo>
                  <a:cubicBezTo>
                    <a:pt x="6185" y="2523"/>
                    <a:pt x="6135" y="2613"/>
                    <a:pt x="6054" y="2668"/>
                  </a:cubicBezTo>
                  <a:lnTo>
                    <a:pt x="3271" y="4555"/>
                  </a:lnTo>
                  <a:cubicBezTo>
                    <a:pt x="3219" y="4590"/>
                    <a:pt x="3157" y="4609"/>
                    <a:pt x="3094" y="4609"/>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33" name="Google Shape;1433;p44"/>
            <p:cNvSpPr/>
            <p:nvPr/>
          </p:nvSpPr>
          <p:spPr>
            <a:xfrm>
              <a:off x="7548120" y="3246840"/>
              <a:ext cx="2113200" cy="1545120"/>
            </a:xfrm>
            <a:custGeom>
              <a:avLst/>
              <a:gdLst/>
              <a:ahLst/>
              <a:cxnLst/>
              <a:rect l="l" t="t" r="r" b="b"/>
              <a:pathLst>
                <a:path w="5870" h="4292" extrusionOk="0">
                  <a:moveTo>
                    <a:pt x="3030" y="32"/>
                  </a:moveTo>
                  <a:lnTo>
                    <a:pt x="5813" y="2147"/>
                  </a:lnTo>
                  <a:cubicBezTo>
                    <a:pt x="5892" y="2207"/>
                    <a:pt x="5889" y="2323"/>
                    <a:pt x="5807" y="2378"/>
                  </a:cubicBezTo>
                  <a:lnTo>
                    <a:pt x="3023" y="4265"/>
                  </a:lnTo>
                  <a:cubicBezTo>
                    <a:pt x="2970" y="4301"/>
                    <a:pt x="2899" y="4301"/>
                    <a:pt x="2847" y="4265"/>
                  </a:cubicBezTo>
                  <a:lnTo>
                    <a:pt x="64" y="2378"/>
                  </a:lnTo>
                  <a:cubicBezTo>
                    <a:pt x="-18" y="2323"/>
                    <a:pt x="-22" y="2207"/>
                    <a:pt x="58" y="2147"/>
                  </a:cubicBezTo>
                  <a:lnTo>
                    <a:pt x="2841" y="32"/>
                  </a:lnTo>
                  <a:cubicBezTo>
                    <a:pt x="2895" y="-10"/>
                    <a:pt x="2974" y="-10"/>
                    <a:pt x="3030" y="32"/>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34" name="Google Shape;1434;p44"/>
            <p:cNvSpPr/>
            <p:nvPr/>
          </p:nvSpPr>
          <p:spPr>
            <a:xfrm>
              <a:off x="7548120" y="3246840"/>
              <a:ext cx="2113200" cy="1545120"/>
            </a:xfrm>
            <a:custGeom>
              <a:avLst/>
              <a:gdLst/>
              <a:ahLst/>
              <a:cxnLst/>
              <a:rect l="l" t="t" r="r" b="b"/>
              <a:pathLst>
                <a:path w="5870" h="4292" extrusionOk="0">
                  <a:moveTo>
                    <a:pt x="3030" y="32"/>
                  </a:moveTo>
                  <a:lnTo>
                    <a:pt x="5813" y="2147"/>
                  </a:lnTo>
                  <a:cubicBezTo>
                    <a:pt x="5892" y="2207"/>
                    <a:pt x="5889" y="2323"/>
                    <a:pt x="5807" y="2378"/>
                  </a:cubicBezTo>
                  <a:lnTo>
                    <a:pt x="3023" y="4265"/>
                  </a:lnTo>
                  <a:cubicBezTo>
                    <a:pt x="2970" y="4301"/>
                    <a:pt x="2899" y="4301"/>
                    <a:pt x="2847" y="4265"/>
                  </a:cubicBezTo>
                  <a:lnTo>
                    <a:pt x="64" y="2378"/>
                  </a:lnTo>
                  <a:cubicBezTo>
                    <a:pt x="-18" y="2323"/>
                    <a:pt x="-22" y="2207"/>
                    <a:pt x="58" y="2147"/>
                  </a:cubicBezTo>
                  <a:lnTo>
                    <a:pt x="2841" y="32"/>
                  </a:lnTo>
                  <a:cubicBezTo>
                    <a:pt x="2895" y="-10"/>
                    <a:pt x="2974" y="-10"/>
                    <a:pt x="3030" y="32"/>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35" name="Google Shape;1435;p44"/>
            <p:cNvSpPr/>
            <p:nvPr/>
          </p:nvSpPr>
          <p:spPr>
            <a:xfrm>
              <a:off x="8520480" y="3314880"/>
              <a:ext cx="117720" cy="64080"/>
            </a:xfrm>
            <a:custGeom>
              <a:avLst/>
              <a:gdLst/>
              <a:ahLst/>
              <a:cxnLst/>
              <a:rect l="l" t="t" r="r" b="b"/>
              <a:pathLst>
                <a:path w="327" h="178" extrusionOk="0">
                  <a:moveTo>
                    <a:pt x="234" y="0"/>
                  </a:moveTo>
                  <a:lnTo>
                    <a:pt x="327" y="71"/>
                  </a:lnTo>
                  <a:lnTo>
                    <a:pt x="327" y="178"/>
                  </a:lnTo>
                  <a:lnTo>
                    <a:pt x="0" y="178"/>
                  </a:lnTo>
                  <a:lnTo>
                    <a:pt x="234" y="0"/>
                  </a:lnTo>
                  <a:close/>
                </a:path>
              </a:pathLst>
            </a:custGeom>
            <a:solidFill>
              <a:schemeClr val="dk1"/>
            </a:solidFill>
            <a:ln>
              <a:noFill/>
            </a:ln>
          </p:spPr>
          <p:txBody>
            <a:bodyPr spcFirstLastPara="1" wrap="square" lIns="90000" tIns="19075" rIns="90000" bIns="1907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36" name="Google Shape;1436;p44"/>
            <p:cNvSpPr/>
            <p:nvPr/>
          </p:nvSpPr>
          <p:spPr>
            <a:xfrm>
              <a:off x="8638200" y="3340440"/>
              <a:ext cx="50760" cy="38520"/>
            </a:xfrm>
            <a:custGeom>
              <a:avLst/>
              <a:gdLst/>
              <a:ahLst/>
              <a:cxnLst/>
              <a:rect l="l" t="t" r="r" b="b"/>
              <a:pathLst>
                <a:path w="141" h="107" extrusionOk="0">
                  <a:moveTo>
                    <a:pt x="141" y="107"/>
                  </a:moveTo>
                  <a:lnTo>
                    <a:pt x="0" y="107"/>
                  </a:lnTo>
                  <a:lnTo>
                    <a:pt x="0" y="0"/>
                  </a:lnTo>
                  <a:lnTo>
                    <a:pt x="141" y="107"/>
                  </a:lnTo>
                  <a:close/>
                </a:path>
              </a:pathLst>
            </a:custGeom>
            <a:solidFill>
              <a:schemeClr val="lt2"/>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37" name="Google Shape;1437;p44"/>
            <p:cNvSpPr/>
            <p:nvPr/>
          </p:nvSpPr>
          <p:spPr>
            <a:xfrm>
              <a:off x="8065080" y="3552480"/>
              <a:ext cx="227160" cy="172800"/>
            </a:xfrm>
            <a:custGeom>
              <a:avLst/>
              <a:gdLst/>
              <a:ahLst/>
              <a:cxnLst/>
              <a:rect l="l" t="t" r="r" b="b"/>
              <a:pathLst>
                <a:path w="631" h="480" extrusionOk="0">
                  <a:moveTo>
                    <a:pt x="631" y="0"/>
                  </a:moveTo>
                  <a:lnTo>
                    <a:pt x="631" y="480"/>
                  </a:lnTo>
                  <a:lnTo>
                    <a:pt x="0" y="480"/>
                  </a:lnTo>
                  <a:lnTo>
                    <a:pt x="631" y="0"/>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38" name="Google Shape;1438;p44"/>
            <p:cNvSpPr/>
            <p:nvPr/>
          </p:nvSpPr>
          <p:spPr>
            <a:xfrm>
              <a:off x="8292240" y="3378960"/>
              <a:ext cx="345960" cy="346320"/>
            </a:xfrm>
            <a:custGeom>
              <a:avLst/>
              <a:gdLst/>
              <a:ahLst/>
              <a:cxnLst/>
              <a:rect l="l" t="t" r="r" b="b"/>
              <a:pathLst>
                <a:path w="961" h="962" extrusionOk="0">
                  <a:moveTo>
                    <a:pt x="634" y="0"/>
                  </a:moveTo>
                  <a:lnTo>
                    <a:pt x="961" y="0"/>
                  </a:lnTo>
                  <a:lnTo>
                    <a:pt x="961" y="962"/>
                  </a:lnTo>
                  <a:lnTo>
                    <a:pt x="0" y="962"/>
                  </a:lnTo>
                  <a:lnTo>
                    <a:pt x="0" y="482"/>
                  </a:lnTo>
                  <a:lnTo>
                    <a:pt x="634"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39" name="Google Shape;1439;p44"/>
            <p:cNvSpPr/>
            <p:nvPr/>
          </p:nvSpPr>
          <p:spPr>
            <a:xfrm>
              <a:off x="8638200" y="3378960"/>
              <a:ext cx="346320" cy="346320"/>
            </a:xfrm>
            <a:custGeom>
              <a:avLst/>
              <a:gdLst/>
              <a:ahLst/>
              <a:cxnLst/>
              <a:rect l="l" t="t" r="r" b="b"/>
              <a:pathLst>
                <a:path w="962" h="962" extrusionOk="0">
                  <a:moveTo>
                    <a:pt x="962" y="624"/>
                  </a:moveTo>
                  <a:lnTo>
                    <a:pt x="962" y="962"/>
                  </a:lnTo>
                  <a:lnTo>
                    <a:pt x="0" y="962"/>
                  </a:lnTo>
                  <a:lnTo>
                    <a:pt x="0" y="0"/>
                  </a:lnTo>
                  <a:lnTo>
                    <a:pt x="141" y="0"/>
                  </a:lnTo>
                  <a:lnTo>
                    <a:pt x="962" y="624"/>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40" name="Google Shape;1440;p44"/>
            <p:cNvSpPr/>
            <p:nvPr/>
          </p:nvSpPr>
          <p:spPr>
            <a:xfrm>
              <a:off x="8984520" y="3603600"/>
              <a:ext cx="159840" cy="121680"/>
            </a:xfrm>
            <a:custGeom>
              <a:avLst/>
              <a:gdLst/>
              <a:ahLst/>
              <a:cxnLst/>
              <a:rect l="l" t="t" r="r" b="b"/>
              <a:pathLst>
                <a:path w="444" h="338" extrusionOk="0">
                  <a:moveTo>
                    <a:pt x="444" y="338"/>
                  </a:moveTo>
                  <a:lnTo>
                    <a:pt x="0" y="338"/>
                  </a:lnTo>
                  <a:lnTo>
                    <a:pt x="0" y="0"/>
                  </a:lnTo>
                  <a:lnTo>
                    <a:pt x="444" y="338"/>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41" name="Google Shape;1441;p44"/>
            <p:cNvSpPr/>
            <p:nvPr/>
          </p:nvSpPr>
          <p:spPr>
            <a:xfrm>
              <a:off x="7624440" y="3816000"/>
              <a:ext cx="321480" cy="255240"/>
            </a:xfrm>
            <a:custGeom>
              <a:avLst/>
              <a:gdLst/>
              <a:ahLst/>
              <a:cxnLst/>
              <a:rect l="l" t="t" r="r" b="b"/>
              <a:pathLst>
                <a:path w="893" h="709" extrusionOk="0">
                  <a:moveTo>
                    <a:pt x="0" y="678"/>
                  </a:moveTo>
                  <a:lnTo>
                    <a:pt x="893" y="0"/>
                  </a:lnTo>
                  <a:lnTo>
                    <a:pt x="893" y="709"/>
                  </a:lnTo>
                  <a:lnTo>
                    <a:pt x="47" y="709"/>
                  </a:lnTo>
                  <a:lnTo>
                    <a:pt x="0" y="67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42" name="Google Shape;1442;p44"/>
            <p:cNvSpPr/>
            <p:nvPr/>
          </p:nvSpPr>
          <p:spPr>
            <a:xfrm>
              <a:off x="7945560" y="3725280"/>
              <a:ext cx="346680" cy="345960"/>
            </a:xfrm>
            <a:custGeom>
              <a:avLst/>
              <a:gdLst/>
              <a:ahLst/>
              <a:cxnLst/>
              <a:rect l="l" t="t" r="r" b="b"/>
              <a:pathLst>
                <a:path w="963" h="961" extrusionOk="0">
                  <a:moveTo>
                    <a:pt x="332" y="0"/>
                  </a:moveTo>
                  <a:lnTo>
                    <a:pt x="963" y="0"/>
                  </a:lnTo>
                  <a:lnTo>
                    <a:pt x="963" y="961"/>
                  </a:lnTo>
                  <a:lnTo>
                    <a:pt x="0" y="961"/>
                  </a:lnTo>
                  <a:lnTo>
                    <a:pt x="0" y="252"/>
                  </a:lnTo>
                  <a:lnTo>
                    <a:pt x="332"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43" name="Google Shape;1443;p44"/>
            <p:cNvSpPr/>
            <p:nvPr/>
          </p:nvSpPr>
          <p:spPr>
            <a:xfrm>
              <a:off x="8292211" y="3725294"/>
              <a:ext cx="345960" cy="345960"/>
            </a:xfrm>
            <a:custGeom>
              <a:avLst/>
              <a:gdLst/>
              <a:ahLst/>
              <a:cxnLst/>
              <a:rect l="l" t="t" r="r" b="b"/>
              <a:pathLst>
                <a:path w="961" h="961" extrusionOk="0">
                  <a:moveTo>
                    <a:pt x="0" y="0"/>
                  </a:moveTo>
                  <a:lnTo>
                    <a:pt x="961" y="0"/>
                  </a:lnTo>
                  <a:lnTo>
                    <a:pt x="961" y="961"/>
                  </a:lnTo>
                  <a:lnTo>
                    <a:pt x="0" y="961"/>
                  </a:lnTo>
                  <a:lnTo>
                    <a:pt x="0" y="0"/>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44" name="Google Shape;1444;p44"/>
            <p:cNvSpPr/>
            <p:nvPr/>
          </p:nvSpPr>
          <p:spPr>
            <a:xfrm>
              <a:off x="8638200" y="3725280"/>
              <a:ext cx="346320" cy="345960"/>
            </a:xfrm>
            <a:custGeom>
              <a:avLst/>
              <a:gdLst/>
              <a:ahLst/>
              <a:cxnLst/>
              <a:rect l="l" t="t" r="r" b="b"/>
              <a:pathLst>
                <a:path w="962" h="961" extrusionOk="0">
                  <a:moveTo>
                    <a:pt x="0" y="0"/>
                  </a:moveTo>
                  <a:lnTo>
                    <a:pt x="962" y="0"/>
                  </a:lnTo>
                  <a:lnTo>
                    <a:pt x="962" y="961"/>
                  </a:lnTo>
                  <a:lnTo>
                    <a:pt x="0" y="961"/>
                  </a:ln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45" name="Google Shape;1445;p44"/>
            <p:cNvSpPr/>
            <p:nvPr/>
          </p:nvSpPr>
          <p:spPr>
            <a:xfrm>
              <a:off x="8984520" y="3725280"/>
              <a:ext cx="346320" cy="345960"/>
            </a:xfrm>
            <a:custGeom>
              <a:avLst/>
              <a:gdLst/>
              <a:ahLst/>
              <a:cxnLst/>
              <a:rect l="l" t="t" r="r" b="b"/>
              <a:pathLst>
                <a:path w="962" h="961" extrusionOk="0">
                  <a:moveTo>
                    <a:pt x="962" y="393"/>
                  </a:moveTo>
                  <a:lnTo>
                    <a:pt x="962" y="961"/>
                  </a:lnTo>
                  <a:lnTo>
                    <a:pt x="0" y="961"/>
                  </a:lnTo>
                  <a:lnTo>
                    <a:pt x="0" y="0"/>
                  </a:lnTo>
                  <a:lnTo>
                    <a:pt x="444" y="0"/>
                  </a:lnTo>
                  <a:lnTo>
                    <a:pt x="962" y="393"/>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46" name="Google Shape;1446;p44"/>
            <p:cNvSpPr/>
            <p:nvPr/>
          </p:nvSpPr>
          <p:spPr>
            <a:xfrm>
              <a:off x="9330840" y="3866760"/>
              <a:ext cx="254160" cy="204480"/>
            </a:xfrm>
            <a:custGeom>
              <a:avLst/>
              <a:gdLst/>
              <a:ahLst/>
              <a:cxnLst/>
              <a:rect l="l" t="t" r="r" b="b"/>
              <a:pathLst>
                <a:path w="706" h="568" extrusionOk="0">
                  <a:moveTo>
                    <a:pt x="706" y="537"/>
                  </a:moveTo>
                  <a:lnTo>
                    <a:pt x="660" y="568"/>
                  </a:lnTo>
                  <a:lnTo>
                    <a:pt x="0" y="568"/>
                  </a:lnTo>
                  <a:lnTo>
                    <a:pt x="0" y="0"/>
                  </a:lnTo>
                  <a:lnTo>
                    <a:pt x="706" y="537"/>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47" name="Google Shape;1447;p44"/>
            <p:cNvSpPr/>
            <p:nvPr/>
          </p:nvSpPr>
          <p:spPr>
            <a:xfrm>
              <a:off x="7641360" y="4071240"/>
              <a:ext cx="304560" cy="206640"/>
            </a:xfrm>
            <a:custGeom>
              <a:avLst/>
              <a:gdLst/>
              <a:ahLst/>
              <a:cxnLst/>
              <a:rect l="l" t="t" r="r" b="b"/>
              <a:pathLst>
                <a:path w="846" h="574" extrusionOk="0">
                  <a:moveTo>
                    <a:pt x="0" y="0"/>
                  </a:moveTo>
                  <a:lnTo>
                    <a:pt x="846" y="0"/>
                  </a:lnTo>
                  <a:lnTo>
                    <a:pt x="846" y="574"/>
                  </a:ln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48" name="Google Shape;1448;p44"/>
            <p:cNvSpPr/>
            <p:nvPr/>
          </p:nvSpPr>
          <p:spPr>
            <a:xfrm>
              <a:off x="7944122" y="4067192"/>
              <a:ext cx="346680" cy="346320"/>
            </a:xfrm>
            <a:custGeom>
              <a:avLst/>
              <a:gdLst/>
              <a:ahLst/>
              <a:cxnLst/>
              <a:rect l="l" t="t" r="r" b="b"/>
              <a:pathLst>
                <a:path w="963" h="962" extrusionOk="0">
                  <a:moveTo>
                    <a:pt x="0" y="573"/>
                  </a:moveTo>
                  <a:lnTo>
                    <a:pt x="0" y="0"/>
                  </a:lnTo>
                  <a:lnTo>
                    <a:pt x="963" y="0"/>
                  </a:lnTo>
                  <a:lnTo>
                    <a:pt x="963" y="962"/>
                  </a:lnTo>
                  <a:lnTo>
                    <a:pt x="573" y="962"/>
                  </a:lnTo>
                  <a:lnTo>
                    <a:pt x="0" y="573"/>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49" name="Google Shape;1449;p44"/>
            <p:cNvSpPr/>
            <p:nvPr/>
          </p:nvSpPr>
          <p:spPr>
            <a:xfrm>
              <a:off x="8292240" y="4071240"/>
              <a:ext cx="345960" cy="346320"/>
            </a:xfrm>
            <a:custGeom>
              <a:avLst/>
              <a:gdLst/>
              <a:ahLst/>
              <a:cxnLst/>
              <a:rect l="l" t="t" r="r" b="b"/>
              <a:pathLst>
                <a:path w="961" h="962" extrusionOk="0">
                  <a:moveTo>
                    <a:pt x="0" y="0"/>
                  </a:moveTo>
                  <a:lnTo>
                    <a:pt x="961" y="0"/>
                  </a:lnTo>
                  <a:lnTo>
                    <a:pt x="961" y="962"/>
                  </a:lnTo>
                  <a:lnTo>
                    <a:pt x="0" y="962"/>
                  </a:ln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50" name="Google Shape;1450;p44"/>
            <p:cNvSpPr/>
            <p:nvPr/>
          </p:nvSpPr>
          <p:spPr>
            <a:xfrm>
              <a:off x="8638510" y="4070762"/>
              <a:ext cx="346320" cy="346320"/>
            </a:xfrm>
            <a:custGeom>
              <a:avLst/>
              <a:gdLst/>
              <a:ahLst/>
              <a:cxnLst/>
              <a:rect l="l" t="t" r="r" b="b"/>
              <a:pathLst>
                <a:path w="962" h="962" extrusionOk="0">
                  <a:moveTo>
                    <a:pt x="0" y="0"/>
                  </a:moveTo>
                  <a:lnTo>
                    <a:pt x="962" y="0"/>
                  </a:lnTo>
                  <a:lnTo>
                    <a:pt x="962" y="962"/>
                  </a:lnTo>
                  <a:lnTo>
                    <a:pt x="0" y="962"/>
                  </a:lnTo>
                  <a:lnTo>
                    <a:pt x="0" y="0"/>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51" name="Google Shape;1451;p44"/>
            <p:cNvSpPr/>
            <p:nvPr/>
          </p:nvSpPr>
          <p:spPr>
            <a:xfrm>
              <a:off x="8984520" y="4071240"/>
              <a:ext cx="346320" cy="346320"/>
            </a:xfrm>
            <a:custGeom>
              <a:avLst/>
              <a:gdLst/>
              <a:ahLst/>
              <a:cxnLst/>
              <a:rect l="l" t="t" r="r" b="b"/>
              <a:pathLst>
                <a:path w="962" h="962" extrusionOk="0">
                  <a:moveTo>
                    <a:pt x="203" y="962"/>
                  </a:moveTo>
                  <a:lnTo>
                    <a:pt x="0" y="962"/>
                  </a:lnTo>
                  <a:lnTo>
                    <a:pt x="0" y="0"/>
                  </a:lnTo>
                  <a:lnTo>
                    <a:pt x="962" y="0"/>
                  </a:lnTo>
                  <a:lnTo>
                    <a:pt x="962" y="447"/>
                  </a:lnTo>
                  <a:lnTo>
                    <a:pt x="203" y="962"/>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52" name="Google Shape;1452;p44"/>
            <p:cNvSpPr/>
            <p:nvPr/>
          </p:nvSpPr>
          <p:spPr>
            <a:xfrm>
              <a:off x="9330840" y="4071240"/>
              <a:ext cx="237600" cy="160920"/>
            </a:xfrm>
            <a:custGeom>
              <a:avLst/>
              <a:gdLst/>
              <a:ahLst/>
              <a:cxnLst/>
              <a:rect l="l" t="t" r="r" b="b"/>
              <a:pathLst>
                <a:path w="660" h="447" extrusionOk="0">
                  <a:moveTo>
                    <a:pt x="0" y="447"/>
                  </a:moveTo>
                  <a:lnTo>
                    <a:pt x="0" y="0"/>
                  </a:lnTo>
                  <a:lnTo>
                    <a:pt x="660" y="0"/>
                  </a:lnTo>
                  <a:lnTo>
                    <a:pt x="0" y="447"/>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53" name="Google Shape;1453;p44"/>
            <p:cNvSpPr/>
            <p:nvPr/>
          </p:nvSpPr>
          <p:spPr>
            <a:xfrm>
              <a:off x="8151840" y="4417560"/>
              <a:ext cx="140400" cy="95040"/>
            </a:xfrm>
            <a:custGeom>
              <a:avLst/>
              <a:gdLst/>
              <a:ahLst/>
              <a:cxnLst/>
              <a:rect l="l" t="t" r="r" b="b"/>
              <a:pathLst>
                <a:path w="390" h="264" extrusionOk="0">
                  <a:moveTo>
                    <a:pt x="0" y="0"/>
                  </a:moveTo>
                  <a:lnTo>
                    <a:pt x="390" y="0"/>
                  </a:lnTo>
                  <a:lnTo>
                    <a:pt x="390" y="264"/>
                  </a:lnTo>
                  <a:lnTo>
                    <a:pt x="0" y="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54" name="Google Shape;1454;p44"/>
            <p:cNvSpPr/>
            <p:nvPr/>
          </p:nvSpPr>
          <p:spPr>
            <a:xfrm>
              <a:off x="8292240" y="4417560"/>
              <a:ext cx="345960" cy="307080"/>
            </a:xfrm>
            <a:custGeom>
              <a:avLst/>
              <a:gdLst/>
              <a:ahLst/>
              <a:cxnLst/>
              <a:rect l="l" t="t" r="r" b="b"/>
              <a:pathLst>
                <a:path w="961" h="853" extrusionOk="0">
                  <a:moveTo>
                    <a:pt x="868" y="853"/>
                  </a:moveTo>
                  <a:lnTo>
                    <a:pt x="0" y="264"/>
                  </a:lnTo>
                  <a:lnTo>
                    <a:pt x="0" y="0"/>
                  </a:lnTo>
                  <a:lnTo>
                    <a:pt x="961" y="0"/>
                  </a:lnTo>
                  <a:lnTo>
                    <a:pt x="961" y="790"/>
                  </a:lnTo>
                  <a:lnTo>
                    <a:pt x="868" y="853"/>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55" name="Google Shape;1455;p44"/>
            <p:cNvSpPr/>
            <p:nvPr/>
          </p:nvSpPr>
          <p:spPr>
            <a:xfrm>
              <a:off x="8638200" y="4417560"/>
              <a:ext cx="346320" cy="284400"/>
            </a:xfrm>
            <a:custGeom>
              <a:avLst/>
              <a:gdLst/>
              <a:ahLst/>
              <a:cxnLst/>
              <a:rect l="l" t="t" r="r" b="b"/>
              <a:pathLst>
                <a:path w="962" h="790" extrusionOk="0">
                  <a:moveTo>
                    <a:pt x="0" y="790"/>
                  </a:moveTo>
                  <a:lnTo>
                    <a:pt x="0" y="0"/>
                  </a:lnTo>
                  <a:lnTo>
                    <a:pt x="962" y="0"/>
                  </a:lnTo>
                  <a:lnTo>
                    <a:pt x="962" y="138"/>
                  </a:lnTo>
                  <a:lnTo>
                    <a:pt x="0" y="790"/>
                  </a:ln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56" name="Google Shape;1456;p44"/>
            <p:cNvSpPr/>
            <p:nvPr/>
          </p:nvSpPr>
          <p:spPr>
            <a:xfrm>
              <a:off x="8984520" y="4417560"/>
              <a:ext cx="73080" cy="49680"/>
            </a:xfrm>
            <a:custGeom>
              <a:avLst/>
              <a:gdLst/>
              <a:ahLst/>
              <a:cxnLst/>
              <a:rect l="l" t="t" r="r" b="b"/>
              <a:pathLst>
                <a:path w="203" h="138" extrusionOk="0">
                  <a:moveTo>
                    <a:pt x="0" y="138"/>
                  </a:moveTo>
                  <a:lnTo>
                    <a:pt x="0" y="0"/>
                  </a:lnTo>
                  <a:lnTo>
                    <a:pt x="203" y="0"/>
                  </a:lnTo>
                  <a:lnTo>
                    <a:pt x="0" y="138"/>
                  </a:lnTo>
                  <a:close/>
                </a:path>
              </a:pathLst>
            </a:custGeom>
            <a:solidFill>
              <a:schemeClr val="dk1"/>
            </a:solidFill>
            <a:ln>
              <a:noFill/>
            </a:ln>
          </p:spPr>
          <p:txBody>
            <a:bodyPr spcFirstLastPara="1" wrap="square" lIns="90000" tIns="4675" rIns="90000" bIns="467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57" name="Google Shape;1457;p44"/>
            <p:cNvSpPr/>
            <p:nvPr/>
          </p:nvSpPr>
          <p:spPr>
            <a:xfrm>
              <a:off x="8430120" y="3478680"/>
              <a:ext cx="331560" cy="282960"/>
            </a:xfrm>
            <a:custGeom>
              <a:avLst/>
              <a:gdLst/>
              <a:ahLst/>
              <a:cxnLst/>
              <a:rect l="l" t="t" r="r" b="b"/>
              <a:pathLst>
                <a:path w="921" h="786" extrusionOk="0">
                  <a:moveTo>
                    <a:pt x="463" y="786"/>
                  </a:moveTo>
                  <a:lnTo>
                    <a:pt x="140" y="463"/>
                  </a:lnTo>
                  <a:cubicBezTo>
                    <a:pt x="-193" y="130"/>
                    <a:pt x="131" y="-193"/>
                    <a:pt x="463" y="140"/>
                  </a:cubicBezTo>
                  <a:cubicBezTo>
                    <a:pt x="787" y="-184"/>
                    <a:pt x="1110" y="139"/>
                    <a:pt x="786" y="463"/>
                  </a:cubicBezTo>
                  <a:lnTo>
                    <a:pt x="463" y="786"/>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58" name="Google Shape;1458;p44"/>
            <p:cNvSpPr/>
            <p:nvPr/>
          </p:nvSpPr>
          <p:spPr>
            <a:xfrm>
              <a:off x="8532000" y="3547800"/>
              <a:ext cx="37440" cy="70560"/>
            </a:xfrm>
            <a:custGeom>
              <a:avLst/>
              <a:gdLst/>
              <a:ahLst/>
              <a:cxnLst/>
              <a:rect l="l" t="t" r="r" b="b"/>
              <a:pathLst>
                <a:path w="104" h="196" extrusionOk="0">
                  <a:moveTo>
                    <a:pt x="104" y="98"/>
                  </a:moveTo>
                  <a:cubicBezTo>
                    <a:pt x="104" y="152"/>
                    <a:pt x="81" y="196"/>
                    <a:pt x="52" y="196"/>
                  </a:cubicBezTo>
                  <a:cubicBezTo>
                    <a:pt x="24" y="196"/>
                    <a:pt x="0" y="152"/>
                    <a:pt x="0" y="98"/>
                  </a:cubicBezTo>
                  <a:cubicBezTo>
                    <a:pt x="0" y="44"/>
                    <a:pt x="24" y="0"/>
                    <a:pt x="52" y="0"/>
                  </a:cubicBezTo>
                  <a:cubicBezTo>
                    <a:pt x="81" y="0"/>
                    <a:pt x="104" y="44"/>
                    <a:pt x="104" y="98"/>
                  </a:cubicBezTo>
                  <a:close/>
                </a:path>
              </a:pathLst>
            </a:custGeom>
            <a:solidFill>
              <a:schemeClr val="dk1"/>
            </a:solidFill>
            <a:ln>
              <a:noFill/>
            </a:ln>
          </p:spPr>
          <p:txBody>
            <a:bodyPr spcFirstLastPara="1" wrap="square" lIns="90000" tIns="25550" rIns="90000" bIns="2555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59" name="Google Shape;1459;p44"/>
            <p:cNvSpPr/>
            <p:nvPr/>
          </p:nvSpPr>
          <p:spPr>
            <a:xfrm>
              <a:off x="8622360" y="3547800"/>
              <a:ext cx="37080" cy="70560"/>
            </a:xfrm>
            <a:custGeom>
              <a:avLst/>
              <a:gdLst/>
              <a:ahLst/>
              <a:cxnLst/>
              <a:rect l="l" t="t" r="r" b="b"/>
              <a:pathLst>
                <a:path w="103" h="196" extrusionOk="0">
                  <a:moveTo>
                    <a:pt x="103" y="98"/>
                  </a:moveTo>
                  <a:cubicBezTo>
                    <a:pt x="103" y="152"/>
                    <a:pt x="81" y="196"/>
                    <a:pt x="52" y="196"/>
                  </a:cubicBezTo>
                  <a:cubicBezTo>
                    <a:pt x="24" y="196"/>
                    <a:pt x="0" y="152"/>
                    <a:pt x="0" y="98"/>
                  </a:cubicBezTo>
                  <a:cubicBezTo>
                    <a:pt x="0" y="44"/>
                    <a:pt x="24" y="0"/>
                    <a:pt x="52" y="0"/>
                  </a:cubicBezTo>
                  <a:cubicBezTo>
                    <a:pt x="81" y="0"/>
                    <a:pt x="103" y="44"/>
                    <a:pt x="103" y="98"/>
                  </a:cubicBezTo>
                  <a:close/>
                </a:path>
              </a:pathLst>
            </a:custGeom>
            <a:solidFill>
              <a:schemeClr val="dk1"/>
            </a:solidFill>
            <a:ln>
              <a:noFill/>
            </a:ln>
          </p:spPr>
          <p:txBody>
            <a:bodyPr spcFirstLastPara="1" wrap="square" lIns="90000" tIns="25550" rIns="90000" bIns="2555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60" name="Google Shape;1460;p44"/>
            <p:cNvSpPr/>
            <p:nvPr/>
          </p:nvSpPr>
          <p:spPr>
            <a:xfrm>
              <a:off x="8499240" y="3577680"/>
              <a:ext cx="193320" cy="102240"/>
            </a:xfrm>
            <a:custGeom>
              <a:avLst/>
              <a:gdLst/>
              <a:ahLst/>
              <a:cxnLst/>
              <a:rect l="l" t="t" r="r" b="b"/>
              <a:pathLst>
                <a:path w="537" h="284" extrusionOk="0">
                  <a:moveTo>
                    <a:pt x="268" y="284"/>
                  </a:moveTo>
                  <a:cubicBezTo>
                    <a:pt x="120" y="284"/>
                    <a:pt x="0" y="164"/>
                    <a:pt x="0" y="15"/>
                  </a:cubicBezTo>
                  <a:cubicBezTo>
                    <a:pt x="0" y="7"/>
                    <a:pt x="6" y="0"/>
                    <a:pt x="15" y="0"/>
                  </a:cubicBezTo>
                  <a:cubicBezTo>
                    <a:pt x="23" y="0"/>
                    <a:pt x="30" y="7"/>
                    <a:pt x="30" y="15"/>
                  </a:cubicBezTo>
                  <a:cubicBezTo>
                    <a:pt x="30" y="147"/>
                    <a:pt x="137" y="253"/>
                    <a:pt x="268" y="253"/>
                  </a:cubicBezTo>
                  <a:cubicBezTo>
                    <a:pt x="400" y="253"/>
                    <a:pt x="506" y="147"/>
                    <a:pt x="506" y="15"/>
                  </a:cubicBezTo>
                  <a:cubicBezTo>
                    <a:pt x="506" y="7"/>
                    <a:pt x="514" y="0"/>
                    <a:pt x="522" y="0"/>
                  </a:cubicBezTo>
                  <a:cubicBezTo>
                    <a:pt x="531" y="0"/>
                    <a:pt x="537" y="7"/>
                    <a:pt x="537" y="15"/>
                  </a:cubicBezTo>
                  <a:cubicBezTo>
                    <a:pt x="537" y="164"/>
                    <a:pt x="416" y="284"/>
                    <a:pt x="268" y="284"/>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61" name="Google Shape;1461;p44"/>
            <p:cNvSpPr/>
            <p:nvPr/>
          </p:nvSpPr>
          <p:spPr>
            <a:xfrm>
              <a:off x="8039880" y="3804120"/>
              <a:ext cx="223560" cy="179280"/>
            </a:xfrm>
            <a:custGeom>
              <a:avLst/>
              <a:gdLst/>
              <a:ahLst/>
              <a:cxnLst/>
              <a:rect l="l" t="t" r="r" b="b"/>
              <a:pathLst>
                <a:path w="621" h="498" extrusionOk="0">
                  <a:moveTo>
                    <a:pt x="14" y="498"/>
                  </a:moveTo>
                  <a:lnTo>
                    <a:pt x="14" y="113"/>
                  </a:lnTo>
                  <a:lnTo>
                    <a:pt x="0" y="42"/>
                  </a:lnTo>
                  <a:lnTo>
                    <a:pt x="15" y="0"/>
                  </a:lnTo>
                  <a:lnTo>
                    <a:pt x="179" y="0"/>
                  </a:lnTo>
                  <a:lnTo>
                    <a:pt x="318" y="246"/>
                  </a:lnTo>
                  <a:lnTo>
                    <a:pt x="332" y="246"/>
                  </a:lnTo>
                  <a:lnTo>
                    <a:pt x="446" y="0"/>
                  </a:lnTo>
                  <a:lnTo>
                    <a:pt x="614" y="0"/>
                  </a:lnTo>
                  <a:lnTo>
                    <a:pt x="621" y="42"/>
                  </a:lnTo>
                  <a:lnTo>
                    <a:pt x="614" y="110"/>
                  </a:lnTo>
                  <a:lnTo>
                    <a:pt x="614" y="498"/>
                  </a:lnTo>
                  <a:lnTo>
                    <a:pt x="458" y="498"/>
                  </a:lnTo>
                  <a:lnTo>
                    <a:pt x="460" y="438"/>
                  </a:lnTo>
                  <a:lnTo>
                    <a:pt x="460" y="242"/>
                  </a:lnTo>
                  <a:lnTo>
                    <a:pt x="452" y="242"/>
                  </a:lnTo>
                  <a:lnTo>
                    <a:pt x="426" y="316"/>
                  </a:lnTo>
                  <a:lnTo>
                    <a:pt x="375" y="428"/>
                  </a:lnTo>
                  <a:lnTo>
                    <a:pt x="262" y="428"/>
                  </a:lnTo>
                  <a:lnTo>
                    <a:pt x="179" y="242"/>
                  </a:lnTo>
                  <a:lnTo>
                    <a:pt x="172" y="242"/>
                  </a:lnTo>
                  <a:lnTo>
                    <a:pt x="172" y="299"/>
                  </a:lnTo>
                  <a:lnTo>
                    <a:pt x="179" y="498"/>
                  </a:lnTo>
                  <a:lnTo>
                    <a:pt x="14" y="498"/>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62" name="Google Shape;1462;p44"/>
            <p:cNvSpPr/>
            <p:nvPr/>
          </p:nvSpPr>
          <p:spPr>
            <a:xfrm>
              <a:off x="8281080" y="3804120"/>
              <a:ext cx="205920" cy="179280"/>
            </a:xfrm>
            <a:custGeom>
              <a:avLst/>
              <a:gdLst/>
              <a:ahLst/>
              <a:cxnLst/>
              <a:rect l="l" t="t" r="r" b="b"/>
              <a:pathLst>
                <a:path w="572" h="498" extrusionOk="0">
                  <a:moveTo>
                    <a:pt x="0" y="498"/>
                  </a:moveTo>
                  <a:lnTo>
                    <a:pt x="34" y="379"/>
                  </a:lnTo>
                  <a:lnTo>
                    <a:pt x="34" y="290"/>
                  </a:lnTo>
                  <a:lnTo>
                    <a:pt x="86" y="268"/>
                  </a:lnTo>
                  <a:lnTo>
                    <a:pt x="185" y="0"/>
                  </a:lnTo>
                  <a:lnTo>
                    <a:pt x="397" y="0"/>
                  </a:lnTo>
                  <a:lnTo>
                    <a:pt x="517" y="315"/>
                  </a:lnTo>
                  <a:lnTo>
                    <a:pt x="572" y="415"/>
                  </a:lnTo>
                  <a:lnTo>
                    <a:pt x="572" y="498"/>
                  </a:lnTo>
                  <a:lnTo>
                    <a:pt x="419" y="498"/>
                  </a:lnTo>
                  <a:lnTo>
                    <a:pt x="384" y="393"/>
                  </a:lnTo>
                  <a:lnTo>
                    <a:pt x="193" y="393"/>
                  </a:lnTo>
                  <a:lnTo>
                    <a:pt x="162" y="498"/>
                  </a:lnTo>
                  <a:lnTo>
                    <a:pt x="0" y="498"/>
                  </a:lnTo>
                  <a:moveTo>
                    <a:pt x="239" y="270"/>
                  </a:moveTo>
                  <a:lnTo>
                    <a:pt x="345" y="270"/>
                  </a:lnTo>
                  <a:lnTo>
                    <a:pt x="298" y="130"/>
                  </a:lnTo>
                  <a:lnTo>
                    <a:pt x="284" y="130"/>
                  </a:lnTo>
                  <a:lnTo>
                    <a:pt x="239" y="270"/>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63" name="Google Shape;1463;p44"/>
            <p:cNvSpPr/>
            <p:nvPr/>
          </p:nvSpPr>
          <p:spPr>
            <a:xfrm>
              <a:off x="8504640" y="3803760"/>
              <a:ext cx="182160" cy="179640"/>
            </a:xfrm>
            <a:custGeom>
              <a:avLst/>
              <a:gdLst/>
              <a:ahLst/>
              <a:cxnLst/>
              <a:rect l="l" t="t" r="r" b="b"/>
              <a:pathLst>
                <a:path w="506" h="499" extrusionOk="0">
                  <a:moveTo>
                    <a:pt x="14" y="499"/>
                  </a:moveTo>
                  <a:lnTo>
                    <a:pt x="14" y="116"/>
                  </a:lnTo>
                  <a:lnTo>
                    <a:pt x="0" y="45"/>
                  </a:lnTo>
                  <a:lnTo>
                    <a:pt x="14" y="0"/>
                  </a:lnTo>
                  <a:lnTo>
                    <a:pt x="169" y="0"/>
                  </a:lnTo>
                  <a:lnTo>
                    <a:pt x="169" y="85"/>
                  </a:lnTo>
                  <a:lnTo>
                    <a:pt x="162" y="197"/>
                  </a:lnTo>
                  <a:lnTo>
                    <a:pt x="183" y="197"/>
                  </a:lnTo>
                  <a:lnTo>
                    <a:pt x="289" y="0"/>
                  </a:lnTo>
                  <a:lnTo>
                    <a:pt x="457" y="0"/>
                  </a:lnTo>
                  <a:lnTo>
                    <a:pt x="457" y="42"/>
                  </a:lnTo>
                  <a:lnTo>
                    <a:pt x="318" y="240"/>
                  </a:lnTo>
                  <a:lnTo>
                    <a:pt x="436" y="387"/>
                  </a:lnTo>
                  <a:lnTo>
                    <a:pt x="506" y="457"/>
                  </a:lnTo>
                  <a:lnTo>
                    <a:pt x="506" y="499"/>
                  </a:lnTo>
                  <a:lnTo>
                    <a:pt x="319" y="499"/>
                  </a:lnTo>
                  <a:lnTo>
                    <a:pt x="198" y="326"/>
                  </a:lnTo>
                  <a:lnTo>
                    <a:pt x="169" y="333"/>
                  </a:lnTo>
                  <a:lnTo>
                    <a:pt x="169" y="414"/>
                  </a:lnTo>
                  <a:lnTo>
                    <a:pt x="176" y="457"/>
                  </a:lnTo>
                  <a:lnTo>
                    <a:pt x="169" y="499"/>
                  </a:lnTo>
                  <a:lnTo>
                    <a:pt x="14"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64" name="Google Shape;1464;p44"/>
            <p:cNvSpPr/>
            <p:nvPr/>
          </p:nvSpPr>
          <p:spPr>
            <a:xfrm>
              <a:off x="8704440" y="3803760"/>
              <a:ext cx="162000" cy="179640"/>
            </a:xfrm>
            <a:custGeom>
              <a:avLst/>
              <a:gdLst/>
              <a:ahLst/>
              <a:cxnLst/>
              <a:rect l="l" t="t" r="r" b="b"/>
              <a:pathLst>
                <a:path w="450" h="499" extrusionOk="0">
                  <a:moveTo>
                    <a:pt x="14" y="499"/>
                  </a:moveTo>
                  <a:lnTo>
                    <a:pt x="0" y="457"/>
                  </a:lnTo>
                  <a:lnTo>
                    <a:pt x="14" y="386"/>
                  </a:lnTo>
                  <a:lnTo>
                    <a:pt x="14" y="0"/>
                  </a:lnTo>
                  <a:lnTo>
                    <a:pt x="377" y="0"/>
                  </a:lnTo>
                  <a:lnTo>
                    <a:pt x="412" y="22"/>
                  </a:lnTo>
                  <a:lnTo>
                    <a:pt x="366" y="141"/>
                  </a:lnTo>
                  <a:lnTo>
                    <a:pt x="302" y="134"/>
                  </a:lnTo>
                  <a:lnTo>
                    <a:pt x="170" y="134"/>
                  </a:lnTo>
                  <a:lnTo>
                    <a:pt x="170" y="191"/>
                  </a:lnTo>
                  <a:lnTo>
                    <a:pt x="344" y="191"/>
                  </a:lnTo>
                  <a:lnTo>
                    <a:pt x="344" y="307"/>
                  </a:lnTo>
                  <a:lnTo>
                    <a:pt x="247" y="307"/>
                  </a:lnTo>
                  <a:lnTo>
                    <a:pt x="171" y="300"/>
                  </a:lnTo>
                  <a:lnTo>
                    <a:pt x="171" y="365"/>
                  </a:lnTo>
                  <a:lnTo>
                    <a:pt x="366" y="365"/>
                  </a:lnTo>
                  <a:lnTo>
                    <a:pt x="450" y="454"/>
                  </a:lnTo>
                  <a:lnTo>
                    <a:pt x="408" y="499"/>
                  </a:lnTo>
                  <a:lnTo>
                    <a:pt x="14"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65" name="Google Shape;1465;p44"/>
            <p:cNvSpPr/>
            <p:nvPr/>
          </p:nvSpPr>
          <p:spPr>
            <a:xfrm>
              <a:off x="8942400" y="3803760"/>
              <a:ext cx="58680" cy="179640"/>
            </a:xfrm>
            <a:custGeom>
              <a:avLst/>
              <a:gdLst/>
              <a:ahLst/>
              <a:cxnLst/>
              <a:rect l="l" t="t" r="r" b="b"/>
              <a:pathLst>
                <a:path w="163" h="499" extrusionOk="0">
                  <a:moveTo>
                    <a:pt x="7" y="499"/>
                  </a:moveTo>
                  <a:lnTo>
                    <a:pt x="7" y="113"/>
                  </a:lnTo>
                  <a:lnTo>
                    <a:pt x="0" y="43"/>
                  </a:lnTo>
                  <a:lnTo>
                    <a:pt x="7" y="0"/>
                  </a:lnTo>
                  <a:lnTo>
                    <a:pt x="163" y="0"/>
                  </a:lnTo>
                  <a:lnTo>
                    <a:pt x="163" y="499"/>
                  </a:lnTo>
                  <a:lnTo>
                    <a:pt x="7"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66" name="Google Shape;1466;p44"/>
            <p:cNvSpPr/>
            <p:nvPr/>
          </p:nvSpPr>
          <p:spPr>
            <a:xfrm>
              <a:off x="9021240" y="3803760"/>
              <a:ext cx="158400" cy="179640"/>
            </a:xfrm>
            <a:custGeom>
              <a:avLst/>
              <a:gdLst/>
              <a:ahLst/>
              <a:cxnLst/>
              <a:rect l="l" t="t" r="r" b="b"/>
              <a:pathLst>
                <a:path w="440" h="499" extrusionOk="0">
                  <a:moveTo>
                    <a:pt x="141" y="499"/>
                  </a:moveTo>
                  <a:lnTo>
                    <a:pt x="141" y="135"/>
                  </a:lnTo>
                  <a:lnTo>
                    <a:pt x="0" y="142"/>
                  </a:lnTo>
                  <a:lnTo>
                    <a:pt x="0" y="0"/>
                  </a:lnTo>
                  <a:lnTo>
                    <a:pt x="440" y="0"/>
                  </a:lnTo>
                  <a:lnTo>
                    <a:pt x="440" y="142"/>
                  </a:lnTo>
                  <a:lnTo>
                    <a:pt x="296" y="135"/>
                  </a:lnTo>
                  <a:lnTo>
                    <a:pt x="296" y="386"/>
                  </a:lnTo>
                  <a:lnTo>
                    <a:pt x="304" y="457"/>
                  </a:lnTo>
                  <a:lnTo>
                    <a:pt x="296" y="499"/>
                  </a:lnTo>
                  <a:lnTo>
                    <a:pt x="141"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67" name="Google Shape;1467;p44"/>
            <p:cNvSpPr/>
            <p:nvPr/>
          </p:nvSpPr>
          <p:spPr>
            <a:xfrm>
              <a:off x="8040600" y="4107960"/>
              <a:ext cx="169920" cy="179640"/>
            </a:xfrm>
            <a:custGeom>
              <a:avLst/>
              <a:gdLst/>
              <a:ahLst/>
              <a:cxnLst/>
              <a:rect l="l" t="t" r="r" b="b"/>
              <a:pathLst>
                <a:path w="472" h="499" extrusionOk="0">
                  <a:moveTo>
                    <a:pt x="8" y="499"/>
                  </a:moveTo>
                  <a:lnTo>
                    <a:pt x="8" y="113"/>
                  </a:lnTo>
                  <a:lnTo>
                    <a:pt x="0" y="43"/>
                  </a:lnTo>
                  <a:lnTo>
                    <a:pt x="8" y="0"/>
                  </a:lnTo>
                  <a:lnTo>
                    <a:pt x="163" y="0"/>
                  </a:lnTo>
                  <a:lnTo>
                    <a:pt x="163" y="191"/>
                  </a:lnTo>
                  <a:lnTo>
                    <a:pt x="310" y="191"/>
                  </a:lnTo>
                  <a:lnTo>
                    <a:pt x="310" y="0"/>
                  </a:lnTo>
                  <a:lnTo>
                    <a:pt x="465" y="0"/>
                  </a:lnTo>
                  <a:lnTo>
                    <a:pt x="465" y="265"/>
                  </a:lnTo>
                  <a:lnTo>
                    <a:pt x="472" y="313"/>
                  </a:lnTo>
                  <a:lnTo>
                    <a:pt x="472" y="499"/>
                  </a:lnTo>
                  <a:lnTo>
                    <a:pt x="310" y="499"/>
                  </a:lnTo>
                  <a:lnTo>
                    <a:pt x="310" y="320"/>
                  </a:lnTo>
                  <a:lnTo>
                    <a:pt x="163" y="320"/>
                  </a:lnTo>
                  <a:lnTo>
                    <a:pt x="163" y="369"/>
                  </a:lnTo>
                  <a:lnTo>
                    <a:pt x="170" y="499"/>
                  </a:lnTo>
                  <a:lnTo>
                    <a:pt x="8"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68" name="Google Shape;1468;p44"/>
            <p:cNvSpPr/>
            <p:nvPr/>
          </p:nvSpPr>
          <p:spPr>
            <a:xfrm>
              <a:off x="8228160" y="4107960"/>
              <a:ext cx="205920" cy="179640"/>
            </a:xfrm>
            <a:custGeom>
              <a:avLst/>
              <a:gdLst/>
              <a:ahLst/>
              <a:cxnLst/>
              <a:rect l="l" t="t" r="r" b="b"/>
              <a:pathLst>
                <a:path w="572" h="499" extrusionOk="0">
                  <a:moveTo>
                    <a:pt x="0" y="499"/>
                  </a:moveTo>
                  <a:lnTo>
                    <a:pt x="34" y="379"/>
                  </a:lnTo>
                  <a:lnTo>
                    <a:pt x="34" y="290"/>
                  </a:lnTo>
                  <a:lnTo>
                    <a:pt x="86" y="269"/>
                  </a:lnTo>
                  <a:lnTo>
                    <a:pt x="185" y="0"/>
                  </a:lnTo>
                  <a:lnTo>
                    <a:pt x="397" y="0"/>
                  </a:lnTo>
                  <a:lnTo>
                    <a:pt x="518" y="316"/>
                  </a:lnTo>
                  <a:lnTo>
                    <a:pt x="572" y="416"/>
                  </a:lnTo>
                  <a:lnTo>
                    <a:pt x="572" y="499"/>
                  </a:lnTo>
                  <a:lnTo>
                    <a:pt x="419" y="499"/>
                  </a:lnTo>
                  <a:lnTo>
                    <a:pt x="384" y="393"/>
                  </a:lnTo>
                  <a:lnTo>
                    <a:pt x="193" y="393"/>
                  </a:lnTo>
                  <a:lnTo>
                    <a:pt x="162" y="499"/>
                  </a:lnTo>
                  <a:lnTo>
                    <a:pt x="0" y="499"/>
                  </a:lnTo>
                  <a:moveTo>
                    <a:pt x="239" y="270"/>
                  </a:moveTo>
                  <a:lnTo>
                    <a:pt x="345" y="270"/>
                  </a:lnTo>
                  <a:lnTo>
                    <a:pt x="299" y="130"/>
                  </a:lnTo>
                  <a:lnTo>
                    <a:pt x="284" y="130"/>
                  </a:lnTo>
                  <a:lnTo>
                    <a:pt x="239" y="270"/>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69" name="Google Shape;1469;p44"/>
            <p:cNvSpPr/>
            <p:nvPr/>
          </p:nvSpPr>
          <p:spPr>
            <a:xfrm>
              <a:off x="8451720" y="4107960"/>
              <a:ext cx="161640" cy="179280"/>
            </a:xfrm>
            <a:custGeom>
              <a:avLst/>
              <a:gdLst/>
              <a:ahLst/>
              <a:cxnLst/>
              <a:rect l="l" t="t" r="r" b="b"/>
              <a:pathLst>
                <a:path w="449" h="498" extrusionOk="0">
                  <a:moveTo>
                    <a:pt x="14" y="113"/>
                  </a:moveTo>
                  <a:lnTo>
                    <a:pt x="0" y="42"/>
                  </a:lnTo>
                  <a:lnTo>
                    <a:pt x="14" y="0"/>
                  </a:lnTo>
                  <a:lnTo>
                    <a:pt x="268" y="0"/>
                  </a:lnTo>
                  <a:cubicBezTo>
                    <a:pt x="306" y="0"/>
                    <a:pt x="338" y="6"/>
                    <a:pt x="365" y="18"/>
                  </a:cubicBezTo>
                  <a:cubicBezTo>
                    <a:pt x="393" y="30"/>
                    <a:pt x="413" y="50"/>
                    <a:pt x="427" y="77"/>
                  </a:cubicBezTo>
                  <a:cubicBezTo>
                    <a:pt x="442" y="104"/>
                    <a:pt x="449" y="139"/>
                    <a:pt x="449" y="183"/>
                  </a:cubicBezTo>
                  <a:cubicBezTo>
                    <a:pt x="449" y="249"/>
                    <a:pt x="432" y="297"/>
                    <a:pt x="396" y="326"/>
                  </a:cubicBezTo>
                  <a:cubicBezTo>
                    <a:pt x="361" y="355"/>
                    <a:pt x="311" y="369"/>
                    <a:pt x="247" y="369"/>
                  </a:cubicBezTo>
                  <a:lnTo>
                    <a:pt x="169" y="369"/>
                  </a:lnTo>
                  <a:lnTo>
                    <a:pt x="169" y="385"/>
                  </a:lnTo>
                  <a:lnTo>
                    <a:pt x="176" y="455"/>
                  </a:lnTo>
                  <a:lnTo>
                    <a:pt x="169" y="498"/>
                  </a:lnTo>
                  <a:lnTo>
                    <a:pt x="14" y="498"/>
                  </a:lnTo>
                  <a:lnTo>
                    <a:pt x="14" y="113"/>
                  </a:lnTo>
                  <a:moveTo>
                    <a:pt x="169" y="238"/>
                  </a:moveTo>
                  <a:lnTo>
                    <a:pt x="210" y="238"/>
                  </a:lnTo>
                  <a:cubicBezTo>
                    <a:pt x="226" y="238"/>
                    <a:pt x="240" y="238"/>
                    <a:pt x="252" y="236"/>
                  </a:cubicBezTo>
                  <a:cubicBezTo>
                    <a:pt x="263" y="235"/>
                    <a:pt x="274" y="230"/>
                    <a:pt x="280" y="223"/>
                  </a:cubicBezTo>
                  <a:cubicBezTo>
                    <a:pt x="287" y="215"/>
                    <a:pt x="290" y="204"/>
                    <a:pt x="290" y="187"/>
                  </a:cubicBezTo>
                  <a:cubicBezTo>
                    <a:pt x="290" y="170"/>
                    <a:pt x="286" y="158"/>
                    <a:pt x="279" y="150"/>
                  </a:cubicBezTo>
                  <a:cubicBezTo>
                    <a:pt x="271" y="143"/>
                    <a:pt x="263" y="138"/>
                    <a:pt x="250" y="136"/>
                  </a:cubicBezTo>
                  <a:cubicBezTo>
                    <a:pt x="238" y="135"/>
                    <a:pt x="223" y="134"/>
                    <a:pt x="207" y="134"/>
                  </a:cubicBezTo>
                  <a:lnTo>
                    <a:pt x="162" y="134"/>
                  </a:lnTo>
                  <a:lnTo>
                    <a:pt x="169" y="238"/>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70" name="Google Shape;1470;p44"/>
            <p:cNvSpPr/>
            <p:nvPr/>
          </p:nvSpPr>
          <p:spPr>
            <a:xfrm>
              <a:off x="8631360" y="4107960"/>
              <a:ext cx="162000" cy="179280"/>
            </a:xfrm>
            <a:custGeom>
              <a:avLst/>
              <a:gdLst/>
              <a:ahLst/>
              <a:cxnLst/>
              <a:rect l="l" t="t" r="r" b="b"/>
              <a:pathLst>
                <a:path w="450" h="498" extrusionOk="0">
                  <a:moveTo>
                    <a:pt x="14" y="113"/>
                  </a:moveTo>
                  <a:lnTo>
                    <a:pt x="0" y="42"/>
                  </a:lnTo>
                  <a:lnTo>
                    <a:pt x="14" y="0"/>
                  </a:lnTo>
                  <a:lnTo>
                    <a:pt x="268" y="0"/>
                  </a:lnTo>
                  <a:cubicBezTo>
                    <a:pt x="306" y="0"/>
                    <a:pt x="338" y="6"/>
                    <a:pt x="365" y="18"/>
                  </a:cubicBezTo>
                  <a:cubicBezTo>
                    <a:pt x="393" y="30"/>
                    <a:pt x="414" y="50"/>
                    <a:pt x="428" y="77"/>
                  </a:cubicBezTo>
                  <a:cubicBezTo>
                    <a:pt x="443" y="104"/>
                    <a:pt x="450" y="139"/>
                    <a:pt x="450" y="183"/>
                  </a:cubicBezTo>
                  <a:cubicBezTo>
                    <a:pt x="450" y="249"/>
                    <a:pt x="433" y="297"/>
                    <a:pt x="397" y="326"/>
                  </a:cubicBezTo>
                  <a:cubicBezTo>
                    <a:pt x="362" y="355"/>
                    <a:pt x="311" y="369"/>
                    <a:pt x="246" y="369"/>
                  </a:cubicBezTo>
                  <a:lnTo>
                    <a:pt x="169" y="369"/>
                  </a:lnTo>
                  <a:lnTo>
                    <a:pt x="169" y="385"/>
                  </a:lnTo>
                  <a:lnTo>
                    <a:pt x="176" y="455"/>
                  </a:lnTo>
                  <a:lnTo>
                    <a:pt x="169" y="498"/>
                  </a:lnTo>
                  <a:lnTo>
                    <a:pt x="14" y="498"/>
                  </a:lnTo>
                  <a:lnTo>
                    <a:pt x="14" y="113"/>
                  </a:lnTo>
                  <a:moveTo>
                    <a:pt x="169" y="238"/>
                  </a:moveTo>
                  <a:lnTo>
                    <a:pt x="209" y="238"/>
                  </a:lnTo>
                  <a:cubicBezTo>
                    <a:pt x="226" y="238"/>
                    <a:pt x="240" y="237"/>
                    <a:pt x="252" y="236"/>
                  </a:cubicBezTo>
                  <a:cubicBezTo>
                    <a:pt x="264" y="234"/>
                    <a:pt x="273" y="230"/>
                    <a:pt x="280" y="223"/>
                  </a:cubicBezTo>
                  <a:cubicBezTo>
                    <a:pt x="286" y="215"/>
                    <a:pt x="290" y="204"/>
                    <a:pt x="290" y="187"/>
                  </a:cubicBezTo>
                  <a:cubicBezTo>
                    <a:pt x="290" y="170"/>
                    <a:pt x="286" y="158"/>
                    <a:pt x="279" y="150"/>
                  </a:cubicBezTo>
                  <a:cubicBezTo>
                    <a:pt x="272" y="143"/>
                    <a:pt x="263" y="138"/>
                    <a:pt x="250" y="136"/>
                  </a:cubicBezTo>
                  <a:cubicBezTo>
                    <a:pt x="238" y="135"/>
                    <a:pt x="223" y="134"/>
                    <a:pt x="206" y="134"/>
                  </a:cubicBezTo>
                  <a:lnTo>
                    <a:pt x="161" y="134"/>
                  </a:lnTo>
                  <a:lnTo>
                    <a:pt x="169" y="238"/>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71" name="Google Shape;1471;p44"/>
            <p:cNvSpPr/>
            <p:nvPr/>
          </p:nvSpPr>
          <p:spPr>
            <a:xfrm>
              <a:off x="8811000" y="4107960"/>
              <a:ext cx="162000" cy="179640"/>
            </a:xfrm>
            <a:custGeom>
              <a:avLst/>
              <a:gdLst/>
              <a:ahLst/>
              <a:cxnLst/>
              <a:rect l="l" t="t" r="r" b="b"/>
              <a:pathLst>
                <a:path w="450" h="499" extrusionOk="0">
                  <a:moveTo>
                    <a:pt x="14" y="499"/>
                  </a:moveTo>
                  <a:lnTo>
                    <a:pt x="0" y="456"/>
                  </a:lnTo>
                  <a:lnTo>
                    <a:pt x="14" y="386"/>
                  </a:lnTo>
                  <a:lnTo>
                    <a:pt x="14" y="0"/>
                  </a:lnTo>
                  <a:lnTo>
                    <a:pt x="377" y="0"/>
                  </a:lnTo>
                  <a:lnTo>
                    <a:pt x="412" y="21"/>
                  </a:lnTo>
                  <a:lnTo>
                    <a:pt x="366" y="141"/>
                  </a:lnTo>
                  <a:lnTo>
                    <a:pt x="302" y="134"/>
                  </a:lnTo>
                  <a:lnTo>
                    <a:pt x="171" y="134"/>
                  </a:lnTo>
                  <a:lnTo>
                    <a:pt x="171" y="190"/>
                  </a:lnTo>
                  <a:lnTo>
                    <a:pt x="345" y="190"/>
                  </a:lnTo>
                  <a:lnTo>
                    <a:pt x="345" y="306"/>
                  </a:lnTo>
                  <a:lnTo>
                    <a:pt x="248" y="306"/>
                  </a:lnTo>
                  <a:lnTo>
                    <a:pt x="171" y="299"/>
                  </a:lnTo>
                  <a:lnTo>
                    <a:pt x="171" y="365"/>
                  </a:lnTo>
                  <a:lnTo>
                    <a:pt x="366" y="365"/>
                  </a:lnTo>
                  <a:lnTo>
                    <a:pt x="450" y="454"/>
                  </a:lnTo>
                  <a:lnTo>
                    <a:pt x="409" y="499"/>
                  </a:lnTo>
                  <a:lnTo>
                    <a:pt x="14"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72" name="Google Shape;1472;p44"/>
            <p:cNvSpPr/>
            <p:nvPr/>
          </p:nvSpPr>
          <p:spPr>
            <a:xfrm>
              <a:off x="8988120" y="4107960"/>
              <a:ext cx="180720" cy="179640"/>
            </a:xfrm>
            <a:custGeom>
              <a:avLst/>
              <a:gdLst/>
              <a:ahLst/>
              <a:cxnLst/>
              <a:rect l="l" t="t" r="r" b="b"/>
              <a:pathLst>
                <a:path w="502" h="499" extrusionOk="0">
                  <a:moveTo>
                    <a:pt x="14" y="499"/>
                  </a:moveTo>
                  <a:lnTo>
                    <a:pt x="14" y="113"/>
                  </a:lnTo>
                  <a:lnTo>
                    <a:pt x="0" y="43"/>
                  </a:lnTo>
                  <a:lnTo>
                    <a:pt x="14" y="0"/>
                  </a:lnTo>
                  <a:lnTo>
                    <a:pt x="156" y="0"/>
                  </a:lnTo>
                  <a:lnTo>
                    <a:pt x="298" y="178"/>
                  </a:lnTo>
                  <a:lnTo>
                    <a:pt x="332" y="236"/>
                  </a:lnTo>
                  <a:lnTo>
                    <a:pt x="339" y="236"/>
                  </a:lnTo>
                  <a:lnTo>
                    <a:pt x="339" y="0"/>
                  </a:lnTo>
                  <a:lnTo>
                    <a:pt x="502" y="0"/>
                  </a:lnTo>
                  <a:lnTo>
                    <a:pt x="502" y="43"/>
                  </a:lnTo>
                  <a:lnTo>
                    <a:pt x="495" y="113"/>
                  </a:lnTo>
                  <a:lnTo>
                    <a:pt x="495" y="499"/>
                  </a:lnTo>
                  <a:lnTo>
                    <a:pt x="354" y="499"/>
                  </a:lnTo>
                  <a:lnTo>
                    <a:pt x="178" y="258"/>
                  </a:lnTo>
                  <a:lnTo>
                    <a:pt x="171" y="258"/>
                  </a:lnTo>
                  <a:lnTo>
                    <a:pt x="171" y="300"/>
                  </a:lnTo>
                  <a:lnTo>
                    <a:pt x="178" y="499"/>
                  </a:lnTo>
                  <a:lnTo>
                    <a:pt x="14" y="499"/>
                  </a:lnTo>
                  <a:close/>
                </a:path>
              </a:pathLst>
            </a:custGeom>
            <a:solidFill>
              <a:srgbClr val="F9EFE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73" name="Google Shape;1473;p44"/>
            <p:cNvSpPr/>
            <p:nvPr/>
          </p:nvSpPr>
          <p:spPr>
            <a:xfrm>
              <a:off x="8058960" y="3804120"/>
              <a:ext cx="223560" cy="179280"/>
            </a:xfrm>
            <a:custGeom>
              <a:avLst/>
              <a:gdLst/>
              <a:ahLst/>
              <a:cxnLst/>
              <a:rect l="l" t="t" r="r" b="b"/>
              <a:pathLst>
                <a:path w="621" h="498" extrusionOk="0">
                  <a:moveTo>
                    <a:pt x="14" y="498"/>
                  </a:moveTo>
                  <a:lnTo>
                    <a:pt x="14" y="113"/>
                  </a:lnTo>
                  <a:lnTo>
                    <a:pt x="0" y="42"/>
                  </a:lnTo>
                  <a:lnTo>
                    <a:pt x="15" y="0"/>
                  </a:lnTo>
                  <a:lnTo>
                    <a:pt x="179" y="0"/>
                  </a:lnTo>
                  <a:lnTo>
                    <a:pt x="317" y="246"/>
                  </a:lnTo>
                  <a:lnTo>
                    <a:pt x="331" y="246"/>
                  </a:lnTo>
                  <a:lnTo>
                    <a:pt x="446" y="0"/>
                  </a:lnTo>
                  <a:lnTo>
                    <a:pt x="614" y="0"/>
                  </a:lnTo>
                  <a:lnTo>
                    <a:pt x="621" y="42"/>
                  </a:lnTo>
                  <a:lnTo>
                    <a:pt x="614" y="110"/>
                  </a:lnTo>
                  <a:lnTo>
                    <a:pt x="614" y="498"/>
                  </a:lnTo>
                  <a:lnTo>
                    <a:pt x="458" y="498"/>
                  </a:lnTo>
                  <a:lnTo>
                    <a:pt x="460" y="438"/>
                  </a:lnTo>
                  <a:lnTo>
                    <a:pt x="460" y="242"/>
                  </a:lnTo>
                  <a:lnTo>
                    <a:pt x="452" y="242"/>
                  </a:lnTo>
                  <a:lnTo>
                    <a:pt x="426" y="316"/>
                  </a:lnTo>
                  <a:lnTo>
                    <a:pt x="375" y="428"/>
                  </a:lnTo>
                  <a:lnTo>
                    <a:pt x="262" y="428"/>
                  </a:lnTo>
                  <a:lnTo>
                    <a:pt x="179" y="242"/>
                  </a:lnTo>
                  <a:lnTo>
                    <a:pt x="172" y="242"/>
                  </a:lnTo>
                  <a:lnTo>
                    <a:pt x="172" y="299"/>
                  </a:lnTo>
                  <a:lnTo>
                    <a:pt x="179" y="498"/>
                  </a:lnTo>
                  <a:lnTo>
                    <a:pt x="14" y="49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74" name="Google Shape;1474;p44"/>
            <p:cNvSpPr/>
            <p:nvPr/>
          </p:nvSpPr>
          <p:spPr>
            <a:xfrm>
              <a:off x="8300160" y="3804120"/>
              <a:ext cx="205920" cy="179280"/>
            </a:xfrm>
            <a:custGeom>
              <a:avLst/>
              <a:gdLst/>
              <a:ahLst/>
              <a:cxnLst/>
              <a:rect l="l" t="t" r="r" b="b"/>
              <a:pathLst>
                <a:path w="572" h="498" extrusionOk="0">
                  <a:moveTo>
                    <a:pt x="0" y="498"/>
                  </a:moveTo>
                  <a:lnTo>
                    <a:pt x="34" y="379"/>
                  </a:lnTo>
                  <a:lnTo>
                    <a:pt x="34" y="290"/>
                  </a:lnTo>
                  <a:lnTo>
                    <a:pt x="86" y="268"/>
                  </a:lnTo>
                  <a:lnTo>
                    <a:pt x="185" y="0"/>
                  </a:lnTo>
                  <a:lnTo>
                    <a:pt x="397" y="0"/>
                  </a:lnTo>
                  <a:lnTo>
                    <a:pt x="517" y="315"/>
                  </a:lnTo>
                  <a:lnTo>
                    <a:pt x="572" y="415"/>
                  </a:lnTo>
                  <a:lnTo>
                    <a:pt x="572" y="498"/>
                  </a:lnTo>
                  <a:lnTo>
                    <a:pt x="419" y="498"/>
                  </a:lnTo>
                  <a:lnTo>
                    <a:pt x="383" y="393"/>
                  </a:lnTo>
                  <a:lnTo>
                    <a:pt x="192" y="393"/>
                  </a:lnTo>
                  <a:lnTo>
                    <a:pt x="162" y="498"/>
                  </a:lnTo>
                  <a:lnTo>
                    <a:pt x="0" y="498"/>
                  </a:lnTo>
                  <a:moveTo>
                    <a:pt x="239" y="270"/>
                  </a:moveTo>
                  <a:lnTo>
                    <a:pt x="345" y="270"/>
                  </a:lnTo>
                  <a:lnTo>
                    <a:pt x="298" y="130"/>
                  </a:lnTo>
                  <a:lnTo>
                    <a:pt x="283" y="130"/>
                  </a:lnTo>
                  <a:lnTo>
                    <a:pt x="239" y="270"/>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75" name="Google Shape;1475;p44"/>
            <p:cNvSpPr/>
            <p:nvPr/>
          </p:nvSpPr>
          <p:spPr>
            <a:xfrm>
              <a:off x="8523720" y="3803760"/>
              <a:ext cx="182160" cy="179640"/>
            </a:xfrm>
            <a:custGeom>
              <a:avLst/>
              <a:gdLst/>
              <a:ahLst/>
              <a:cxnLst/>
              <a:rect l="l" t="t" r="r" b="b"/>
              <a:pathLst>
                <a:path w="506" h="499" extrusionOk="0">
                  <a:moveTo>
                    <a:pt x="14" y="499"/>
                  </a:moveTo>
                  <a:lnTo>
                    <a:pt x="14" y="116"/>
                  </a:lnTo>
                  <a:lnTo>
                    <a:pt x="0" y="45"/>
                  </a:lnTo>
                  <a:lnTo>
                    <a:pt x="14" y="0"/>
                  </a:lnTo>
                  <a:lnTo>
                    <a:pt x="168" y="0"/>
                  </a:lnTo>
                  <a:lnTo>
                    <a:pt x="168" y="85"/>
                  </a:lnTo>
                  <a:lnTo>
                    <a:pt x="161" y="197"/>
                  </a:lnTo>
                  <a:lnTo>
                    <a:pt x="182" y="197"/>
                  </a:lnTo>
                  <a:lnTo>
                    <a:pt x="288" y="0"/>
                  </a:lnTo>
                  <a:lnTo>
                    <a:pt x="457" y="0"/>
                  </a:lnTo>
                  <a:lnTo>
                    <a:pt x="457" y="42"/>
                  </a:lnTo>
                  <a:lnTo>
                    <a:pt x="318" y="240"/>
                  </a:lnTo>
                  <a:lnTo>
                    <a:pt x="436" y="387"/>
                  </a:lnTo>
                  <a:lnTo>
                    <a:pt x="506" y="457"/>
                  </a:lnTo>
                  <a:lnTo>
                    <a:pt x="506" y="499"/>
                  </a:lnTo>
                  <a:lnTo>
                    <a:pt x="319" y="499"/>
                  </a:lnTo>
                  <a:lnTo>
                    <a:pt x="198" y="326"/>
                  </a:lnTo>
                  <a:lnTo>
                    <a:pt x="168" y="333"/>
                  </a:lnTo>
                  <a:lnTo>
                    <a:pt x="168" y="414"/>
                  </a:lnTo>
                  <a:lnTo>
                    <a:pt x="175" y="457"/>
                  </a:lnTo>
                  <a:lnTo>
                    <a:pt x="168" y="499"/>
                  </a:lnTo>
                  <a:lnTo>
                    <a:pt x="14"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76" name="Google Shape;1476;p44"/>
            <p:cNvSpPr/>
            <p:nvPr/>
          </p:nvSpPr>
          <p:spPr>
            <a:xfrm>
              <a:off x="8723520" y="3803760"/>
              <a:ext cx="162000" cy="179640"/>
            </a:xfrm>
            <a:custGeom>
              <a:avLst/>
              <a:gdLst/>
              <a:ahLst/>
              <a:cxnLst/>
              <a:rect l="l" t="t" r="r" b="b"/>
              <a:pathLst>
                <a:path w="450" h="499" extrusionOk="0">
                  <a:moveTo>
                    <a:pt x="14" y="499"/>
                  </a:moveTo>
                  <a:lnTo>
                    <a:pt x="0" y="457"/>
                  </a:lnTo>
                  <a:lnTo>
                    <a:pt x="14" y="386"/>
                  </a:lnTo>
                  <a:lnTo>
                    <a:pt x="14" y="0"/>
                  </a:lnTo>
                  <a:lnTo>
                    <a:pt x="377" y="0"/>
                  </a:lnTo>
                  <a:lnTo>
                    <a:pt x="412" y="22"/>
                  </a:lnTo>
                  <a:lnTo>
                    <a:pt x="366" y="141"/>
                  </a:lnTo>
                  <a:lnTo>
                    <a:pt x="302" y="134"/>
                  </a:lnTo>
                  <a:lnTo>
                    <a:pt x="170" y="134"/>
                  </a:lnTo>
                  <a:lnTo>
                    <a:pt x="170" y="191"/>
                  </a:lnTo>
                  <a:lnTo>
                    <a:pt x="344" y="191"/>
                  </a:lnTo>
                  <a:lnTo>
                    <a:pt x="344" y="307"/>
                  </a:lnTo>
                  <a:lnTo>
                    <a:pt x="247" y="307"/>
                  </a:lnTo>
                  <a:lnTo>
                    <a:pt x="171" y="300"/>
                  </a:lnTo>
                  <a:lnTo>
                    <a:pt x="171" y="365"/>
                  </a:lnTo>
                  <a:lnTo>
                    <a:pt x="366" y="365"/>
                  </a:lnTo>
                  <a:lnTo>
                    <a:pt x="450" y="454"/>
                  </a:lnTo>
                  <a:lnTo>
                    <a:pt x="408" y="499"/>
                  </a:lnTo>
                  <a:lnTo>
                    <a:pt x="14"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77" name="Google Shape;1477;p44"/>
            <p:cNvSpPr/>
            <p:nvPr/>
          </p:nvSpPr>
          <p:spPr>
            <a:xfrm>
              <a:off x="8961480" y="3803760"/>
              <a:ext cx="58320" cy="179640"/>
            </a:xfrm>
            <a:custGeom>
              <a:avLst/>
              <a:gdLst/>
              <a:ahLst/>
              <a:cxnLst/>
              <a:rect l="l" t="t" r="r" b="b"/>
              <a:pathLst>
                <a:path w="162" h="499" extrusionOk="0">
                  <a:moveTo>
                    <a:pt x="7" y="499"/>
                  </a:moveTo>
                  <a:lnTo>
                    <a:pt x="7" y="113"/>
                  </a:lnTo>
                  <a:lnTo>
                    <a:pt x="0" y="43"/>
                  </a:lnTo>
                  <a:lnTo>
                    <a:pt x="7" y="0"/>
                  </a:lnTo>
                  <a:lnTo>
                    <a:pt x="162" y="0"/>
                  </a:lnTo>
                  <a:lnTo>
                    <a:pt x="162" y="499"/>
                  </a:lnTo>
                  <a:lnTo>
                    <a:pt x="7"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78" name="Google Shape;1478;p44"/>
            <p:cNvSpPr/>
            <p:nvPr/>
          </p:nvSpPr>
          <p:spPr>
            <a:xfrm>
              <a:off x="9040320" y="3803760"/>
              <a:ext cx="158400" cy="179640"/>
            </a:xfrm>
            <a:custGeom>
              <a:avLst/>
              <a:gdLst/>
              <a:ahLst/>
              <a:cxnLst/>
              <a:rect l="l" t="t" r="r" b="b"/>
              <a:pathLst>
                <a:path w="440" h="499" extrusionOk="0">
                  <a:moveTo>
                    <a:pt x="141" y="499"/>
                  </a:moveTo>
                  <a:lnTo>
                    <a:pt x="141" y="135"/>
                  </a:lnTo>
                  <a:lnTo>
                    <a:pt x="0" y="142"/>
                  </a:lnTo>
                  <a:lnTo>
                    <a:pt x="0" y="0"/>
                  </a:lnTo>
                  <a:lnTo>
                    <a:pt x="440" y="0"/>
                  </a:lnTo>
                  <a:lnTo>
                    <a:pt x="440" y="142"/>
                  </a:lnTo>
                  <a:lnTo>
                    <a:pt x="296" y="135"/>
                  </a:lnTo>
                  <a:lnTo>
                    <a:pt x="296" y="386"/>
                  </a:lnTo>
                  <a:lnTo>
                    <a:pt x="304" y="457"/>
                  </a:lnTo>
                  <a:lnTo>
                    <a:pt x="296" y="499"/>
                  </a:lnTo>
                  <a:lnTo>
                    <a:pt x="141"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79" name="Google Shape;1479;p44"/>
            <p:cNvSpPr/>
            <p:nvPr/>
          </p:nvSpPr>
          <p:spPr>
            <a:xfrm>
              <a:off x="8059680" y="4107960"/>
              <a:ext cx="169920" cy="179640"/>
            </a:xfrm>
            <a:custGeom>
              <a:avLst/>
              <a:gdLst/>
              <a:ahLst/>
              <a:cxnLst/>
              <a:rect l="l" t="t" r="r" b="b"/>
              <a:pathLst>
                <a:path w="472" h="499" extrusionOk="0">
                  <a:moveTo>
                    <a:pt x="8" y="499"/>
                  </a:moveTo>
                  <a:lnTo>
                    <a:pt x="8" y="113"/>
                  </a:lnTo>
                  <a:lnTo>
                    <a:pt x="0" y="43"/>
                  </a:lnTo>
                  <a:lnTo>
                    <a:pt x="8" y="0"/>
                  </a:lnTo>
                  <a:lnTo>
                    <a:pt x="163" y="0"/>
                  </a:lnTo>
                  <a:lnTo>
                    <a:pt x="163" y="191"/>
                  </a:lnTo>
                  <a:lnTo>
                    <a:pt x="310" y="191"/>
                  </a:lnTo>
                  <a:lnTo>
                    <a:pt x="310" y="0"/>
                  </a:lnTo>
                  <a:lnTo>
                    <a:pt x="465" y="0"/>
                  </a:lnTo>
                  <a:lnTo>
                    <a:pt x="465" y="265"/>
                  </a:lnTo>
                  <a:lnTo>
                    <a:pt x="472" y="313"/>
                  </a:lnTo>
                  <a:lnTo>
                    <a:pt x="472" y="499"/>
                  </a:lnTo>
                  <a:lnTo>
                    <a:pt x="310" y="499"/>
                  </a:lnTo>
                  <a:lnTo>
                    <a:pt x="310" y="320"/>
                  </a:lnTo>
                  <a:lnTo>
                    <a:pt x="163" y="320"/>
                  </a:lnTo>
                  <a:lnTo>
                    <a:pt x="163" y="369"/>
                  </a:lnTo>
                  <a:lnTo>
                    <a:pt x="170" y="499"/>
                  </a:lnTo>
                  <a:lnTo>
                    <a:pt x="8"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80" name="Google Shape;1480;p44"/>
            <p:cNvSpPr/>
            <p:nvPr/>
          </p:nvSpPr>
          <p:spPr>
            <a:xfrm>
              <a:off x="8247240" y="4107960"/>
              <a:ext cx="205920" cy="179640"/>
            </a:xfrm>
            <a:custGeom>
              <a:avLst/>
              <a:gdLst/>
              <a:ahLst/>
              <a:cxnLst/>
              <a:rect l="l" t="t" r="r" b="b"/>
              <a:pathLst>
                <a:path w="572" h="499" extrusionOk="0">
                  <a:moveTo>
                    <a:pt x="0" y="499"/>
                  </a:moveTo>
                  <a:lnTo>
                    <a:pt x="34" y="379"/>
                  </a:lnTo>
                  <a:lnTo>
                    <a:pt x="34" y="290"/>
                  </a:lnTo>
                  <a:lnTo>
                    <a:pt x="86" y="269"/>
                  </a:lnTo>
                  <a:lnTo>
                    <a:pt x="185" y="0"/>
                  </a:lnTo>
                  <a:lnTo>
                    <a:pt x="397" y="0"/>
                  </a:lnTo>
                  <a:lnTo>
                    <a:pt x="518" y="316"/>
                  </a:lnTo>
                  <a:lnTo>
                    <a:pt x="572" y="416"/>
                  </a:lnTo>
                  <a:lnTo>
                    <a:pt x="572" y="499"/>
                  </a:lnTo>
                  <a:lnTo>
                    <a:pt x="419" y="499"/>
                  </a:lnTo>
                  <a:lnTo>
                    <a:pt x="384" y="393"/>
                  </a:lnTo>
                  <a:lnTo>
                    <a:pt x="193" y="393"/>
                  </a:lnTo>
                  <a:lnTo>
                    <a:pt x="162" y="499"/>
                  </a:lnTo>
                  <a:lnTo>
                    <a:pt x="0" y="499"/>
                  </a:lnTo>
                  <a:moveTo>
                    <a:pt x="239" y="270"/>
                  </a:moveTo>
                  <a:lnTo>
                    <a:pt x="345" y="270"/>
                  </a:lnTo>
                  <a:lnTo>
                    <a:pt x="298" y="130"/>
                  </a:lnTo>
                  <a:lnTo>
                    <a:pt x="284" y="130"/>
                  </a:lnTo>
                  <a:lnTo>
                    <a:pt x="239" y="270"/>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81" name="Google Shape;1481;p44"/>
            <p:cNvSpPr/>
            <p:nvPr/>
          </p:nvSpPr>
          <p:spPr>
            <a:xfrm>
              <a:off x="8470800" y="4107960"/>
              <a:ext cx="161640" cy="179280"/>
            </a:xfrm>
            <a:custGeom>
              <a:avLst/>
              <a:gdLst/>
              <a:ahLst/>
              <a:cxnLst/>
              <a:rect l="l" t="t" r="r" b="b"/>
              <a:pathLst>
                <a:path w="449" h="498" extrusionOk="0">
                  <a:moveTo>
                    <a:pt x="14" y="113"/>
                  </a:moveTo>
                  <a:lnTo>
                    <a:pt x="0" y="42"/>
                  </a:lnTo>
                  <a:lnTo>
                    <a:pt x="14" y="0"/>
                  </a:lnTo>
                  <a:lnTo>
                    <a:pt x="268" y="0"/>
                  </a:lnTo>
                  <a:cubicBezTo>
                    <a:pt x="305" y="0"/>
                    <a:pt x="338" y="6"/>
                    <a:pt x="365" y="18"/>
                  </a:cubicBezTo>
                  <a:cubicBezTo>
                    <a:pt x="393" y="30"/>
                    <a:pt x="413" y="50"/>
                    <a:pt x="427" y="77"/>
                  </a:cubicBezTo>
                  <a:cubicBezTo>
                    <a:pt x="442" y="104"/>
                    <a:pt x="449" y="139"/>
                    <a:pt x="449" y="183"/>
                  </a:cubicBezTo>
                  <a:cubicBezTo>
                    <a:pt x="449" y="249"/>
                    <a:pt x="432" y="297"/>
                    <a:pt x="396" y="326"/>
                  </a:cubicBezTo>
                  <a:cubicBezTo>
                    <a:pt x="361" y="355"/>
                    <a:pt x="310" y="369"/>
                    <a:pt x="247" y="369"/>
                  </a:cubicBezTo>
                  <a:lnTo>
                    <a:pt x="169" y="369"/>
                  </a:lnTo>
                  <a:lnTo>
                    <a:pt x="169" y="385"/>
                  </a:lnTo>
                  <a:lnTo>
                    <a:pt x="176" y="455"/>
                  </a:lnTo>
                  <a:lnTo>
                    <a:pt x="169" y="498"/>
                  </a:lnTo>
                  <a:lnTo>
                    <a:pt x="14" y="498"/>
                  </a:lnTo>
                  <a:lnTo>
                    <a:pt x="14" y="113"/>
                  </a:lnTo>
                  <a:moveTo>
                    <a:pt x="169" y="238"/>
                  </a:moveTo>
                  <a:lnTo>
                    <a:pt x="210" y="238"/>
                  </a:lnTo>
                  <a:cubicBezTo>
                    <a:pt x="226" y="238"/>
                    <a:pt x="240" y="237"/>
                    <a:pt x="252" y="236"/>
                  </a:cubicBezTo>
                  <a:cubicBezTo>
                    <a:pt x="264" y="234"/>
                    <a:pt x="274" y="230"/>
                    <a:pt x="280" y="223"/>
                  </a:cubicBezTo>
                  <a:cubicBezTo>
                    <a:pt x="287" y="215"/>
                    <a:pt x="289" y="204"/>
                    <a:pt x="289" y="187"/>
                  </a:cubicBezTo>
                  <a:cubicBezTo>
                    <a:pt x="289" y="170"/>
                    <a:pt x="286" y="158"/>
                    <a:pt x="279" y="150"/>
                  </a:cubicBezTo>
                  <a:cubicBezTo>
                    <a:pt x="271" y="143"/>
                    <a:pt x="263" y="138"/>
                    <a:pt x="250" y="136"/>
                  </a:cubicBezTo>
                  <a:cubicBezTo>
                    <a:pt x="236" y="135"/>
                    <a:pt x="223" y="134"/>
                    <a:pt x="207" y="134"/>
                  </a:cubicBezTo>
                  <a:lnTo>
                    <a:pt x="162" y="134"/>
                  </a:lnTo>
                  <a:lnTo>
                    <a:pt x="169" y="23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82" name="Google Shape;1482;p44"/>
            <p:cNvSpPr/>
            <p:nvPr/>
          </p:nvSpPr>
          <p:spPr>
            <a:xfrm>
              <a:off x="8650440" y="4107960"/>
              <a:ext cx="162000" cy="179280"/>
            </a:xfrm>
            <a:custGeom>
              <a:avLst/>
              <a:gdLst/>
              <a:ahLst/>
              <a:cxnLst/>
              <a:rect l="l" t="t" r="r" b="b"/>
              <a:pathLst>
                <a:path w="450" h="498" extrusionOk="0">
                  <a:moveTo>
                    <a:pt x="14" y="113"/>
                  </a:moveTo>
                  <a:lnTo>
                    <a:pt x="0" y="42"/>
                  </a:lnTo>
                  <a:lnTo>
                    <a:pt x="14" y="0"/>
                  </a:lnTo>
                  <a:lnTo>
                    <a:pt x="267" y="0"/>
                  </a:lnTo>
                  <a:cubicBezTo>
                    <a:pt x="306" y="0"/>
                    <a:pt x="338" y="6"/>
                    <a:pt x="365" y="18"/>
                  </a:cubicBezTo>
                  <a:cubicBezTo>
                    <a:pt x="393" y="30"/>
                    <a:pt x="413" y="50"/>
                    <a:pt x="428" y="77"/>
                  </a:cubicBezTo>
                  <a:cubicBezTo>
                    <a:pt x="443" y="104"/>
                    <a:pt x="450" y="139"/>
                    <a:pt x="450" y="183"/>
                  </a:cubicBezTo>
                  <a:cubicBezTo>
                    <a:pt x="450" y="249"/>
                    <a:pt x="433" y="297"/>
                    <a:pt x="397" y="326"/>
                  </a:cubicBezTo>
                  <a:cubicBezTo>
                    <a:pt x="362" y="355"/>
                    <a:pt x="311" y="369"/>
                    <a:pt x="246" y="369"/>
                  </a:cubicBezTo>
                  <a:lnTo>
                    <a:pt x="169" y="369"/>
                  </a:lnTo>
                  <a:lnTo>
                    <a:pt x="169" y="385"/>
                  </a:lnTo>
                  <a:lnTo>
                    <a:pt x="176" y="455"/>
                  </a:lnTo>
                  <a:lnTo>
                    <a:pt x="169" y="498"/>
                  </a:lnTo>
                  <a:lnTo>
                    <a:pt x="14" y="498"/>
                  </a:lnTo>
                  <a:lnTo>
                    <a:pt x="14" y="113"/>
                  </a:lnTo>
                  <a:moveTo>
                    <a:pt x="169" y="238"/>
                  </a:moveTo>
                  <a:lnTo>
                    <a:pt x="209" y="238"/>
                  </a:lnTo>
                  <a:cubicBezTo>
                    <a:pt x="226" y="238"/>
                    <a:pt x="240" y="237"/>
                    <a:pt x="252" y="236"/>
                  </a:cubicBezTo>
                  <a:cubicBezTo>
                    <a:pt x="264" y="234"/>
                    <a:pt x="273" y="230"/>
                    <a:pt x="280" y="223"/>
                  </a:cubicBezTo>
                  <a:cubicBezTo>
                    <a:pt x="286" y="215"/>
                    <a:pt x="289" y="204"/>
                    <a:pt x="289" y="187"/>
                  </a:cubicBezTo>
                  <a:cubicBezTo>
                    <a:pt x="289" y="170"/>
                    <a:pt x="286" y="158"/>
                    <a:pt x="279" y="150"/>
                  </a:cubicBezTo>
                  <a:cubicBezTo>
                    <a:pt x="272" y="143"/>
                    <a:pt x="262" y="138"/>
                    <a:pt x="249" y="136"/>
                  </a:cubicBezTo>
                  <a:cubicBezTo>
                    <a:pt x="237" y="135"/>
                    <a:pt x="222" y="134"/>
                    <a:pt x="206" y="134"/>
                  </a:cubicBezTo>
                  <a:lnTo>
                    <a:pt x="161" y="134"/>
                  </a:lnTo>
                  <a:lnTo>
                    <a:pt x="169" y="238"/>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83" name="Google Shape;1483;p44"/>
            <p:cNvSpPr/>
            <p:nvPr/>
          </p:nvSpPr>
          <p:spPr>
            <a:xfrm>
              <a:off x="8830080" y="4107960"/>
              <a:ext cx="162000" cy="179640"/>
            </a:xfrm>
            <a:custGeom>
              <a:avLst/>
              <a:gdLst/>
              <a:ahLst/>
              <a:cxnLst/>
              <a:rect l="l" t="t" r="r" b="b"/>
              <a:pathLst>
                <a:path w="450" h="499" extrusionOk="0">
                  <a:moveTo>
                    <a:pt x="14" y="499"/>
                  </a:moveTo>
                  <a:lnTo>
                    <a:pt x="0" y="456"/>
                  </a:lnTo>
                  <a:lnTo>
                    <a:pt x="14" y="386"/>
                  </a:lnTo>
                  <a:lnTo>
                    <a:pt x="14" y="0"/>
                  </a:lnTo>
                  <a:lnTo>
                    <a:pt x="377" y="0"/>
                  </a:lnTo>
                  <a:lnTo>
                    <a:pt x="412" y="21"/>
                  </a:lnTo>
                  <a:lnTo>
                    <a:pt x="366" y="141"/>
                  </a:lnTo>
                  <a:lnTo>
                    <a:pt x="302" y="134"/>
                  </a:lnTo>
                  <a:lnTo>
                    <a:pt x="171" y="134"/>
                  </a:lnTo>
                  <a:lnTo>
                    <a:pt x="171" y="190"/>
                  </a:lnTo>
                  <a:lnTo>
                    <a:pt x="345" y="190"/>
                  </a:lnTo>
                  <a:lnTo>
                    <a:pt x="345" y="306"/>
                  </a:lnTo>
                  <a:lnTo>
                    <a:pt x="248" y="306"/>
                  </a:lnTo>
                  <a:lnTo>
                    <a:pt x="171" y="299"/>
                  </a:lnTo>
                  <a:lnTo>
                    <a:pt x="171" y="365"/>
                  </a:lnTo>
                  <a:lnTo>
                    <a:pt x="366" y="365"/>
                  </a:lnTo>
                  <a:lnTo>
                    <a:pt x="450" y="454"/>
                  </a:lnTo>
                  <a:lnTo>
                    <a:pt x="408" y="499"/>
                  </a:lnTo>
                  <a:lnTo>
                    <a:pt x="14"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84" name="Google Shape;1484;p44"/>
            <p:cNvSpPr/>
            <p:nvPr/>
          </p:nvSpPr>
          <p:spPr>
            <a:xfrm>
              <a:off x="9007200" y="4107960"/>
              <a:ext cx="180720" cy="179640"/>
            </a:xfrm>
            <a:custGeom>
              <a:avLst/>
              <a:gdLst/>
              <a:ahLst/>
              <a:cxnLst/>
              <a:rect l="l" t="t" r="r" b="b"/>
              <a:pathLst>
                <a:path w="502" h="499" extrusionOk="0">
                  <a:moveTo>
                    <a:pt x="14" y="499"/>
                  </a:moveTo>
                  <a:lnTo>
                    <a:pt x="14" y="113"/>
                  </a:lnTo>
                  <a:lnTo>
                    <a:pt x="0" y="43"/>
                  </a:lnTo>
                  <a:lnTo>
                    <a:pt x="14" y="0"/>
                  </a:lnTo>
                  <a:lnTo>
                    <a:pt x="156" y="0"/>
                  </a:lnTo>
                  <a:lnTo>
                    <a:pt x="298" y="178"/>
                  </a:lnTo>
                  <a:lnTo>
                    <a:pt x="332" y="236"/>
                  </a:lnTo>
                  <a:lnTo>
                    <a:pt x="339" y="236"/>
                  </a:lnTo>
                  <a:lnTo>
                    <a:pt x="339" y="0"/>
                  </a:lnTo>
                  <a:lnTo>
                    <a:pt x="502" y="0"/>
                  </a:lnTo>
                  <a:lnTo>
                    <a:pt x="502" y="43"/>
                  </a:lnTo>
                  <a:lnTo>
                    <a:pt x="495" y="113"/>
                  </a:lnTo>
                  <a:lnTo>
                    <a:pt x="495" y="499"/>
                  </a:lnTo>
                  <a:lnTo>
                    <a:pt x="354" y="499"/>
                  </a:lnTo>
                  <a:lnTo>
                    <a:pt x="178" y="258"/>
                  </a:lnTo>
                  <a:lnTo>
                    <a:pt x="170" y="258"/>
                  </a:lnTo>
                  <a:lnTo>
                    <a:pt x="170" y="300"/>
                  </a:lnTo>
                  <a:lnTo>
                    <a:pt x="178" y="499"/>
                  </a:lnTo>
                  <a:lnTo>
                    <a:pt x="14" y="499"/>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485" name="Google Shape;1485;p44"/>
            <p:cNvSpPr/>
            <p:nvPr/>
          </p:nvSpPr>
          <p:spPr>
            <a:xfrm>
              <a:off x="8039880" y="3804120"/>
              <a:ext cx="223560" cy="179280"/>
            </a:xfrm>
            <a:custGeom>
              <a:avLst/>
              <a:gdLst/>
              <a:ahLst/>
              <a:cxnLst/>
              <a:rect l="l" t="t" r="r" b="b"/>
              <a:pathLst>
                <a:path w="621" h="498" extrusionOk="0">
                  <a:moveTo>
                    <a:pt x="14" y="498"/>
                  </a:moveTo>
                  <a:lnTo>
                    <a:pt x="14" y="113"/>
                  </a:lnTo>
                  <a:lnTo>
                    <a:pt x="0" y="42"/>
                  </a:lnTo>
                  <a:lnTo>
                    <a:pt x="15" y="0"/>
                  </a:lnTo>
                  <a:lnTo>
                    <a:pt x="179" y="0"/>
                  </a:lnTo>
                  <a:lnTo>
                    <a:pt x="318" y="246"/>
                  </a:lnTo>
                  <a:lnTo>
                    <a:pt x="332" y="246"/>
                  </a:lnTo>
                  <a:lnTo>
                    <a:pt x="446" y="0"/>
                  </a:lnTo>
                  <a:lnTo>
                    <a:pt x="614" y="0"/>
                  </a:lnTo>
                  <a:lnTo>
                    <a:pt x="621" y="42"/>
                  </a:lnTo>
                  <a:lnTo>
                    <a:pt x="614" y="110"/>
                  </a:lnTo>
                  <a:lnTo>
                    <a:pt x="614" y="498"/>
                  </a:lnTo>
                  <a:lnTo>
                    <a:pt x="458" y="498"/>
                  </a:lnTo>
                  <a:lnTo>
                    <a:pt x="460" y="438"/>
                  </a:lnTo>
                  <a:lnTo>
                    <a:pt x="460" y="242"/>
                  </a:lnTo>
                  <a:lnTo>
                    <a:pt x="452" y="242"/>
                  </a:lnTo>
                  <a:lnTo>
                    <a:pt x="426" y="316"/>
                  </a:lnTo>
                  <a:lnTo>
                    <a:pt x="375" y="428"/>
                  </a:lnTo>
                  <a:lnTo>
                    <a:pt x="262" y="428"/>
                  </a:lnTo>
                  <a:lnTo>
                    <a:pt x="179" y="242"/>
                  </a:lnTo>
                  <a:lnTo>
                    <a:pt x="172" y="242"/>
                  </a:lnTo>
                  <a:lnTo>
                    <a:pt x="172" y="299"/>
                  </a:lnTo>
                  <a:lnTo>
                    <a:pt x="179" y="498"/>
                  </a:lnTo>
                  <a:lnTo>
                    <a:pt x="14" y="498"/>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86" name="Google Shape;1486;p44"/>
            <p:cNvSpPr/>
            <p:nvPr/>
          </p:nvSpPr>
          <p:spPr>
            <a:xfrm>
              <a:off x="8281080" y="3804120"/>
              <a:ext cx="205920" cy="179280"/>
            </a:xfrm>
            <a:custGeom>
              <a:avLst/>
              <a:gdLst/>
              <a:ahLst/>
              <a:cxnLst/>
              <a:rect l="l" t="t" r="r" b="b"/>
              <a:pathLst>
                <a:path w="572" h="498" extrusionOk="0">
                  <a:moveTo>
                    <a:pt x="0" y="498"/>
                  </a:moveTo>
                  <a:lnTo>
                    <a:pt x="34" y="379"/>
                  </a:lnTo>
                  <a:lnTo>
                    <a:pt x="34" y="290"/>
                  </a:lnTo>
                  <a:lnTo>
                    <a:pt x="86" y="268"/>
                  </a:lnTo>
                  <a:lnTo>
                    <a:pt x="185" y="0"/>
                  </a:lnTo>
                  <a:lnTo>
                    <a:pt x="397" y="0"/>
                  </a:lnTo>
                  <a:lnTo>
                    <a:pt x="517" y="315"/>
                  </a:lnTo>
                  <a:lnTo>
                    <a:pt x="572" y="415"/>
                  </a:lnTo>
                  <a:lnTo>
                    <a:pt x="572" y="498"/>
                  </a:lnTo>
                  <a:lnTo>
                    <a:pt x="419" y="498"/>
                  </a:lnTo>
                  <a:lnTo>
                    <a:pt x="384" y="393"/>
                  </a:lnTo>
                  <a:lnTo>
                    <a:pt x="193" y="393"/>
                  </a:lnTo>
                  <a:lnTo>
                    <a:pt x="162" y="498"/>
                  </a:lnTo>
                  <a:lnTo>
                    <a:pt x="0" y="498"/>
                  </a:lnTo>
                  <a:moveTo>
                    <a:pt x="239" y="270"/>
                  </a:moveTo>
                  <a:lnTo>
                    <a:pt x="345" y="270"/>
                  </a:lnTo>
                  <a:lnTo>
                    <a:pt x="298" y="130"/>
                  </a:lnTo>
                  <a:lnTo>
                    <a:pt x="284" y="130"/>
                  </a:lnTo>
                  <a:lnTo>
                    <a:pt x="239" y="27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87" name="Google Shape;1487;p44"/>
            <p:cNvSpPr/>
            <p:nvPr/>
          </p:nvSpPr>
          <p:spPr>
            <a:xfrm>
              <a:off x="8504640" y="3803760"/>
              <a:ext cx="182160" cy="179640"/>
            </a:xfrm>
            <a:custGeom>
              <a:avLst/>
              <a:gdLst/>
              <a:ahLst/>
              <a:cxnLst/>
              <a:rect l="l" t="t" r="r" b="b"/>
              <a:pathLst>
                <a:path w="506" h="499" extrusionOk="0">
                  <a:moveTo>
                    <a:pt x="14" y="499"/>
                  </a:moveTo>
                  <a:lnTo>
                    <a:pt x="14" y="116"/>
                  </a:lnTo>
                  <a:lnTo>
                    <a:pt x="0" y="45"/>
                  </a:lnTo>
                  <a:lnTo>
                    <a:pt x="14" y="0"/>
                  </a:lnTo>
                  <a:lnTo>
                    <a:pt x="169" y="0"/>
                  </a:lnTo>
                  <a:lnTo>
                    <a:pt x="169" y="85"/>
                  </a:lnTo>
                  <a:lnTo>
                    <a:pt x="162" y="197"/>
                  </a:lnTo>
                  <a:lnTo>
                    <a:pt x="183" y="197"/>
                  </a:lnTo>
                  <a:lnTo>
                    <a:pt x="289" y="0"/>
                  </a:lnTo>
                  <a:lnTo>
                    <a:pt x="457" y="0"/>
                  </a:lnTo>
                  <a:lnTo>
                    <a:pt x="457" y="42"/>
                  </a:lnTo>
                  <a:lnTo>
                    <a:pt x="318" y="240"/>
                  </a:lnTo>
                  <a:lnTo>
                    <a:pt x="436" y="387"/>
                  </a:lnTo>
                  <a:lnTo>
                    <a:pt x="506" y="457"/>
                  </a:lnTo>
                  <a:lnTo>
                    <a:pt x="506" y="499"/>
                  </a:lnTo>
                  <a:lnTo>
                    <a:pt x="319" y="499"/>
                  </a:lnTo>
                  <a:lnTo>
                    <a:pt x="198" y="326"/>
                  </a:lnTo>
                  <a:lnTo>
                    <a:pt x="169" y="333"/>
                  </a:lnTo>
                  <a:lnTo>
                    <a:pt x="169" y="414"/>
                  </a:lnTo>
                  <a:lnTo>
                    <a:pt x="176" y="457"/>
                  </a:lnTo>
                  <a:lnTo>
                    <a:pt x="169" y="499"/>
                  </a:lnTo>
                  <a:lnTo>
                    <a:pt x="14"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88" name="Google Shape;1488;p44"/>
            <p:cNvSpPr/>
            <p:nvPr/>
          </p:nvSpPr>
          <p:spPr>
            <a:xfrm>
              <a:off x="8704440" y="3803760"/>
              <a:ext cx="162000" cy="179640"/>
            </a:xfrm>
            <a:custGeom>
              <a:avLst/>
              <a:gdLst/>
              <a:ahLst/>
              <a:cxnLst/>
              <a:rect l="l" t="t" r="r" b="b"/>
              <a:pathLst>
                <a:path w="450" h="499" extrusionOk="0">
                  <a:moveTo>
                    <a:pt x="14" y="499"/>
                  </a:moveTo>
                  <a:lnTo>
                    <a:pt x="0" y="457"/>
                  </a:lnTo>
                  <a:lnTo>
                    <a:pt x="14" y="386"/>
                  </a:lnTo>
                  <a:lnTo>
                    <a:pt x="14" y="0"/>
                  </a:lnTo>
                  <a:lnTo>
                    <a:pt x="377" y="0"/>
                  </a:lnTo>
                  <a:lnTo>
                    <a:pt x="412" y="22"/>
                  </a:lnTo>
                  <a:lnTo>
                    <a:pt x="366" y="141"/>
                  </a:lnTo>
                  <a:lnTo>
                    <a:pt x="302" y="134"/>
                  </a:lnTo>
                  <a:lnTo>
                    <a:pt x="170" y="134"/>
                  </a:lnTo>
                  <a:lnTo>
                    <a:pt x="170" y="191"/>
                  </a:lnTo>
                  <a:lnTo>
                    <a:pt x="344" y="191"/>
                  </a:lnTo>
                  <a:lnTo>
                    <a:pt x="344" y="307"/>
                  </a:lnTo>
                  <a:lnTo>
                    <a:pt x="247" y="307"/>
                  </a:lnTo>
                  <a:lnTo>
                    <a:pt x="171" y="300"/>
                  </a:lnTo>
                  <a:lnTo>
                    <a:pt x="171" y="365"/>
                  </a:lnTo>
                  <a:lnTo>
                    <a:pt x="366" y="365"/>
                  </a:lnTo>
                  <a:lnTo>
                    <a:pt x="450" y="454"/>
                  </a:lnTo>
                  <a:lnTo>
                    <a:pt x="408" y="499"/>
                  </a:lnTo>
                  <a:lnTo>
                    <a:pt x="14"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89" name="Google Shape;1489;p44"/>
            <p:cNvSpPr/>
            <p:nvPr/>
          </p:nvSpPr>
          <p:spPr>
            <a:xfrm>
              <a:off x="8942400" y="3803760"/>
              <a:ext cx="58680" cy="179640"/>
            </a:xfrm>
            <a:custGeom>
              <a:avLst/>
              <a:gdLst/>
              <a:ahLst/>
              <a:cxnLst/>
              <a:rect l="l" t="t" r="r" b="b"/>
              <a:pathLst>
                <a:path w="163" h="499" extrusionOk="0">
                  <a:moveTo>
                    <a:pt x="7" y="499"/>
                  </a:moveTo>
                  <a:lnTo>
                    <a:pt x="7" y="113"/>
                  </a:lnTo>
                  <a:lnTo>
                    <a:pt x="0" y="43"/>
                  </a:lnTo>
                  <a:lnTo>
                    <a:pt x="7" y="0"/>
                  </a:lnTo>
                  <a:lnTo>
                    <a:pt x="163" y="0"/>
                  </a:lnTo>
                  <a:lnTo>
                    <a:pt x="163" y="499"/>
                  </a:lnTo>
                  <a:lnTo>
                    <a:pt x="7"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90" name="Google Shape;1490;p44"/>
            <p:cNvSpPr/>
            <p:nvPr/>
          </p:nvSpPr>
          <p:spPr>
            <a:xfrm>
              <a:off x="9021240" y="3803760"/>
              <a:ext cx="158400" cy="179640"/>
            </a:xfrm>
            <a:custGeom>
              <a:avLst/>
              <a:gdLst/>
              <a:ahLst/>
              <a:cxnLst/>
              <a:rect l="l" t="t" r="r" b="b"/>
              <a:pathLst>
                <a:path w="440" h="499" extrusionOk="0">
                  <a:moveTo>
                    <a:pt x="141" y="499"/>
                  </a:moveTo>
                  <a:lnTo>
                    <a:pt x="141" y="135"/>
                  </a:lnTo>
                  <a:lnTo>
                    <a:pt x="0" y="142"/>
                  </a:lnTo>
                  <a:lnTo>
                    <a:pt x="0" y="0"/>
                  </a:lnTo>
                  <a:lnTo>
                    <a:pt x="440" y="0"/>
                  </a:lnTo>
                  <a:lnTo>
                    <a:pt x="440" y="142"/>
                  </a:lnTo>
                  <a:lnTo>
                    <a:pt x="296" y="135"/>
                  </a:lnTo>
                  <a:lnTo>
                    <a:pt x="296" y="386"/>
                  </a:lnTo>
                  <a:lnTo>
                    <a:pt x="304" y="457"/>
                  </a:lnTo>
                  <a:lnTo>
                    <a:pt x="296" y="499"/>
                  </a:lnTo>
                  <a:lnTo>
                    <a:pt x="141"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91" name="Google Shape;1491;p44"/>
            <p:cNvSpPr/>
            <p:nvPr/>
          </p:nvSpPr>
          <p:spPr>
            <a:xfrm>
              <a:off x="8040600" y="4107960"/>
              <a:ext cx="169920" cy="179640"/>
            </a:xfrm>
            <a:custGeom>
              <a:avLst/>
              <a:gdLst/>
              <a:ahLst/>
              <a:cxnLst/>
              <a:rect l="l" t="t" r="r" b="b"/>
              <a:pathLst>
                <a:path w="472" h="499" extrusionOk="0">
                  <a:moveTo>
                    <a:pt x="8" y="499"/>
                  </a:moveTo>
                  <a:lnTo>
                    <a:pt x="8" y="113"/>
                  </a:lnTo>
                  <a:lnTo>
                    <a:pt x="0" y="43"/>
                  </a:lnTo>
                  <a:lnTo>
                    <a:pt x="8" y="0"/>
                  </a:lnTo>
                  <a:lnTo>
                    <a:pt x="163" y="0"/>
                  </a:lnTo>
                  <a:lnTo>
                    <a:pt x="163" y="191"/>
                  </a:lnTo>
                  <a:lnTo>
                    <a:pt x="310" y="191"/>
                  </a:lnTo>
                  <a:lnTo>
                    <a:pt x="310" y="0"/>
                  </a:lnTo>
                  <a:lnTo>
                    <a:pt x="465" y="0"/>
                  </a:lnTo>
                  <a:lnTo>
                    <a:pt x="465" y="265"/>
                  </a:lnTo>
                  <a:lnTo>
                    <a:pt x="472" y="313"/>
                  </a:lnTo>
                  <a:lnTo>
                    <a:pt x="472" y="499"/>
                  </a:lnTo>
                  <a:lnTo>
                    <a:pt x="310" y="499"/>
                  </a:lnTo>
                  <a:lnTo>
                    <a:pt x="310" y="320"/>
                  </a:lnTo>
                  <a:lnTo>
                    <a:pt x="163" y="320"/>
                  </a:lnTo>
                  <a:lnTo>
                    <a:pt x="163" y="369"/>
                  </a:lnTo>
                  <a:lnTo>
                    <a:pt x="170" y="499"/>
                  </a:lnTo>
                  <a:lnTo>
                    <a:pt x="8"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92" name="Google Shape;1492;p44"/>
            <p:cNvSpPr/>
            <p:nvPr/>
          </p:nvSpPr>
          <p:spPr>
            <a:xfrm>
              <a:off x="8228160" y="4107960"/>
              <a:ext cx="205920" cy="179640"/>
            </a:xfrm>
            <a:custGeom>
              <a:avLst/>
              <a:gdLst/>
              <a:ahLst/>
              <a:cxnLst/>
              <a:rect l="l" t="t" r="r" b="b"/>
              <a:pathLst>
                <a:path w="572" h="499" extrusionOk="0">
                  <a:moveTo>
                    <a:pt x="0" y="499"/>
                  </a:moveTo>
                  <a:lnTo>
                    <a:pt x="34" y="379"/>
                  </a:lnTo>
                  <a:lnTo>
                    <a:pt x="34" y="290"/>
                  </a:lnTo>
                  <a:lnTo>
                    <a:pt x="86" y="269"/>
                  </a:lnTo>
                  <a:lnTo>
                    <a:pt x="185" y="0"/>
                  </a:lnTo>
                  <a:lnTo>
                    <a:pt x="397" y="0"/>
                  </a:lnTo>
                  <a:lnTo>
                    <a:pt x="518" y="316"/>
                  </a:lnTo>
                  <a:lnTo>
                    <a:pt x="572" y="416"/>
                  </a:lnTo>
                  <a:lnTo>
                    <a:pt x="572" y="499"/>
                  </a:lnTo>
                  <a:lnTo>
                    <a:pt x="419" y="499"/>
                  </a:lnTo>
                  <a:lnTo>
                    <a:pt x="384" y="393"/>
                  </a:lnTo>
                  <a:lnTo>
                    <a:pt x="193" y="393"/>
                  </a:lnTo>
                  <a:lnTo>
                    <a:pt x="162" y="499"/>
                  </a:lnTo>
                  <a:lnTo>
                    <a:pt x="0" y="499"/>
                  </a:lnTo>
                  <a:moveTo>
                    <a:pt x="239" y="270"/>
                  </a:moveTo>
                  <a:lnTo>
                    <a:pt x="345" y="270"/>
                  </a:lnTo>
                  <a:lnTo>
                    <a:pt x="299" y="130"/>
                  </a:lnTo>
                  <a:lnTo>
                    <a:pt x="284" y="130"/>
                  </a:lnTo>
                  <a:lnTo>
                    <a:pt x="239" y="27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93" name="Google Shape;1493;p44"/>
            <p:cNvSpPr/>
            <p:nvPr/>
          </p:nvSpPr>
          <p:spPr>
            <a:xfrm>
              <a:off x="8451720" y="4107960"/>
              <a:ext cx="161640" cy="179280"/>
            </a:xfrm>
            <a:custGeom>
              <a:avLst/>
              <a:gdLst/>
              <a:ahLst/>
              <a:cxnLst/>
              <a:rect l="l" t="t" r="r" b="b"/>
              <a:pathLst>
                <a:path w="449" h="498" extrusionOk="0">
                  <a:moveTo>
                    <a:pt x="14" y="113"/>
                  </a:moveTo>
                  <a:lnTo>
                    <a:pt x="0" y="42"/>
                  </a:lnTo>
                  <a:lnTo>
                    <a:pt x="14" y="0"/>
                  </a:lnTo>
                  <a:lnTo>
                    <a:pt x="268" y="0"/>
                  </a:lnTo>
                  <a:cubicBezTo>
                    <a:pt x="306" y="0"/>
                    <a:pt x="338" y="6"/>
                    <a:pt x="365" y="18"/>
                  </a:cubicBezTo>
                  <a:cubicBezTo>
                    <a:pt x="393" y="30"/>
                    <a:pt x="413" y="50"/>
                    <a:pt x="427" y="77"/>
                  </a:cubicBezTo>
                  <a:cubicBezTo>
                    <a:pt x="442" y="104"/>
                    <a:pt x="449" y="139"/>
                    <a:pt x="449" y="183"/>
                  </a:cubicBezTo>
                  <a:cubicBezTo>
                    <a:pt x="449" y="249"/>
                    <a:pt x="432" y="297"/>
                    <a:pt x="396" y="326"/>
                  </a:cubicBezTo>
                  <a:cubicBezTo>
                    <a:pt x="361" y="355"/>
                    <a:pt x="311" y="369"/>
                    <a:pt x="247" y="369"/>
                  </a:cubicBezTo>
                  <a:lnTo>
                    <a:pt x="169" y="369"/>
                  </a:lnTo>
                  <a:lnTo>
                    <a:pt x="169" y="385"/>
                  </a:lnTo>
                  <a:lnTo>
                    <a:pt x="176" y="455"/>
                  </a:lnTo>
                  <a:lnTo>
                    <a:pt x="169" y="498"/>
                  </a:lnTo>
                  <a:lnTo>
                    <a:pt x="14" y="498"/>
                  </a:lnTo>
                  <a:lnTo>
                    <a:pt x="14" y="113"/>
                  </a:lnTo>
                  <a:moveTo>
                    <a:pt x="169" y="238"/>
                  </a:moveTo>
                  <a:lnTo>
                    <a:pt x="210" y="238"/>
                  </a:lnTo>
                  <a:cubicBezTo>
                    <a:pt x="226" y="238"/>
                    <a:pt x="240" y="238"/>
                    <a:pt x="252" y="236"/>
                  </a:cubicBezTo>
                  <a:cubicBezTo>
                    <a:pt x="263" y="235"/>
                    <a:pt x="274" y="230"/>
                    <a:pt x="280" y="223"/>
                  </a:cubicBezTo>
                  <a:cubicBezTo>
                    <a:pt x="287" y="215"/>
                    <a:pt x="290" y="204"/>
                    <a:pt x="290" y="187"/>
                  </a:cubicBezTo>
                  <a:cubicBezTo>
                    <a:pt x="290" y="170"/>
                    <a:pt x="286" y="158"/>
                    <a:pt x="279" y="150"/>
                  </a:cubicBezTo>
                  <a:cubicBezTo>
                    <a:pt x="271" y="143"/>
                    <a:pt x="263" y="138"/>
                    <a:pt x="250" y="136"/>
                  </a:cubicBezTo>
                  <a:cubicBezTo>
                    <a:pt x="238" y="135"/>
                    <a:pt x="223" y="134"/>
                    <a:pt x="207" y="134"/>
                  </a:cubicBezTo>
                  <a:lnTo>
                    <a:pt x="162" y="134"/>
                  </a:lnTo>
                  <a:lnTo>
                    <a:pt x="169" y="238"/>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94" name="Google Shape;1494;p44"/>
            <p:cNvSpPr/>
            <p:nvPr/>
          </p:nvSpPr>
          <p:spPr>
            <a:xfrm>
              <a:off x="8631360" y="4107960"/>
              <a:ext cx="162000" cy="179280"/>
            </a:xfrm>
            <a:custGeom>
              <a:avLst/>
              <a:gdLst/>
              <a:ahLst/>
              <a:cxnLst/>
              <a:rect l="l" t="t" r="r" b="b"/>
              <a:pathLst>
                <a:path w="450" h="498" extrusionOk="0">
                  <a:moveTo>
                    <a:pt x="14" y="113"/>
                  </a:moveTo>
                  <a:lnTo>
                    <a:pt x="0" y="42"/>
                  </a:lnTo>
                  <a:lnTo>
                    <a:pt x="14" y="0"/>
                  </a:lnTo>
                  <a:lnTo>
                    <a:pt x="268" y="0"/>
                  </a:lnTo>
                  <a:cubicBezTo>
                    <a:pt x="306" y="0"/>
                    <a:pt x="338" y="6"/>
                    <a:pt x="365" y="18"/>
                  </a:cubicBezTo>
                  <a:cubicBezTo>
                    <a:pt x="393" y="30"/>
                    <a:pt x="414" y="50"/>
                    <a:pt x="428" y="77"/>
                  </a:cubicBezTo>
                  <a:cubicBezTo>
                    <a:pt x="443" y="104"/>
                    <a:pt x="450" y="139"/>
                    <a:pt x="450" y="183"/>
                  </a:cubicBezTo>
                  <a:cubicBezTo>
                    <a:pt x="450" y="249"/>
                    <a:pt x="433" y="297"/>
                    <a:pt x="397" y="326"/>
                  </a:cubicBezTo>
                  <a:cubicBezTo>
                    <a:pt x="362" y="355"/>
                    <a:pt x="311" y="369"/>
                    <a:pt x="246" y="369"/>
                  </a:cubicBezTo>
                  <a:lnTo>
                    <a:pt x="169" y="369"/>
                  </a:lnTo>
                  <a:lnTo>
                    <a:pt x="169" y="385"/>
                  </a:lnTo>
                  <a:lnTo>
                    <a:pt x="176" y="455"/>
                  </a:lnTo>
                  <a:lnTo>
                    <a:pt x="169" y="498"/>
                  </a:lnTo>
                  <a:lnTo>
                    <a:pt x="14" y="498"/>
                  </a:lnTo>
                  <a:lnTo>
                    <a:pt x="14" y="113"/>
                  </a:lnTo>
                  <a:moveTo>
                    <a:pt x="169" y="238"/>
                  </a:moveTo>
                  <a:lnTo>
                    <a:pt x="209" y="238"/>
                  </a:lnTo>
                  <a:cubicBezTo>
                    <a:pt x="226" y="238"/>
                    <a:pt x="240" y="237"/>
                    <a:pt x="252" y="236"/>
                  </a:cubicBezTo>
                  <a:cubicBezTo>
                    <a:pt x="264" y="234"/>
                    <a:pt x="273" y="230"/>
                    <a:pt x="280" y="223"/>
                  </a:cubicBezTo>
                  <a:cubicBezTo>
                    <a:pt x="286" y="215"/>
                    <a:pt x="290" y="204"/>
                    <a:pt x="290" y="187"/>
                  </a:cubicBezTo>
                  <a:cubicBezTo>
                    <a:pt x="290" y="170"/>
                    <a:pt x="286" y="158"/>
                    <a:pt x="279" y="150"/>
                  </a:cubicBezTo>
                  <a:cubicBezTo>
                    <a:pt x="272" y="143"/>
                    <a:pt x="263" y="138"/>
                    <a:pt x="250" y="136"/>
                  </a:cubicBezTo>
                  <a:cubicBezTo>
                    <a:pt x="238" y="135"/>
                    <a:pt x="223" y="134"/>
                    <a:pt x="206" y="134"/>
                  </a:cubicBezTo>
                  <a:lnTo>
                    <a:pt x="161" y="134"/>
                  </a:lnTo>
                  <a:lnTo>
                    <a:pt x="169" y="238"/>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95" name="Google Shape;1495;p44"/>
            <p:cNvSpPr/>
            <p:nvPr/>
          </p:nvSpPr>
          <p:spPr>
            <a:xfrm>
              <a:off x="8811000" y="4107960"/>
              <a:ext cx="162000" cy="179640"/>
            </a:xfrm>
            <a:custGeom>
              <a:avLst/>
              <a:gdLst/>
              <a:ahLst/>
              <a:cxnLst/>
              <a:rect l="l" t="t" r="r" b="b"/>
              <a:pathLst>
                <a:path w="450" h="499" extrusionOk="0">
                  <a:moveTo>
                    <a:pt x="14" y="499"/>
                  </a:moveTo>
                  <a:lnTo>
                    <a:pt x="0" y="456"/>
                  </a:lnTo>
                  <a:lnTo>
                    <a:pt x="14" y="386"/>
                  </a:lnTo>
                  <a:lnTo>
                    <a:pt x="14" y="0"/>
                  </a:lnTo>
                  <a:lnTo>
                    <a:pt x="377" y="0"/>
                  </a:lnTo>
                  <a:lnTo>
                    <a:pt x="412" y="21"/>
                  </a:lnTo>
                  <a:lnTo>
                    <a:pt x="366" y="141"/>
                  </a:lnTo>
                  <a:lnTo>
                    <a:pt x="302" y="134"/>
                  </a:lnTo>
                  <a:lnTo>
                    <a:pt x="171" y="134"/>
                  </a:lnTo>
                  <a:lnTo>
                    <a:pt x="171" y="190"/>
                  </a:lnTo>
                  <a:lnTo>
                    <a:pt x="345" y="190"/>
                  </a:lnTo>
                  <a:lnTo>
                    <a:pt x="345" y="306"/>
                  </a:lnTo>
                  <a:lnTo>
                    <a:pt x="248" y="306"/>
                  </a:lnTo>
                  <a:lnTo>
                    <a:pt x="171" y="299"/>
                  </a:lnTo>
                  <a:lnTo>
                    <a:pt x="171" y="365"/>
                  </a:lnTo>
                  <a:lnTo>
                    <a:pt x="366" y="365"/>
                  </a:lnTo>
                  <a:lnTo>
                    <a:pt x="450" y="454"/>
                  </a:lnTo>
                  <a:lnTo>
                    <a:pt x="409" y="499"/>
                  </a:lnTo>
                  <a:lnTo>
                    <a:pt x="14"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96" name="Google Shape;1496;p44"/>
            <p:cNvSpPr/>
            <p:nvPr/>
          </p:nvSpPr>
          <p:spPr>
            <a:xfrm>
              <a:off x="8988120" y="4107960"/>
              <a:ext cx="180720" cy="179640"/>
            </a:xfrm>
            <a:custGeom>
              <a:avLst/>
              <a:gdLst/>
              <a:ahLst/>
              <a:cxnLst/>
              <a:rect l="l" t="t" r="r" b="b"/>
              <a:pathLst>
                <a:path w="502" h="499" extrusionOk="0">
                  <a:moveTo>
                    <a:pt x="14" y="499"/>
                  </a:moveTo>
                  <a:lnTo>
                    <a:pt x="14" y="113"/>
                  </a:lnTo>
                  <a:lnTo>
                    <a:pt x="0" y="43"/>
                  </a:lnTo>
                  <a:lnTo>
                    <a:pt x="14" y="0"/>
                  </a:lnTo>
                  <a:lnTo>
                    <a:pt x="156" y="0"/>
                  </a:lnTo>
                  <a:lnTo>
                    <a:pt x="298" y="178"/>
                  </a:lnTo>
                  <a:lnTo>
                    <a:pt x="332" y="236"/>
                  </a:lnTo>
                  <a:lnTo>
                    <a:pt x="339" y="236"/>
                  </a:lnTo>
                  <a:lnTo>
                    <a:pt x="339" y="0"/>
                  </a:lnTo>
                  <a:lnTo>
                    <a:pt x="502" y="0"/>
                  </a:lnTo>
                  <a:lnTo>
                    <a:pt x="502" y="43"/>
                  </a:lnTo>
                  <a:lnTo>
                    <a:pt x="495" y="113"/>
                  </a:lnTo>
                  <a:lnTo>
                    <a:pt x="495" y="499"/>
                  </a:lnTo>
                  <a:lnTo>
                    <a:pt x="354" y="499"/>
                  </a:lnTo>
                  <a:lnTo>
                    <a:pt x="178" y="258"/>
                  </a:lnTo>
                  <a:lnTo>
                    <a:pt x="171" y="258"/>
                  </a:lnTo>
                  <a:lnTo>
                    <a:pt x="171" y="300"/>
                  </a:lnTo>
                  <a:lnTo>
                    <a:pt x="178" y="499"/>
                  </a:lnTo>
                  <a:lnTo>
                    <a:pt x="14" y="499"/>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
        <p:nvSpPr>
          <p:cNvPr id="3" name="Metin kutusu 2">
            <a:extLst>
              <a:ext uri="{FF2B5EF4-FFF2-40B4-BE49-F238E27FC236}">
                <a16:creationId xmlns:a16="http://schemas.microsoft.com/office/drawing/2014/main" id="{93706FC2-3C0B-1343-6B5B-7E4631E37664}"/>
              </a:ext>
            </a:extLst>
          </p:cNvPr>
          <p:cNvSpPr txBox="1"/>
          <p:nvPr/>
        </p:nvSpPr>
        <p:spPr>
          <a:xfrm>
            <a:off x="2161151" y="3210042"/>
            <a:ext cx="5106838" cy="369332"/>
          </a:xfrm>
          <a:prstGeom prst="rect">
            <a:avLst/>
          </a:prstGeom>
          <a:noFill/>
          <a:ln w="38100">
            <a:solidFill>
              <a:schemeClr val="accent1"/>
            </a:solidFill>
          </a:ln>
        </p:spPr>
        <p:txBody>
          <a:bodyPr wrap="square" rtlCol="0">
            <a:spAutoFit/>
          </a:bodyPr>
          <a:lstStyle/>
          <a:p>
            <a:r>
              <a:rPr lang="tr-TR" sz="1800" dirty="0">
                <a:latin typeface="Work Sans Medium" pitchFamily="2" charset="0"/>
              </a:rPr>
              <a:t>Her bir soru için 1,5 dakika süreniz olacak.</a:t>
            </a:r>
          </a:p>
        </p:txBody>
      </p:sp>
    </p:spTree>
    <p:extLst>
      <p:ext uri="{BB962C8B-B14F-4D97-AF65-F5344CB8AC3E}">
        <p14:creationId xmlns:p14="http://schemas.microsoft.com/office/powerpoint/2010/main" val="334397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419"/>
                                        </p:tgtEl>
                                        <p:attrNameLst>
                                          <p:attrName>style.visibility</p:attrName>
                                        </p:attrNameLst>
                                      </p:cBhvr>
                                      <p:to>
                                        <p:strVal val="visible"/>
                                      </p:to>
                                    </p:set>
                                    <p:animEffect transition="in" filter="wipe(left)">
                                      <p:cBhvr>
                                        <p:cTn id="7" dur="750"/>
                                        <p:tgtEl>
                                          <p:spTgt spid="1419"/>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424"/>
                                        </p:tgtEl>
                                        <p:attrNameLst>
                                          <p:attrName>style.visibility</p:attrName>
                                        </p:attrNameLst>
                                      </p:cBhvr>
                                      <p:to>
                                        <p:strVal val="visible"/>
                                      </p:to>
                                    </p:set>
                                    <p:animEffect transition="in" filter="wipe(left)">
                                      <p:cBhvr>
                                        <p:cTn id="11" dur="500"/>
                                        <p:tgtEl>
                                          <p:spTgt spid="1424"/>
                                        </p:tgtEl>
                                      </p:cBhvr>
                                    </p:animEffect>
                                  </p:childTnLst>
                                </p:cTn>
                              </p:par>
                            </p:childTnLst>
                          </p:cTn>
                        </p:par>
                        <p:par>
                          <p:cTn id="12" fill="hold">
                            <p:stCondLst>
                              <p:cond delay="1250"/>
                            </p:stCondLst>
                            <p:childTnLst>
                              <p:par>
                                <p:cTn id="13" presetID="22" presetClass="entr" presetSubtype="8" fill="hold" grpId="0" nodeType="afterEffect">
                                  <p:stCondLst>
                                    <p:cond delay="0"/>
                                  </p:stCondLst>
                                  <p:childTnLst>
                                    <p:set>
                                      <p:cBhvr>
                                        <p:cTn id="14" dur="1" fill="hold">
                                          <p:stCondLst>
                                            <p:cond delay="0"/>
                                          </p:stCondLst>
                                        </p:cTn>
                                        <p:tgtEl>
                                          <p:spTgt spid="1428">
                                            <p:txEl>
                                              <p:pRg st="0" end="0"/>
                                            </p:txEl>
                                          </p:spTgt>
                                        </p:tgtEl>
                                        <p:attrNameLst>
                                          <p:attrName>style.visibility</p:attrName>
                                        </p:attrNameLst>
                                      </p:cBhvr>
                                      <p:to>
                                        <p:strVal val="visible"/>
                                      </p:to>
                                    </p:set>
                                    <p:animEffect transition="in" filter="wipe(left)">
                                      <p:cBhvr>
                                        <p:cTn id="15" dur="500"/>
                                        <p:tgtEl>
                                          <p:spTgt spid="1428">
                                            <p:txEl>
                                              <p:pRg st="0" end="0"/>
                                            </p:txEl>
                                          </p:spTgt>
                                        </p:tgtEl>
                                      </p:cBhvr>
                                    </p:animEffect>
                                  </p:childTnLst>
                                </p:cTn>
                              </p:par>
                            </p:childTnLst>
                          </p:cTn>
                        </p:par>
                        <p:par>
                          <p:cTn id="16" fill="hold">
                            <p:stCondLst>
                              <p:cond delay="1750"/>
                            </p:stCondLst>
                            <p:childTnLst>
                              <p:par>
                                <p:cTn id="17" presetID="47" presetClass="entr" presetSubtype="0" fill="hold" grpId="0" nodeType="afterEffect">
                                  <p:stCondLst>
                                    <p:cond delay="0"/>
                                  </p:stCondLst>
                                  <p:childTnLst>
                                    <p:set>
                                      <p:cBhvr>
                                        <p:cTn id="18" dur="1" fill="hold">
                                          <p:stCondLst>
                                            <p:cond delay="0"/>
                                          </p:stCondLst>
                                        </p:cTn>
                                        <p:tgtEl>
                                          <p:spTgt spid="1421">
                                            <p:txEl>
                                              <p:pRg st="0" end="0"/>
                                            </p:txEl>
                                          </p:spTgt>
                                        </p:tgtEl>
                                        <p:attrNameLst>
                                          <p:attrName>style.visibility</p:attrName>
                                        </p:attrNameLst>
                                      </p:cBhvr>
                                      <p:to>
                                        <p:strVal val="visible"/>
                                      </p:to>
                                    </p:set>
                                    <p:animEffect transition="in" filter="fade">
                                      <p:cBhvr>
                                        <p:cTn id="19" dur="750"/>
                                        <p:tgtEl>
                                          <p:spTgt spid="1421">
                                            <p:txEl>
                                              <p:pRg st="0" end="0"/>
                                            </p:txEl>
                                          </p:spTgt>
                                        </p:tgtEl>
                                      </p:cBhvr>
                                    </p:animEffect>
                                    <p:anim calcmode="lin" valueType="num">
                                      <p:cBhvr>
                                        <p:cTn id="20" dur="750" fill="hold"/>
                                        <p:tgtEl>
                                          <p:spTgt spid="1421">
                                            <p:txEl>
                                              <p:pRg st="0" end="0"/>
                                            </p:txEl>
                                          </p:spTgt>
                                        </p:tgtEl>
                                        <p:attrNameLst>
                                          <p:attrName>ppt_x</p:attrName>
                                        </p:attrNameLst>
                                      </p:cBhvr>
                                      <p:tavLst>
                                        <p:tav tm="0">
                                          <p:val>
                                            <p:strVal val="#ppt_x"/>
                                          </p:val>
                                        </p:tav>
                                        <p:tav tm="100000">
                                          <p:val>
                                            <p:strVal val="#ppt_x"/>
                                          </p:val>
                                        </p:tav>
                                      </p:tavLst>
                                    </p:anim>
                                    <p:anim calcmode="lin" valueType="num">
                                      <p:cBhvr>
                                        <p:cTn id="21" dur="750" fill="hold"/>
                                        <p:tgtEl>
                                          <p:spTgt spid="1421">
                                            <p:txEl>
                                              <p:pRg st="0" end="0"/>
                                            </p:txEl>
                                          </p:spTgt>
                                        </p:tgtEl>
                                        <p:attrNameLst>
                                          <p:attrName>ppt_y</p:attrName>
                                        </p:attrNameLst>
                                      </p:cBhvr>
                                      <p:tavLst>
                                        <p:tav tm="0">
                                          <p:val>
                                            <p:strVal val="#ppt_y-.1"/>
                                          </p:val>
                                        </p:tav>
                                        <p:tav tm="100000">
                                          <p:val>
                                            <p:strVal val="#ppt_y"/>
                                          </p:val>
                                        </p:tav>
                                      </p:tavLst>
                                    </p:anim>
                                  </p:childTnLst>
                                </p:cTn>
                              </p:par>
                            </p:childTnLst>
                          </p:cTn>
                        </p:par>
                        <p:par>
                          <p:cTn id="22" fill="hold">
                            <p:stCondLst>
                              <p:cond delay="2500"/>
                            </p:stCondLst>
                            <p:childTnLst>
                              <p:par>
                                <p:cTn id="23" presetID="22" presetClass="entr" presetSubtype="8" fill="hold" grpId="0" nodeType="afterEffect">
                                  <p:stCondLst>
                                    <p:cond delay="0"/>
                                  </p:stCondLst>
                                  <p:childTnLst>
                                    <p:set>
                                      <p:cBhvr>
                                        <p:cTn id="24" dur="1" fill="hold">
                                          <p:stCondLst>
                                            <p:cond delay="0"/>
                                          </p:stCondLst>
                                        </p:cTn>
                                        <p:tgtEl>
                                          <p:spTgt spid="1426"/>
                                        </p:tgtEl>
                                        <p:attrNameLst>
                                          <p:attrName>style.visibility</p:attrName>
                                        </p:attrNameLst>
                                      </p:cBhvr>
                                      <p:to>
                                        <p:strVal val="visible"/>
                                      </p:to>
                                    </p:set>
                                    <p:animEffect transition="in" filter="wipe(left)">
                                      <p:cBhvr>
                                        <p:cTn id="25" dur="500"/>
                                        <p:tgtEl>
                                          <p:spTgt spid="1426"/>
                                        </p:tgtEl>
                                      </p:cBhvr>
                                    </p:animEffect>
                                  </p:childTnLst>
                                </p:cTn>
                              </p:par>
                            </p:childTnLst>
                          </p:cTn>
                        </p:par>
                        <p:par>
                          <p:cTn id="26" fill="hold">
                            <p:stCondLst>
                              <p:cond delay="3000"/>
                            </p:stCondLst>
                            <p:childTnLst>
                              <p:par>
                                <p:cTn id="27" presetID="22" presetClass="entr" presetSubtype="8" fill="hold" grpId="0" nodeType="afterEffect">
                                  <p:stCondLst>
                                    <p:cond delay="0"/>
                                  </p:stCondLst>
                                  <p:childTnLst>
                                    <p:set>
                                      <p:cBhvr>
                                        <p:cTn id="28" dur="1" fill="hold">
                                          <p:stCondLst>
                                            <p:cond delay="0"/>
                                          </p:stCondLst>
                                        </p:cTn>
                                        <p:tgtEl>
                                          <p:spTgt spid="1418">
                                            <p:txEl>
                                              <p:pRg st="0" end="0"/>
                                            </p:txEl>
                                          </p:spTgt>
                                        </p:tgtEl>
                                        <p:attrNameLst>
                                          <p:attrName>style.visibility</p:attrName>
                                        </p:attrNameLst>
                                      </p:cBhvr>
                                      <p:to>
                                        <p:strVal val="visible"/>
                                      </p:to>
                                    </p:set>
                                    <p:animEffect transition="in" filter="wipe(left)">
                                      <p:cBhvr>
                                        <p:cTn id="29" dur="500"/>
                                        <p:tgtEl>
                                          <p:spTgt spid="1418">
                                            <p:txEl>
                                              <p:pRg st="0" end="0"/>
                                            </p:txEl>
                                          </p:spTgt>
                                        </p:tgtEl>
                                      </p:cBhvr>
                                    </p:animEffect>
                                  </p:childTnLst>
                                </p:cTn>
                              </p:par>
                            </p:childTnLst>
                          </p:cTn>
                        </p:par>
                        <p:par>
                          <p:cTn id="30" fill="hold">
                            <p:stCondLst>
                              <p:cond delay="3500"/>
                            </p:stCondLst>
                            <p:childTnLst>
                              <p:par>
                                <p:cTn id="31" presetID="47" presetClass="entr" presetSubtype="0" fill="hold" grpId="0" nodeType="afterEffect">
                                  <p:stCondLst>
                                    <p:cond delay="0"/>
                                  </p:stCondLst>
                                  <p:childTnLst>
                                    <p:set>
                                      <p:cBhvr>
                                        <p:cTn id="32" dur="1" fill="hold">
                                          <p:stCondLst>
                                            <p:cond delay="0"/>
                                          </p:stCondLst>
                                        </p:cTn>
                                        <p:tgtEl>
                                          <p:spTgt spid="1422">
                                            <p:txEl>
                                              <p:pRg st="0" end="0"/>
                                            </p:txEl>
                                          </p:spTgt>
                                        </p:tgtEl>
                                        <p:attrNameLst>
                                          <p:attrName>style.visibility</p:attrName>
                                        </p:attrNameLst>
                                      </p:cBhvr>
                                      <p:to>
                                        <p:strVal val="visible"/>
                                      </p:to>
                                    </p:set>
                                    <p:animEffect transition="in" filter="fade">
                                      <p:cBhvr>
                                        <p:cTn id="33" dur="750"/>
                                        <p:tgtEl>
                                          <p:spTgt spid="1422">
                                            <p:txEl>
                                              <p:pRg st="0" end="0"/>
                                            </p:txEl>
                                          </p:spTgt>
                                        </p:tgtEl>
                                      </p:cBhvr>
                                    </p:animEffect>
                                    <p:anim calcmode="lin" valueType="num">
                                      <p:cBhvr>
                                        <p:cTn id="34" dur="750" fill="hold"/>
                                        <p:tgtEl>
                                          <p:spTgt spid="1422">
                                            <p:txEl>
                                              <p:pRg st="0" end="0"/>
                                            </p:txEl>
                                          </p:spTgt>
                                        </p:tgtEl>
                                        <p:attrNameLst>
                                          <p:attrName>ppt_x</p:attrName>
                                        </p:attrNameLst>
                                      </p:cBhvr>
                                      <p:tavLst>
                                        <p:tav tm="0">
                                          <p:val>
                                            <p:strVal val="#ppt_x"/>
                                          </p:val>
                                        </p:tav>
                                        <p:tav tm="100000">
                                          <p:val>
                                            <p:strVal val="#ppt_x"/>
                                          </p:val>
                                        </p:tav>
                                      </p:tavLst>
                                    </p:anim>
                                    <p:anim calcmode="lin" valueType="num">
                                      <p:cBhvr>
                                        <p:cTn id="35" dur="750" fill="hold"/>
                                        <p:tgtEl>
                                          <p:spTgt spid="1422">
                                            <p:txEl>
                                              <p:pRg st="0" end="0"/>
                                            </p:txEl>
                                          </p:spTgt>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0" presetClass="entr" presetSubtype="0" fill="hold" grpId="0" nodeType="afterEffect">
                                  <p:stCondLst>
                                    <p:cond delay="0"/>
                                  </p:stCondLst>
                                  <p:childTnLst>
                                    <p:set>
                                      <p:cBhvr>
                                        <p:cTn id="38" dur="1" fill="hold">
                                          <p:stCondLst>
                                            <p:cond delay="0"/>
                                          </p:stCondLst>
                                        </p:cTn>
                                        <p:tgtEl>
                                          <p:spTgt spid="3">
                                            <p:bg/>
                                          </p:spTgt>
                                        </p:tgtEl>
                                        <p:attrNameLst>
                                          <p:attrName>style.visibility</p:attrName>
                                        </p:attrNameLst>
                                      </p:cBhvr>
                                      <p:to>
                                        <p:strVal val="visible"/>
                                      </p:to>
                                    </p:set>
                                    <p:animEffect transition="in" filter="wedge">
                                      <p:cBhvr>
                                        <p:cTn id="39" dur="750"/>
                                        <p:tgtEl>
                                          <p:spTgt spid="3">
                                            <p:bg/>
                                          </p:spTgt>
                                        </p:tgtEl>
                                      </p:cBhvr>
                                    </p:animEffect>
                                  </p:childTnLst>
                                </p:cTn>
                              </p:par>
                            </p:childTnLst>
                          </p:cTn>
                        </p:par>
                        <p:par>
                          <p:cTn id="40" fill="hold">
                            <p:stCondLst>
                              <p:cond delay="5000"/>
                            </p:stCondLst>
                            <p:childTnLst>
                              <p:par>
                                <p:cTn id="41" presetID="20" presetClass="entr" presetSubtype="0" fill="hold" grpId="0" nodeType="afterEffect">
                                  <p:stCondLst>
                                    <p:cond delay="0"/>
                                  </p:stCondLst>
                                  <p:childTnLst>
                                    <p:set>
                                      <p:cBhvr>
                                        <p:cTn id="42" dur="1" fill="hold">
                                          <p:stCondLst>
                                            <p:cond delay="0"/>
                                          </p:stCondLst>
                                        </p:cTn>
                                        <p:tgtEl>
                                          <p:spTgt spid="3">
                                            <p:txEl>
                                              <p:pRg st="0" end="0"/>
                                            </p:txEl>
                                          </p:spTgt>
                                        </p:tgtEl>
                                        <p:attrNameLst>
                                          <p:attrName>style.visibility</p:attrName>
                                        </p:attrNameLst>
                                      </p:cBhvr>
                                      <p:to>
                                        <p:strVal val="visible"/>
                                      </p:to>
                                    </p:set>
                                    <p:animEffect transition="in" filter="wedge">
                                      <p:cBhvr>
                                        <p:cTn id="43" dur="750"/>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8" grpId="0" build="p"/>
      <p:bldP spid="1419" grpId="0"/>
      <p:bldP spid="1421" grpId="0" build="p"/>
      <p:bldP spid="1422" grpId="0" build="p"/>
      <p:bldP spid="1424" grpId="0"/>
      <p:bldP spid="1426" grpId="0"/>
      <p:bldP spid="1428" grpId="0" build="p"/>
      <p:bldP spid="3" grpId="0" build="p"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500"/>
        <p:cNvGrpSpPr/>
        <p:nvPr/>
      </p:nvGrpSpPr>
      <p:grpSpPr>
        <a:xfrm>
          <a:off x="0" y="0"/>
          <a:ext cx="0" cy="0"/>
          <a:chOff x="0" y="0"/>
          <a:chExt cx="0" cy="0"/>
        </a:xfrm>
      </p:grpSpPr>
      <p:sp>
        <p:nvSpPr>
          <p:cNvPr id="2" name="Metin kutusu 1">
            <a:extLst>
              <a:ext uri="{FF2B5EF4-FFF2-40B4-BE49-F238E27FC236}">
                <a16:creationId xmlns:a16="http://schemas.microsoft.com/office/drawing/2014/main" id="{81545A1F-4BA8-B58A-1358-B57BDA0C46E9}"/>
              </a:ext>
            </a:extLst>
          </p:cNvPr>
          <p:cNvSpPr txBox="1"/>
          <p:nvPr/>
        </p:nvSpPr>
        <p:spPr>
          <a:xfrm>
            <a:off x="1055564" y="1461177"/>
            <a:ext cx="5762892" cy="2954270"/>
          </a:xfrm>
          <a:prstGeom prst="rect">
            <a:avLst/>
          </a:prstGeom>
          <a:noFill/>
        </p:spPr>
        <p:txBody>
          <a:bodyPr wrap="square" rtlCol="0">
            <a:spAutoFit/>
          </a:bodyPr>
          <a:lstStyle/>
          <a:p>
            <a:pPr>
              <a:lnSpc>
                <a:spcPct val="150000"/>
              </a:lnSpc>
            </a:pPr>
            <a:r>
              <a:rPr lang="tr-TR" sz="1800" u="sng" dirty="0">
                <a:latin typeface="Work Sans Medium" pitchFamily="2" charset="0"/>
              </a:rPr>
              <a:t>Ders bazındaki</a:t>
            </a:r>
            <a:r>
              <a:rPr lang="tr-TR" sz="1800" dirty="0">
                <a:latin typeface="Work Sans Medium" pitchFamily="2" charset="0"/>
              </a:rPr>
              <a:t> ham puanlar, ortalamalar ve sınava giren öğrenci sayısı kullanılarak hesaplanan bir puandır.</a:t>
            </a:r>
          </a:p>
          <a:p>
            <a:pPr>
              <a:lnSpc>
                <a:spcPct val="150000"/>
              </a:lnSpc>
            </a:pPr>
            <a:endParaRPr lang="tr-TR" sz="1800" dirty="0">
              <a:latin typeface="Work Sans Medium" pitchFamily="2" charset="0"/>
            </a:endParaRPr>
          </a:p>
          <a:p>
            <a:pPr>
              <a:lnSpc>
                <a:spcPct val="150000"/>
              </a:lnSpc>
            </a:pPr>
            <a:r>
              <a:rPr lang="tr-TR" sz="1800" dirty="0">
                <a:latin typeface="Work Sans Medium" pitchFamily="2" charset="0"/>
              </a:rPr>
              <a:t>Bir derste yaptığın net sayısı Türkiye ortalamasının ne kadar üstündeyse standart sapma puanına o kadar katkı sağlar.</a:t>
            </a:r>
          </a:p>
        </p:txBody>
      </p:sp>
      <p:grpSp>
        <p:nvGrpSpPr>
          <p:cNvPr id="1501" name="Google Shape;1501;p45"/>
          <p:cNvGrpSpPr/>
          <p:nvPr/>
        </p:nvGrpSpPr>
        <p:grpSpPr>
          <a:xfrm>
            <a:off x="7781083" y="1160834"/>
            <a:ext cx="413454" cy="413454"/>
            <a:chOff x="3537000" y="3031200"/>
            <a:chExt cx="955080" cy="955080"/>
          </a:xfrm>
        </p:grpSpPr>
        <p:sp>
          <p:nvSpPr>
            <p:cNvPr id="1502" name="Google Shape;1502;p45"/>
            <p:cNvSpPr/>
            <p:nvPr/>
          </p:nvSpPr>
          <p:spPr>
            <a:xfrm>
              <a:off x="3537000" y="3031200"/>
              <a:ext cx="955080" cy="955080"/>
            </a:xfrm>
            <a:custGeom>
              <a:avLst/>
              <a:gdLst/>
              <a:ahLst/>
              <a:cxnLst/>
              <a:rect l="l" t="t" r="r" b="b"/>
              <a:pathLst>
                <a:path w="2653" h="2653" extrusionOk="0">
                  <a:moveTo>
                    <a:pt x="962" y="2209"/>
                  </a:moveTo>
                  <a:lnTo>
                    <a:pt x="647" y="2523"/>
                  </a:lnTo>
                  <a:lnTo>
                    <a:pt x="130" y="2006"/>
                  </a:lnTo>
                  <a:lnTo>
                    <a:pt x="445" y="1692"/>
                  </a:lnTo>
                  <a:lnTo>
                    <a:pt x="0" y="1692"/>
                  </a:lnTo>
                  <a:lnTo>
                    <a:pt x="0" y="962"/>
                  </a:lnTo>
                  <a:lnTo>
                    <a:pt x="445" y="962"/>
                  </a:lnTo>
                  <a:lnTo>
                    <a:pt x="130" y="647"/>
                  </a:lnTo>
                  <a:lnTo>
                    <a:pt x="647" y="131"/>
                  </a:lnTo>
                  <a:lnTo>
                    <a:pt x="962" y="445"/>
                  </a:lnTo>
                  <a:lnTo>
                    <a:pt x="962" y="0"/>
                  </a:lnTo>
                  <a:lnTo>
                    <a:pt x="1691" y="0"/>
                  </a:lnTo>
                  <a:lnTo>
                    <a:pt x="1691" y="445"/>
                  </a:lnTo>
                  <a:lnTo>
                    <a:pt x="2006" y="131"/>
                  </a:lnTo>
                  <a:lnTo>
                    <a:pt x="2523" y="647"/>
                  </a:lnTo>
                  <a:lnTo>
                    <a:pt x="2208" y="962"/>
                  </a:lnTo>
                  <a:lnTo>
                    <a:pt x="2653" y="962"/>
                  </a:lnTo>
                  <a:lnTo>
                    <a:pt x="2653" y="1692"/>
                  </a:lnTo>
                  <a:lnTo>
                    <a:pt x="2208" y="1692"/>
                  </a:lnTo>
                  <a:lnTo>
                    <a:pt x="2523" y="2006"/>
                  </a:lnTo>
                  <a:lnTo>
                    <a:pt x="2006" y="2523"/>
                  </a:lnTo>
                  <a:lnTo>
                    <a:pt x="1691" y="2209"/>
                  </a:lnTo>
                  <a:lnTo>
                    <a:pt x="1691" y="2653"/>
                  </a:lnTo>
                  <a:lnTo>
                    <a:pt x="962" y="2653"/>
                  </a:lnTo>
                  <a:lnTo>
                    <a:pt x="962" y="2209"/>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03" name="Google Shape;1503;p45"/>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04" name="Google Shape;1504;p45"/>
            <p:cNvSpPr/>
            <p:nvPr/>
          </p:nvSpPr>
          <p:spPr>
            <a:xfrm>
              <a:off x="3608640" y="3103200"/>
              <a:ext cx="811800" cy="811440"/>
            </a:xfrm>
            <a:custGeom>
              <a:avLst/>
              <a:gdLst/>
              <a:ahLst/>
              <a:cxnLst/>
              <a:rect l="l" t="t" r="r" b="b"/>
              <a:pathLst>
                <a:path w="2255" h="2254" extrusionOk="0">
                  <a:moveTo>
                    <a:pt x="2255" y="961"/>
                  </a:moveTo>
                  <a:lnTo>
                    <a:pt x="1528" y="961"/>
                  </a:lnTo>
                  <a:lnTo>
                    <a:pt x="2042" y="447"/>
                  </a:lnTo>
                  <a:lnTo>
                    <a:pt x="1807" y="213"/>
                  </a:lnTo>
                  <a:lnTo>
                    <a:pt x="1293" y="726"/>
                  </a:lnTo>
                  <a:lnTo>
                    <a:pt x="1293" y="0"/>
                  </a:lnTo>
                  <a:lnTo>
                    <a:pt x="962" y="0"/>
                  </a:lnTo>
                  <a:lnTo>
                    <a:pt x="962" y="726"/>
                  </a:lnTo>
                  <a:lnTo>
                    <a:pt x="448" y="213"/>
                  </a:lnTo>
                  <a:lnTo>
                    <a:pt x="213" y="447"/>
                  </a:lnTo>
                  <a:lnTo>
                    <a:pt x="727" y="961"/>
                  </a:lnTo>
                  <a:lnTo>
                    <a:pt x="0" y="961"/>
                  </a:lnTo>
                  <a:lnTo>
                    <a:pt x="0" y="1293"/>
                  </a:lnTo>
                  <a:lnTo>
                    <a:pt x="727" y="1293"/>
                  </a:lnTo>
                  <a:lnTo>
                    <a:pt x="213" y="1806"/>
                  </a:lnTo>
                  <a:lnTo>
                    <a:pt x="448" y="2041"/>
                  </a:lnTo>
                  <a:lnTo>
                    <a:pt x="962" y="1527"/>
                  </a:lnTo>
                  <a:lnTo>
                    <a:pt x="962" y="2254"/>
                  </a:lnTo>
                  <a:lnTo>
                    <a:pt x="1293" y="2254"/>
                  </a:lnTo>
                  <a:lnTo>
                    <a:pt x="1293" y="1527"/>
                  </a:lnTo>
                  <a:lnTo>
                    <a:pt x="1807" y="2041"/>
                  </a:lnTo>
                  <a:lnTo>
                    <a:pt x="2042" y="1806"/>
                  </a:lnTo>
                  <a:lnTo>
                    <a:pt x="1528" y="1293"/>
                  </a:lnTo>
                  <a:lnTo>
                    <a:pt x="2255" y="1293"/>
                  </a:lnTo>
                  <a:lnTo>
                    <a:pt x="2255" y="961"/>
                  </a:ln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509" name="Google Shape;1509;p45"/>
          <p:cNvGrpSpPr/>
          <p:nvPr/>
        </p:nvGrpSpPr>
        <p:grpSpPr>
          <a:xfrm>
            <a:off x="7402140" y="3509175"/>
            <a:ext cx="540877" cy="541004"/>
            <a:chOff x="1020960" y="2953800"/>
            <a:chExt cx="973440" cy="973440"/>
          </a:xfrm>
        </p:grpSpPr>
        <p:sp>
          <p:nvSpPr>
            <p:cNvPr id="1510" name="Google Shape;1510;p45"/>
            <p:cNvSpPr/>
            <p:nvPr/>
          </p:nvSpPr>
          <p:spPr>
            <a:xfrm>
              <a:off x="1020960" y="2953800"/>
              <a:ext cx="973440" cy="973440"/>
            </a:xfrm>
            <a:custGeom>
              <a:avLst/>
              <a:gdLst/>
              <a:ahLst/>
              <a:cxnLst/>
              <a:rect l="l" t="t" r="r" b="b"/>
              <a:pathLst>
                <a:path w="2704" h="2704" extrusionOk="0">
                  <a:moveTo>
                    <a:pt x="1163" y="2093"/>
                  </a:moveTo>
                  <a:cubicBezTo>
                    <a:pt x="1047" y="1720"/>
                    <a:pt x="985" y="1658"/>
                    <a:pt x="611" y="1542"/>
                  </a:cubicBezTo>
                  <a:lnTo>
                    <a:pt x="0" y="1353"/>
                  </a:lnTo>
                  <a:lnTo>
                    <a:pt x="611" y="1163"/>
                  </a:lnTo>
                  <a:cubicBezTo>
                    <a:pt x="985" y="1046"/>
                    <a:pt x="1047" y="985"/>
                    <a:pt x="1163" y="611"/>
                  </a:cubicBezTo>
                  <a:lnTo>
                    <a:pt x="1353" y="0"/>
                  </a:lnTo>
                  <a:lnTo>
                    <a:pt x="1542" y="611"/>
                  </a:lnTo>
                  <a:cubicBezTo>
                    <a:pt x="1658" y="985"/>
                    <a:pt x="1720" y="1046"/>
                    <a:pt x="2093" y="1163"/>
                  </a:cubicBezTo>
                  <a:lnTo>
                    <a:pt x="2704" y="1353"/>
                  </a:lnTo>
                  <a:lnTo>
                    <a:pt x="2093" y="1542"/>
                  </a:lnTo>
                  <a:cubicBezTo>
                    <a:pt x="1720" y="1658"/>
                    <a:pt x="1658" y="1720"/>
                    <a:pt x="1542" y="2093"/>
                  </a:cubicBezTo>
                  <a:lnTo>
                    <a:pt x="1353" y="2704"/>
                  </a:lnTo>
                  <a:lnTo>
                    <a:pt x="1163" y="2093"/>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11" name="Google Shape;1511;p45"/>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12" name="Google Shape;1512;p45"/>
            <p:cNvSpPr/>
            <p:nvPr/>
          </p:nvSpPr>
          <p:spPr>
            <a:xfrm>
              <a:off x="1262520" y="3195000"/>
              <a:ext cx="490680" cy="491040"/>
            </a:xfrm>
            <a:custGeom>
              <a:avLst/>
              <a:gdLst/>
              <a:ahLst/>
              <a:cxnLst/>
              <a:rect l="l" t="t" r="r" b="b"/>
              <a:pathLst>
                <a:path w="1363" h="1364" extrusionOk="0">
                  <a:moveTo>
                    <a:pt x="1363" y="683"/>
                  </a:moveTo>
                  <a:cubicBezTo>
                    <a:pt x="927" y="818"/>
                    <a:pt x="817" y="928"/>
                    <a:pt x="682" y="1364"/>
                  </a:cubicBezTo>
                  <a:cubicBezTo>
                    <a:pt x="546" y="928"/>
                    <a:pt x="436" y="817"/>
                    <a:pt x="0" y="683"/>
                  </a:cubicBezTo>
                  <a:cubicBezTo>
                    <a:pt x="436" y="547"/>
                    <a:pt x="546" y="437"/>
                    <a:pt x="682" y="0"/>
                  </a:cubicBezTo>
                  <a:cubicBezTo>
                    <a:pt x="817" y="437"/>
                    <a:pt x="927" y="547"/>
                    <a:pt x="1363" y="68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
        <p:nvSpPr>
          <p:cNvPr id="1513" name="Google Shape;1513;p45"/>
          <p:cNvSpPr txBox="1">
            <a:spLocks noGrp="1"/>
          </p:cNvSpPr>
          <p:nvPr>
            <p:ph type="title"/>
          </p:nvPr>
        </p:nvSpPr>
        <p:spPr>
          <a:xfrm>
            <a:off x="712305" y="398320"/>
            <a:ext cx="6022927" cy="1110699"/>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err="1"/>
              <a:t>Standart</a:t>
            </a:r>
            <a:r>
              <a:rPr lang="en" dirty="0"/>
              <a:t> Puan</a:t>
            </a:r>
            <a:endParaRPr dirty="0"/>
          </a:p>
        </p:txBody>
      </p:sp>
      <p:grpSp>
        <p:nvGrpSpPr>
          <p:cNvPr id="1538" name="Google Shape;1538;p45"/>
          <p:cNvGrpSpPr/>
          <p:nvPr/>
        </p:nvGrpSpPr>
        <p:grpSpPr>
          <a:xfrm rot="-794780">
            <a:off x="7213333" y="1930009"/>
            <a:ext cx="1236246" cy="1236246"/>
            <a:chOff x="7733520" y="601920"/>
            <a:chExt cx="1737000" cy="1737000"/>
          </a:xfrm>
        </p:grpSpPr>
        <p:sp>
          <p:nvSpPr>
            <p:cNvPr id="1539" name="Google Shape;1539;p45"/>
            <p:cNvSpPr/>
            <p:nvPr/>
          </p:nvSpPr>
          <p:spPr>
            <a:xfrm>
              <a:off x="7733520" y="601920"/>
              <a:ext cx="1737000" cy="1737000"/>
            </a:xfrm>
            <a:custGeom>
              <a:avLst/>
              <a:gdLst/>
              <a:ahLst/>
              <a:cxnLst/>
              <a:rect l="l" t="t" r="r" b="b"/>
              <a:pathLst>
                <a:path w="4825" h="4825" extrusionOk="0">
                  <a:moveTo>
                    <a:pt x="2412" y="4825"/>
                  </a:moveTo>
                  <a:cubicBezTo>
                    <a:pt x="2071" y="4825"/>
                    <a:pt x="1767" y="4637"/>
                    <a:pt x="1612" y="4345"/>
                  </a:cubicBezTo>
                  <a:cubicBezTo>
                    <a:pt x="1527" y="4370"/>
                    <a:pt x="1438" y="4384"/>
                    <a:pt x="1348" y="4384"/>
                  </a:cubicBezTo>
                  <a:cubicBezTo>
                    <a:pt x="1106" y="4384"/>
                    <a:pt x="878" y="4289"/>
                    <a:pt x="707" y="4118"/>
                  </a:cubicBezTo>
                  <a:cubicBezTo>
                    <a:pt x="465" y="3876"/>
                    <a:pt x="382" y="3529"/>
                    <a:pt x="480" y="3212"/>
                  </a:cubicBezTo>
                  <a:cubicBezTo>
                    <a:pt x="187" y="3057"/>
                    <a:pt x="0" y="2754"/>
                    <a:pt x="0" y="2413"/>
                  </a:cubicBezTo>
                  <a:cubicBezTo>
                    <a:pt x="0" y="2071"/>
                    <a:pt x="187" y="1767"/>
                    <a:pt x="480" y="1612"/>
                  </a:cubicBezTo>
                  <a:cubicBezTo>
                    <a:pt x="383" y="1295"/>
                    <a:pt x="465" y="948"/>
                    <a:pt x="707" y="706"/>
                  </a:cubicBezTo>
                  <a:cubicBezTo>
                    <a:pt x="878" y="535"/>
                    <a:pt x="1106" y="441"/>
                    <a:pt x="1348" y="441"/>
                  </a:cubicBezTo>
                  <a:cubicBezTo>
                    <a:pt x="1438" y="441"/>
                    <a:pt x="1527" y="454"/>
                    <a:pt x="1612" y="480"/>
                  </a:cubicBezTo>
                  <a:cubicBezTo>
                    <a:pt x="1767" y="187"/>
                    <a:pt x="2071" y="0"/>
                    <a:pt x="2412" y="0"/>
                  </a:cubicBezTo>
                  <a:cubicBezTo>
                    <a:pt x="2754" y="0"/>
                    <a:pt x="3058" y="187"/>
                    <a:pt x="3213" y="480"/>
                  </a:cubicBezTo>
                  <a:cubicBezTo>
                    <a:pt x="3298" y="454"/>
                    <a:pt x="3387" y="441"/>
                    <a:pt x="3477" y="441"/>
                  </a:cubicBezTo>
                  <a:cubicBezTo>
                    <a:pt x="3719" y="441"/>
                    <a:pt x="3947" y="535"/>
                    <a:pt x="4118" y="706"/>
                  </a:cubicBezTo>
                  <a:cubicBezTo>
                    <a:pt x="4360" y="948"/>
                    <a:pt x="4443" y="1295"/>
                    <a:pt x="4345" y="1612"/>
                  </a:cubicBezTo>
                  <a:cubicBezTo>
                    <a:pt x="4638" y="1767"/>
                    <a:pt x="4825" y="2071"/>
                    <a:pt x="4825" y="2413"/>
                  </a:cubicBezTo>
                  <a:cubicBezTo>
                    <a:pt x="4825" y="2754"/>
                    <a:pt x="4638" y="3057"/>
                    <a:pt x="4345" y="3212"/>
                  </a:cubicBezTo>
                  <a:cubicBezTo>
                    <a:pt x="4442" y="3529"/>
                    <a:pt x="4360" y="3876"/>
                    <a:pt x="4118" y="4118"/>
                  </a:cubicBezTo>
                  <a:cubicBezTo>
                    <a:pt x="3947" y="4289"/>
                    <a:pt x="3719" y="4384"/>
                    <a:pt x="3477" y="4384"/>
                  </a:cubicBezTo>
                  <a:lnTo>
                    <a:pt x="3477" y="4384"/>
                  </a:lnTo>
                  <a:cubicBezTo>
                    <a:pt x="3387" y="4384"/>
                    <a:pt x="3298" y="4370"/>
                    <a:pt x="3213" y="4345"/>
                  </a:cubicBezTo>
                  <a:cubicBezTo>
                    <a:pt x="3058" y="4637"/>
                    <a:pt x="2754" y="4825"/>
                    <a:pt x="2412" y="4825"/>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40" name="Google Shape;1540;p45"/>
            <p:cNvSpPr/>
            <p:nvPr/>
          </p:nvSpPr>
          <p:spPr>
            <a:xfrm>
              <a:off x="7790400" y="658800"/>
              <a:ext cx="1622880" cy="1622880"/>
            </a:xfrm>
            <a:custGeom>
              <a:avLst/>
              <a:gdLst/>
              <a:ahLst/>
              <a:cxnLst/>
              <a:rect l="l" t="t" r="r" b="b"/>
              <a:pathLst>
                <a:path w="4508" h="4508" extrusionOk="0">
                  <a:moveTo>
                    <a:pt x="3981" y="1539"/>
                  </a:moveTo>
                  <a:cubicBezTo>
                    <a:pt x="4130" y="1257"/>
                    <a:pt x="4086" y="898"/>
                    <a:pt x="3848" y="661"/>
                  </a:cubicBezTo>
                  <a:lnTo>
                    <a:pt x="3848" y="661"/>
                  </a:lnTo>
                  <a:cubicBezTo>
                    <a:pt x="3610" y="423"/>
                    <a:pt x="3252" y="378"/>
                    <a:pt x="2969" y="527"/>
                  </a:cubicBezTo>
                  <a:cubicBezTo>
                    <a:pt x="2875" y="222"/>
                    <a:pt x="2590" y="0"/>
                    <a:pt x="2254" y="0"/>
                  </a:cubicBezTo>
                  <a:lnTo>
                    <a:pt x="2254" y="0"/>
                  </a:lnTo>
                  <a:cubicBezTo>
                    <a:pt x="1918" y="0"/>
                    <a:pt x="1634" y="222"/>
                    <a:pt x="1539" y="527"/>
                  </a:cubicBezTo>
                  <a:cubicBezTo>
                    <a:pt x="1257" y="378"/>
                    <a:pt x="898" y="422"/>
                    <a:pt x="661" y="661"/>
                  </a:cubicBezTo>
                  <a:lnTo>
                    <a:pt x="661" y="661"/>
                  </a:lnTo>
                  <a:cubicBezTo>
                    <a:pt x="423" y="898"/>
                    <a:pt x="378" y="1257"/>
                    <a:pt x="528" y="1539"/>
                  </a:cubicBezTo>
                  <a:cubicBezTo>
                    <a:pt x="222" y="1634"/>
                    <a:pt x="0" y="1918"/>
                    <a:pt x="0" y="2255"/>
                  </a:cubicBezTo>
                  <a:lnTo>
                    <a:pt x="0" y="2255"/>
                  </a:lnTo>
                  <a:cubicBezTo>
                    <a:pt x="0" y="2590"/>
                    <a:pt x="222" y="2874"/>
                    <a:pt x="528" y="2969"/>
                  </a:cubicBezTo>
                  <a:cubicBezTo>
                    <a:pt x="378" y="3252"/>
                    <a:pt x="422" y="3610"/>
                    <a:pt x="661" y="3848"/>
                  </a:cubicBezTo>
                  <a:lnTo>
                    <a:pt x="661" y="3848"/>
                  </a:lnTo>
                  <a:cubicBezTo>
                    <a:pt x="898" y="4085"/>
                    <a:pt x="1257" y="4130"/>
                    <a:pt x="1539" y="3981"/>
                  </a:cubicBezTo>
                  <a:cubicBezTo>
                    <a:pt x="1634" y="4286"/>
                    <a:pt x="1918" y="4508"/>
                    <a:pt x="2254" y="4508"/>
                  </a:cubicBezTo>
                  <a:lnTo>
                    <a:pt x="2254" y="4508"/>
                  </a:lnTo>
                  <a:cubicBezTo>
                    <a:pt x="2590" y="4508"/>
                    <a:pt x="2875" y="4286"/>
                    <a:pt x="2969" y="3981"/>
                  </a:cubicBezTo>
                  <a:cubicBezTo>
                    <a:pt x="3252" y="4130"/>
                    <a:pt x="3610" y="4086"/>
                    <a:pt x="3848" y="3848"/>
                  </a:cubicBezTo>
                  <a:lnTo>
                    <a:pt x="3848" y="3848"/>
                  </a:lnTo>
                  <a:cubicBezTo>
                    <a:pt x="4086" y="3610"/>
                    <a:pt x="4130" y="3252"/>
                    <a:pt x="3981" y="2969"/>
                  </a:cubicBezTo>
                  <a:cubicBezTo>
                    <a:pt x="4286" y="2874"/>
                    <a:pt x="4508" y="2590"/>
                    <a:pt x="4508" y="2255"/>
                  </a:cubicBezTo>
                  <a:lnTo>
                    <a:pt x="4508" y="2255"/>
                  </a:lnTo>
                  <a:cubicBezTo>
                    <a:pt x="4508" y="1918"/>
                    <a:pt x="4286" y="1634"/>
                    <a:pt x="3981" y="1539"/>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41" name="Google Shape;1541;p45"/>
            <p:cNvSpPr/>
            <p:nvPr/>
          </p:nvSpPr>
          <p:spPr>
            <a:xfrm>
              <a:off x="7790400" y="658800"/>
              <a:ext cx="1622880" cy="1622880"/>
            </a:xfrm>
            <a:custGeom>
              <a:avLst/>
              <a:gdLst/>
              <a:ahLst/>
              <a:cxnLst/>
              <a:rect l="l" t="t" r="r" b="b"/>
              <a:pathLst>
                <a:path w="4508" h="4508" extrusionOk="0">
                  <a:moveTo>
                    <a:pt x="3981" y="1539"/>
                  </a:moveTo>
                  <a:cubicBezTo>
                    <a:pt x="4130" y="1257"/>
                    <a:pt x="4086" y="898"/>
                    <a:pt x="3848" y="661"/>
                  </a:cubicBezTo>
                  <a:lnTo>
                    <a:pt x="3848" y="661"/>
                  </a:lnTo>
                  <a:cubicBezTo>
                    <a:pt x="3610" y="423"/>
                    <a:pt x="3252" y="378"/>
                    <a:pt x="2969" y="527"/>
                  </a:cubicBezTo>
                  <a:cubicBezTo>
                    <a:pt x="2875" y="222"/>
                    <a:pt x="2590" y="0"/>
                    <a:pt x="2254" y="0"/>
                  </a:cubicBezTo>
                  <a:lnTo>
                    <a:pt x="2254" y="0"/>
                  </a:lnTo>
                  <a:cubicBezTo>
                    <a:pt x="1918" y="0"/>
                    <a:pt x="1634" y="222"/>
                    <a:pt x="1539" y="527"/>
                  </a:cubicBezTo>
                  <a:cubicBezTo>
                    <a:pt x="1257" y="378"/>
                    <a:pt x="898" y="422"/>
                    <a:pt x="661" y="661"/>
                  </a:cubicBezTo>
                  <a:lnTo>
                    <a:pt x="661" y="661"/>
                  </a:lnTo>
                  <a:cubicBezTo>
                    <a:pt x="423" y="898"/>
                    <a:pt x="378" y="1257"/>
                    <a:pt x="528" y="1539"/>
                  </a:cubicBezTo>
                  <a:cubicBezTo>
                    <a:pt x="222" y="1634"/>
                    <a:pt x="0" y="1918"/>
                    <a:pt x="0" y="2255"/>
                  </a:cubicBezTo>
                  <a:lnTo>
                    <a:pt x="0" y="2255"/>
                  </a:lnTo>
                  <a:cubicBezTo>
                    <a:pt x="0" y="2590"/>
                    <a:pt x="222" y="2874"/>
                    <a:pt x="528" y="2969"/>
                  </a:cubicBezTo>
                  <a:cubicBezTo>
                    <a:pt x="378" y="3252"/>
                    <a:pt x="422" y="3610"/>
                    <a:pt x="661" y="3848"/>
                  </a:cubicBezTo>
                  <a:lnTo>
                    <a:pt x="661" y="3848"/>
                  </a:lnTo>
                  <a:cubicBezTo>
                    <a:pt x="898" y="4085"/>
                    <a:pt x="1257" y="4130"/>
                    <a:pt x="1539" y="3981"/>
                  </a:cubicBezTo>
                  <a:cubicBezTo>
                    <a:pt x="1634" y="4286"/>
                    <a:pt x="1918" y="4508"/>
                    <a:pt x="2254" y="4508"/>
                  </a:cubicBezTo>
                  <a:lnTo>
                    <a:pt x="2254" y="4508"/>
                  </a:lnTo>
                  <a:cubicBezTo>
                    <a:pt x="2590" y="4508"/>
                    <a:pt x="2875" y="4286"/>
                    <a:pt x="2969" y="3981"/>
                  </a:cubicBezTo>
                  <a:cubicBezTo>
                    <a:pt x="3252" y="4130"/>
                    <a:pt x="3610" y="4086"/>
                    <a:pt x="3848" y="3848"/>
                  </a:cubicBezTo>
                  <a:lnTo>
                    <a:pt x="3848" y="3848"/>
                  </a:lnTo>
                  <a:cubicBezTo>
                    <a:pt x="4086" y="3610"/>
                    <a:pt x="4130" y="3252"/>
                    <a:pt x="3981" y="2969"/>
                  </a:cubicBezTo>
                  <a:cubicBezTo>
                    <a:pt x="4286" y="2874"/>
                    <a:pt x="4508" y="2590"/>
                    <a:pt x="4508" y="2255"/>
                  </a:cubicBezTo>
                  <a:lnTo>
                    <a:pt x="4508" y="2255"/>
                  </a:lnTo>
                  <a:cubicBezTo>
                    <a:pt x="4508" y="1918"/>
                    <a:pt x="4286" y="1634"/>
                    <a:pt x="3981" y="1539"/>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42" name="Google Shape;1542;p45"/>
            <p:cNvSpPr/>
            <p:nvPr/>
          </p:nvSpPr>
          <p:spPr>
            <a:xfrm>
              <a:off x="7857000" y="725400"/>
              <a:ext cx="1489680" cy="1489680"/>
            </a:xfrm>
            <a:custGeom>
              <a:avLst/>
              <a:gdLst/>
              <a:ahLst/>
              <a:cxnLst/>
              <a:rect l="l" t="t" r="r" b="b"/>
              <a:pathLst>
                <a:path w="4138" h="4138" extrusionOk="0">
                  <a:moveTo>
                    <a:pt x="2069" y="4138"/>
                  </a:moveTo>
                  <a:cubicBezTo>
                    <a:pt x="1821" y="4138"/>
                    <a:pt x="1605" y="3978"/>
                    <a:pt x="1531" y="3741"/>
                  </a:cubicBezTo>
                  <a:cubicBezTo>
                    <a:pt x="1515" y="3688"/>
                    <a:pt x="1476" y="3646"/>
                    <a:pt x="1425" y="3625"/>
                  </a:cubicBezTo>
                  <a:cubicBezTo>
                    <a:pt x="1403" y="3615"/>
                    <a:pt x="1378" y="3611"/>
                    <a:pt x="1354" y="3611"/>
                  </a:cubicBezTo>
                  <a:cubicBezTo>
                    <a:pt x="1325" y="3611"/>
                    <a:pt x="1295" y="3618"/>
                    <a:pt x="1268" y="3632"/>
                  </a:cubicBezTo>
                  <a:cubicBezTo>
                    <a:pt x="1187" y="3674"/>
                    <a:pt x="1096" y="3697"/>
                    <a:pt x="1005" y="3697"/>
                  </a:cubicBezTo>
                  <a:cubicBezTo>
                    <a:pt x="854" y="3697"/>
                    <a:pt x="713" y="3638"/>
                    <a:pt x="607" y="3532"/>
                  </a:cubicBezTo>
                  <a:cubicBezTo>
                    <a:pt x="431" y="3356"/>
                    <a:pt x="390" y="3090"/>
                    <a:pt x="506" y="2870"/>
                  </a:cubicBezTo>
                  <a:cubicBezTo>
                    <a:pt x="532" y="2822"/>
                    <a:pt x="535" y="2764"/>
                    <a:pt x="514" y="2713"/>
                  </a:cubicBezTo>
                  <a:cubicBezTo>
                    <a:pt x="493" y="2662"/>
                    <a:pt x="450" y="2623"/>
                    <a:pt x="397" y="2607"/>
                  </a:cubicBezTo>
                  <a:cubicBezTo>
                    <a:pt x="160" y="2534"/>
                    <a:pt x="0" y="2317"/>
                    <a:pt x="0" y="2069"/>
                  </a:cubicBezTo>
                  <a:cubicBezTo>
                    <a:pt x="0" y="1821"/>
                    <a:pt x="160" y="1604"/>
                    <a:pt x="397" y="1531"/>
                  </a:cubicBezTo>
                  <a:cubicBezTo>
                    <a:pt x="450" y="1515"/>
                    <a:pt x="493" y="1476"/>
                    <a:pt x="514" y="1425"/>
                  </a:cubicBezTo>
                  <a:cubicBezTo>
                    <a:pt x="535" y="1374"/>
                    <a:pt x="532" y="1316"/>
                    <a:pt x="506" y="1267"/>
                  </a:cubicBezTo>
                  <a:cubicBezTo>
                    <a:pt x="390" y="1047"/>
                    <a:pt x="431" y="782"/>
                    <a:pt x="607" y="606"/>
                  </a:cubicBezTo>
                  <a:cubicBezTo>
                    <a:pt x="713" y="500"/>
                    <a:pt x="854" y="441"/>
                    <a:pt x="1005" y="441"/>
                  </a:cubicBezTo>
                  <a:cubicBezTo>
                    <a:pt x="1096" y="441"/>
                    <a:pt x="1187" y="463"/>
                    <a:pt x="1268" y="506"/>
                  </a:cubicBezTo>
                  <a:cubicBezTo>
                    <a:pt x="1295" y="520"/>
                    <a:pt x="1324" y="527"/>
                    <a:pt x="1354" y="527"/>
                  </a:cubicBezTo>
                  <a:cubicBezTo>
                    <a:pt x="1378" y="527"/>
                    <a:pt x="1403" y="522"/>
                    <a:pt x="1425" y="513"/>
                  </a:cubicBezTo>
                  <a:cubicBezTo>
                    <a:pt x="1476" y="492"/>
                    <a:pt x="1515" y="449"/>
                    <a:pt x="1531" y="397"/>
                  </a:cubicBezTo>
                  <a:cubicBezTo>
                    <a:pt x="1605" y="159"/>
                    <a:pt x="1821" y="0"/>
                    <a:pt x="2069" y="0"/>
                  </a:cubicBezTo>
                  <a:cubicBezTo>
                    <a:pt x="2318" y="0"/>
                    <a:pt x="2534" y="159"/>
                    <a:pt x="2608" y="397"/>
                  </a:cubicBezTo>
                  <a:cubicBezTo>
                    <a:pt x="2624" y="449"/>
                    <a:pt x="2663" y="492"/>
                    <a:pt x="2714" y="513"/>
                  </a:cubicBezTo>
                  <a:cubicBezTo>
                    <a:pt x="2736" y="523"/>
                    <a:pt x="2760" y="527"/>
                    <a:pt x="2785" y="527"/>
                  </a:cubicBezTo>
                  <a:cubicBezTo>
                    <a:pt x="2814" y="527"/>
                    <a:pt x="2844" y="520"/>
                    <a:pt x="2871" y="506"/>
                  </a:cubicBezTo>
                  <a:cubicBezTo>
                    <a:pt x="2951" y="463"/>
                    <a:pt x="3042" y="441"/>
                    <a:pt x="3134" y="441"/>
                  </a:cubicBezTo>
                  <a:cubicBezTo>
                    <a:pt x="3285" y="441"/>
                    <a:pt x="3426" y="499"/>
                    <a:pt x="3532" y="606"/>
                  </a:cubicBezTo>
                  <a:cubicBezTo>
                    <a:pt x="3708" y="782"/>
                    <a:pt x="3749" y="1047"/>
                    <a:pt x="3633" y="1267"/>
                  </a:cubicBezTo>
                  <a:cubicBezTo>
                    <a:pt x="3607" y="1316"/>
                    <a:pt x="3604" y="1374"/>
                    <a:pt x="3625" y="1425"/>
                  </a:cubicBezTo>
                  <a:cubicBezTo>
                    <a:pt x="3646" y="1475"/>
                    <a:pt x="3689" y="1514"/>
                    <a:pt x="3742" y="1531"/>
                  </a:cubicBezTo>
                  <a:cubicBezTo>
                    <a:pt x="3979" y="1604"/>
                    <a:pt x="4138" y="1820"/>
                    <a:pt x="4138" y="2069"/>
                  </a:cubicBezTo>
                  <a:cubicBezTo>
                    <a:pt x="4138" y="2317"/>
                    <a:pt x="3979" y="2533"/>
                    <a:pt x="3742" y="2607"/>
                  </a:cubicBezTo>
                  <a:cubicBezTo>
                    <a:pt x="3689" y="2623"/>
                    <a:pt x="3646" y="2662"/>
                    <a:pt x="3625" y="2713"/>
                  </a:cubicBezTo>
                  <a:cubicBezTo>
                    <a:pt x="3604" y="2764"/>
                    <a:pt x="3607" y="2821"/>
                    <a:pt x="3633" y="2870"/>
                  </a:cubicBezTo>
                  <a:cubicBezTo>
                    <a:pt x="3749" y="3090"/>
                    <a:pt x="3708" y="3356"/>
                    <a:pt x="3532" y="3532"/>
                  </a:cubicBezTo>
                  <a:cubicBezTo>
                    <a:pt x="3426" y="3638"/>
                    <a:pt x="3285" y="3697"/>
                    <a:pt x="3134" y="3697"/>
                  </a:cubicBezTo>
                  <a:lnTo>
                    <a:pt x="3134" y="3697"/>
                  </a:lnTo>
                  <a:cubicBezTo>
                    <a:pt x="3042" y="3697"/>
                    <a:pt x="2951" y="3674"/>
                    <a:pt x="2871" y="3632"/>
                  </a:cubicBezTo>
                  <a:cubicBezTo>
                    <a:pt x="2844" y="3618"/>
                    <a:pt x="2814" y="3611"/>
                    <a:pt x="2785" y="3611"/>
                  </a:cubicBezTo>
                  <a:cubicBezTo>
                    <a:pt x="2760" y="3611"/>
                    <a:pt x="2736" y="3615"/>
                    <a:pt x="2714" y="3625"/>
                  </a:cubicBezTo>
                  <a:cubicBezTo>
                    <a:pt x="2663" y="3646"/>
                    <a:pt x="2624" y="3688"/>
                    <a:pt x="2608" y="3741"/>
                  </a:cubicBezTo>
                  <a:cubicBezTo>
                    <a:pt x="2534" y="3978"/>
                    <a:pt x="2318" y="4138"/>
                    <a:pt x="2069" y="4138"/>
                  </a:cubicBezTo>
                  <a:close/>
                </a:path>
              </a:pathLst>
            </a:custGeom>
            <a:solidFill>
              <a:schemeClr val="accent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43" name="Google Shape;1543;p45"/>
            <p:cNvSpPr/>
            <p:nvPr/>
          </p:nvSpPr>
          <p:spPr>
            <a:xfrm>
              <a:off x="8077320" y="945720"/>
              <a:ext cx="1049040" cy="1049040"/>
            </a:xfrm>
            <a:custGeom>
              <a:avLst/>
              <a:gdLst/>
              <a:ahLst/>
              <a:cxnLst/>
              <a:rect l="l" t="t" r="r" b="b"/>
              <a:pathLst>
                <a:path w="2914" h="2914" extrusionOk="0">
                  <a:moveTo>
                    <a:pt x="2487" y="427"/>
                  </a:moveTo>
                  <a:cubicBezTo>
                    <a:pt x="2668" y="608"/>
                    <a:pt x="2798" y="832"/>
                    <a:pt x="2864" y="1080"/>
                  </a:cubicBezTo>
                  <a:cubicBezTo>
                    <a:pt x="2930" y="1327"/>
                    <a:pt x="2930" y="1587"/>
                    <a:pt x="2864" y="1834"/>
                  </a:cubicBezTo>
                  <a:cubicBezTo>
                    <a:pt x="2798" y="2081"/>
                    <a:pt x="2668" y="2306"/>
                    <a:pt x="2487" y="2487"/>
                  </a:cubicBezTo>
                  <a:cubicBezTo>
                    <a:pt x="2306" y="2668"/>
                    <a:pt x="2081" y="2798"/>
                    <a:pt x="1834" y="2864"/>
                  </a:cubicBezTo>
                  <a:cubicBezTo>
                    <a:pt x="1587" y="2930"/>
                    <a:pt x="1328" y="2930"/>
                    <a:pt x="1081" y="2864"/>
                  </a:cubicBezTo>
                  <a:cubicBezTo>
                    <a:pt x="834" y="2798"/>
                    <a:pt x="608" y="2668"/>
                    <a:pt x="428" y="2487"/>
                  </a:cubicBezTo>
                  <a:cubicBezTo>
                    <a:pt x="247" y="2306"/>
                    <a:pt x="117" y="2081"/>
                    <a:pt x="50" y="1834"/>
                  </a:cubicBezTo>
                  <a:cubicBezTo>
                    <a:pt x="-16" y="1587"/>
                    <a:pt x="-16" y="1328"/>
                    <a:pt x="50" y="1080"/>
                  </a:cubicBezTo>
                  <a:cubicBezTo>
                    <a:pt x="117" y="833"/>
                    <a:pt x="247" y="608"/>
                    <a:pt x="428" y="427"/>
                  </a:cubicBezTo>
                  <a:cubicBezTo>
                    <a:pt x="608" y="246"/>
                    <a:pt x="834" y="116"/>
                    <a:pt x="1081" y="50"/>
                  </a:cubicBezTo>
                  <a:cubicBezTo>
                    <a:pt x="1328" y="-16"/>
                    <a:pt x="1587" y="-16"/>
                    <a:pt x="1834" y="50"/>
                  </a:cubicBezTo>
                  <a:cubicBezTo>
                    <a:pt x="2081" y="116"/>
                    <a:pt x="2306" y="246"/>
                    <a:pt x="2487" y="42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44" name="Google Shape;1544;p45"/>
            <p:cNvSpPr/>
            <p:nvPr/>
          </p:nvSpPr>
          <p:spPr>
            <a:xfrm>
              <a:off x="8148600" y="1017000"/>
              <a:ext cx="906840" cy="906480"/>
            </a:xfrm>
            <a:custGeom>
              <a:avLst/>
              <a:gdLst/>
              <a:ahLst/>
              <a:cxnLst/>
              <a:rect l="l" t="t" r="r" b="b"/>
              <a:pathLst>
                <a:path w="2519" h="2518" extrusionOk="0">
                  <a:moveTo>
                    <a:pt x="1464" y="17"/>
                  </a:moveTo>
                  <a:cubicBezTo>
                    <a:pt x="1682" y="53"/>
                    <a:pt x="1887" y="146"/>
                    <a:pt x="2058" y="286"/>
                  </a:cubicBezTo>
                  <a:cubicBezTo>
                    <a:pt x="2229" y="426"/>
                    <a:pt x="2360" y="609"/>
                    <a:pt x="2437" y="816"/>
                  </a:cubicBezTo>
                  <a:cubicBezTo>
                    <a:pt x="2515" y="1023"/>
                    <a:pt x="2538" y="1245"/>
                    <a:pt x="2502" y="1463"/>
                  </a:cubicBezTo>
                  <a:cubicBezTo>
                    <a:pt x="2466" y="1682"/>
                    <a:pt x="2373" y="1886"/>
                    <a:pt x="2233" y="2057"/>
                  </a:cubicBezTo>
                  <a:cubicBezTo>
                    <a:pt x="2093" y="2228"/>
                    <a:pt x="1910" y="2359"/>
                    <a:pt x="1703" y="2437"/>
                  </a:cubicBezTo>
                  <a:cubicBezTo>
                    <a:pt x="1496" y="2515"/>
                    <a:pt x="1272" y="2537"/>
                    <a:pt x="1055" y="2501"/>
                  </a:cubicBezTo>
                  <a:cubicBezTo>
                    <a:pt x="837" y="2465"/>
                    <a:pt x="632" y="2373"/>
                    <a:pt x="461" y="2232"/>
                  </a:cubicBezTo>
                  <a:cubicBezTo>
                    <a:pt x="290" y="2092"/>
                    <a:pt x="159" y="1910"/>
                    <a:pt x="81" y="1703"/>
                  </a:cubicBezTo>
                  <a:cubicBezTo>
                    <a:pt x="3" y="1497"/>
                    <a:pt x="-19" y="1273"/>
                    <a:pt x="17" y="1055"/>
                  </a:cubicBezTo>
                  <a:cubicBezTo>
                    <a:pt x="53" y="837"/>
                    <a:pt x="146" y="632"/>
                    <a:pt x="286" y="461"/>
                  </a:cubicBezTo>
                  <a:cubicBezTo>
                    <a:pt x="426" y="290"/>
                    <a:pt x="609" y="159"/>
                    <a:pt x="816" y="81"/>
                  </a:cubicBezTo>
                  <a:cubicBezTo>
                    <a:pt x="1023" y="3"/>
                    <a:pt x="1247" y="-19"/>
                    <a:pt x="1464" y="17"/>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45" name="Google Shape;1545;p45"/>
            <p:cNvSpPr/>
            <p:nvPr/>
          </p:nvSpPr>
          <p:spPr>
            <a:xfrm>
              <a:off x="8245879" y="1186854"/>
              <a:ext cx="9360" cy="569520"/>
            </a:xfrm>
            <a:custGeom>
              <a:avLst/>
              <a:gdLst/>
              <a:ahLst/>
              <a:cxnLst/>
              <a:rect l="l" t="t" r="r" b="b"/>
              <a:pathLst>
                <a:path w="26" h="1582" extrusionOk="0">
                  <a:moveTo>
                    <a:pt x="0" y="1549"/>
                  </a:moveTo>
                  <a:lnTo>
                    <a:pt x="0" y="33"/>
                  </a:lnTo>
                  <a:cubicBezTo>
                    <a:pt x="8" y="22"/>
                    <a:pt x="17" y="11"/>
                    <a:pt x="26" y="0"/>
                  </a:cubicBezTo>
                  <a:lnTo>
                    <a:pt x="26" y="1582"/>
                  </a:lnTo>
                  <a:cubicBezTo>
                    <a:pt x="17" y="1571"/>
                    <a:pt x="8" y="1560"/>
                    <a:pt x="0" y="1549"/>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546" name="Google Shape;1546;p45"/>
            <p:cNvSpPr/>
            <p:nvPr/>
          </p:nvSpPr>
          <p:spPr>
            <a:xfrm>
              <a:off x="8431999" y="1050054"/>
              <a:ext cx="9720" cy="843480"/>
            </a:xfrm>
            <a:custGeom>
              <a:avLst/>
              <a:gdLst/>
              <a:ahLst/>
              <a:cxnLst/>
              <a:rect l="l" t="t" r="r" b="b"/>
              <a:pathLst>
                <a:path w="27" h="2343" extrusionOk="0">
                  <a:moveTo>
                    <a:pt x="0" y="2332"/>
                  </a:moveTo>
                  <a:lnTo>
                    <a:pt x="0" y="11"/>
                  </a:lnTo>
                  <a:cubicBezTo>
                    <a:pt x="9" y="7"/>
                    <a:pt x="18" y="3"/>
                    <a:pt x="27" y="0"/>
                  </a:cubicBezTo>
                  <a:lnTo>
                    <a:pt x="27" y="2343"/>
                  </a:lnTo>
                  <a:cubicBezTo>
                    <a:pt x="18" y="2339"/>
                    <a:pt x="9" y="2335"/>
                    <a:pt x="0" y="2332"/>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547" name="Google Shape;1547;p45"/>
            <p:cNvSpPr/>
            <p:nvPr/>
          </p:nvSpPr>
          <p:spPr>
            <a:xfrm>
              <a:off x="8618119" y="1018374"/>
              <a:ext cx="9720" cy="906480"/>
            </a:xfrm>
            <a:custGeom>
              <a:avLst/>
              <a:gdLst/>
              <a:ahLst/>
              <a:cxnLst/>
              <a:rect l="l" t="t" r="r" b="b"/>
              <a:pathLst>
                <a:path w="27" h="2518" extrusionOk="0">
                  <a:moveTo>
                    <a:pt x="0" y="2518"/>
                  </a:moveTo>
                  <a:lnTo>
                    <a:pt x="0" y="0"/>
                  </a:lnTo>
                  <a:cubicBezTo>
                    <a:pt x="9" y="0"/>
                    <a:pt x="18" y="1"/>
                    <a:pt x="27" y="1"/>
                  </a:cubicBezTo>
                  <a:lnTo>
                    <a:pt x="27" y="2517"/>
                  </a:lnTo>
                  <a:cubicBezTo>
                    <a:pt x="18" y="2517"/>
                    <a:pt x="9" y="2518"/>
                    <a:pt x="0" y="2518"/>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548" name="Google Shape;1548;p45"/>
            <p:cNvSpPr/>
            <p:nvPr/>
          </p:nvSpPr>
          <p:spPr>
            <a:xfrm>
              <a:off x="8798760" y="1062000"/>
              <a:ext cx="9360" cy="816480"/>
            </a:xfrm>
            <a:custGeom>
              <a:avLst/>
              <a:gdLst/>
              <a:ahLst/>
              <a:cxnLst/>
              <a:rect l="l" t="t" r="r" b="b"/>
              <a:pathLst>
                <a:path w="26" h="2268" extrusionOk="0">
                  <a:moveTo>
                    <a:pt x="26" y="13"/>
                  </a:moveTo>
                  <a:lnTo>
                    <a:pt x="26" y="2255"/>
                  </a:lnTo>
                  <a:cubicBezTo>
                    <a:pt x="18" y="2260"/>
                    <a:pt x="9" y="2264"/>
                    <a:pt x="0" y="2268"/>
                  </a:cubicBezTo>
                  <a:lnTo>
                    <a:pt x="0" y="0"/>
                  </a:lnTo>
                  <a:cubicBezTo>
                    <a:pt x="9" y="4"/>
                    <a:pt x="18" y="8"/>
                    <a:pt x="26" y="13"/>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549" name="Google Shape;1549;p45"/>
            <p:cNvSpPr/>
            <p:nvPr/>
          </p:nvSpPr>
          <p:spPr>
            <a:xfrm>
              <a:off x="8984880" y="1227960"/>
              <a:ext cx="9720" cy="484920"/>
            </a:xfrm>
            <a:custGeom>
              <a:avLst/>
              <a:gdLst/>
              <a:ahLst/>
              <a:cxnLst/>
              <a:rect l="l" t="t" r="r" b="b"/>
              <a:pathLst>
                <a:path w="27" h="1347" extrusionOk="0">
                  <a:moveTo>
                    <a:pt x="27" y="44"/>
                  </a:moveTo>
                  <a:lnTo>
                    <a:pt x="27" y="1302"/>
                  </a:lnTo>
                  <a:cubicBezTo>
                    <a:pt x="19" y="1317"/>
                    <a:pt x="10" y="1332"/>
                    <a:pt x="0" y="1347"/>
                  </a:cubicBezTo>
                  <a:lnTo>
                    <a:pt x="0" y="0"/>
                  </a:lnTo>
                  <a:cubicBezTo>
                    <a:pt x="10" y="14"/>
                    <a:pt x="19" y="29"/>
                    <a:pt x="27" y="44"/>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550" name="Google Shape;1550;p45"/>
            <p:cNvSpPr/>
            <p:nvPr/>
          </p:nvSpPr>
          <p:spPr>
            <a:xfrm>
              <a:off x="8380519" y="1070214"/>
              <a:ext cx="454680" cy="9360"/>
            </a:xfrm>
            <a:custGeom>
              <a:avLst/>
              <a:gdLst/>
              <a:ahLst/>
              <a:cxnLst/>
              <a:rect l="l" t="t" r="r" b="b"/>
              <a:pathLst>
                <a:path w="1263" h="26" extrusionOk="0">
                  <a:moveTo>
                    <a:pt x="1263" y="26"/>
                  </a:moveTo>
                  <a:lnTo>
                    <a:pt x="0" y="26"/>
                  </a:lnTo>
                  <a:cubicBezTo>
                    <a:pt x="15" y="17"/>
                    <a:pt x="31" y="8"/>
                    <a:pt x="47" y="0"/>
                  </a:cubicBezTo>
                  <a:lnTo>
                    <a:pt x="1216" y="0"/>
                  </a:lnTo>
                  <a:cubicBezTo>
                    <a:pt x="1232" y="8"/>
                    <a:pt x="1247" y="17"/>
                    <a:pt x="1263" y="26"/>
                  </a:cubicBezTo>
                  <a:close/>
                </a:path>
              </a:pathLst>
            </a:custGeom>
            <a:solidFill>
              <a:schemeClr val="dk1"/>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551" name="Google Shape;1551;p45"/>
            <p:cNvSpPr/>
            <p:nvPr/>
          </p:nvSpPr>
          <p:spPr>
            <a:xfrm>
              <a:off x="8197920" y="1254960"/>
              <a:ext cx="807840" cy="9720"/>
            </a:xfrm>
            <a:custGeom>
              <a:avLst/>
              <a:gdLst/>
              <a:ahLst/>
              <a:cxnLst/>
              <a:rect l="l" t="t" r="r" b="b"/>
              <a:pathLst>
                <a:path w="2244" h="27" extrusionOk="0">
                  <a:moveTo>
                    <a:pt x="2244" y="27"/>
                  </a:moveTo>
                  <a:lnTo>
                    <a:pt x="0" y="27"/>
                  </a:lnTo>
                  <a:cubicBezTo>
                    <a:pt x="5" y="18"/>
                    <a:pt x="10" y="9"/>
                    <a:pt x="14" y="0"/>
                  </a:cubicBezTo>
                  <a:lnTo>
                    <a:pt x="2230" y="0"/>
                  </a:lnTo>
                  <a:cubicBezTo>
                    <a:pt x="2235" y="9"/>
                    <a:pt x="2240" y="18"/>
                    <a:pt x="2244" y="27"/>
                  </a:cubicBezTo>
                  <a:close/>
                </a:path>
              </a:pathLst>
            </a:custGeom>
            <a:solidFill>
              <a:schemeClr val="dk1"/>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552" name="Google Shape;1552;p45"/>
            <p:cNvSpPr/>
            <p:nvPr/>
          </p:nvSpPr>
          <p:spPr>
            <a:xfrm>
              <a:off x="8148960" y="1441440"/>
              <a:ext cx="905760" cy="9720"/>
            </a:xfrm>
            <a:custGeom>
              <a:avLst/>
              <a:gdLst/>
              <a:ahLst/>
              <a:cxnLst/>
              <a:rect l="l" t="t" r="r" b="b"/>
              <a:pathLst>
                <a:path w="2516" h="27" extrusionOk="0">
                  <a:moveTo>
                    <a:pt x="2516" y="27"/>
                  </a:moveTo>
                  <a:lnTo>
                    <a:pt x="0" y="27"/>
                  </a:lnTo>
                  <a:cubicBezTo>
                    <a:pt x="1" y="18"/>
                    <a:pt x="1" y="9"/>
                    <a:pt x="2" y="0"/>
                  </a:cubicBezTo>
                  <a:lnTo>
                    <a:pt x="2515" y="0"/>
                  </a:lnTo>
                  <a:cubicBezTo>
                    <a:pt x="2516" y="9"/>
                    <a:pt x="2516" y="18"/>
                    <a:pt x="2516" y="27"/>
                  </a:cubicBezTo>
                  <a:close/>
                </a:path>
              </a:pathLst>
            </a:custGeom>
            <a:solidFill>
              <a:schemeClr val="dk1"/>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553" name="Google Shape;1553;p45"/>
            <p:cNvSpPr/>
            <p:nvPr/>
          </p:nvSpPr>
          <p:spPr>
            <a:xfrm>
              <a:off x="8176680" y="1627560"/>
              <a:ext cx="850320" cy="9360"/>
            </a:xfrm>
            <a:custGeom>
              <a:avLst/>
              <a:gdLst/>
              <a:ahLst/>
              <a:cxnLst/>
              <a:rect l="l" t="t" r="r" b="b"/>
              <a:pathLst>
                <a:path w="2362" h="26" extrusionOk="0">
                  <a:moveTo>
                    <a:pt x="2352" y="26"/>
                  </a:moveTo>
                  <a:lnTo>
                    <a:pt x="10" y="26"/>
                  </a:lnTo>
                  <a:cubicBezTo>
                    <a:pt x="8" y="20"/>
                    <a:pt x="5" y="14"/>
                    <a:pt x="3" y="7"/>
                  </a:cubicBezTo>
                  <a:cubicBezTo>
                    <a:pt x="2" y="5"/>
                    <a:pt x="1" y="3"/>
                    <a:pt x="0" y="0"/>
                  </a:cubicBezTo>
                  <a:lnTo>
                    <a:pt x="2362" y="0"/>
                  </a:lnTo>
                  <a:cubicBezTo>
                    <a:pt x="2359" y="9"/>
                    <a:pt x="2356" y="18"/>
                    <a:pt x="2352" y="26"/>
                  </a:cubicBezTo>
                  <a:close/>
                </a:path>
              </a:pathLst>
            </a:custGeom>
            <a:solidFill>
              <a:schemeClr val="dk1"/>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554" name="Google Shape;1554;p45"/>
            <p:cNvSpPr/>
            <p:nvPr/>
          </p:nvSpPr>
          <p:spPr>
            <a:xfrm>
              <a:off x="8306640" y="1814040"/>
              <a:ext cx="590760" cy="9360"/>
            </a:xfrm>
            <a:custGeom>
              <a:avLst/>
              <a:gdLst/>
              <a:ahLst/>
              <a:cxnLst/>
              <a:rect l="l" t="t" r="r" b="b"/>
              <a:pathLst>
                <a:path w="1641" h="26" extrusionOk="0">
                  <a:moveTo>
                    <a:pt x="1610" y="26"/>
                  </a:moveTo>
                  <a:lnTo>
                    <a:pt x="31" y="26"/>
                  </a:lnTo>
                  <a:cubicBezTo>
                    <a:pt x="28" y="24"/>
                    <a:pt x="25" y="21"/>
                    <a:pt x="22" y="19"/>
                  </a:cubicBezTo>
                  <a:cubicBezTo>
                    <a:pt x="14" y="13"/>
                    <a:pt x="7" y="7"/>
                    <a:pt x="0" y="0"/>
                  </a:cubicBezTo>
                  <a:lnTo>
                    <a:pt x="1641" y="0"/>
                  </a:lnTo>
                  <a:cubicBezTo>
                    <a:pt x="1631" y="9"/>
                    <a:pt x="1620" y="18"/>
                    <a:pt x="1610" y="26"/>
                  </a:cubicBezTo>
                  <a:close/>
                </a:path>
              </a:pathLst>
            </a:custGeom>
            <a:solidFill>
              <a:schemeClr val="dk1"/>
            </a:solidFill>
            <a:ln>
              <a:noFill/>
            </a:ln>
          </p:spPr>
          <p:txBody>
            <a:bodyPr spcFirstLastPara="1" wrap="square" lIns="90000" tIns="0" rIns="90000" bIns="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grpSp>
        <p:nvGrpSpPr>
          <p:cNvPr id="1573" name="Google Shape;1573;p45"/>
          <p:cNvGrpSpPr/>
          <p:nvPr/>
        </p:nvGrpSpPr>
        <p:grpSpPr>
          <a:xfrm rot="20236387">
            <a:off x="6381206" y="2115259"/>
            <a:ext cx="896770" cy="1326370"/>
            <a:chOff x="2991600" y="2957760"/>
            <a:chExt cx="1443600" cy="2135160"/>
          </a:xfrm>
        </p:grpSpPr>
        <p:sp>
          <p:nvSpPr>
            <p:cNvPr id="1574" name="Google Shape;1574;p45"/>
            <p:cNvSpPr/>
            <p:nvPr/>
          </p:nvSpPr>
          <p:spPr>
            <a:xfrm>
              <a:off x="2991600" y="2957760"/>
              <a:ext cx="1443600" cy="2135160"/>
            </a:xfrm>
            <a:custGeom>
              <a:avLst/>
              <a:gdLst/>
              <a:ahLst/>
              <a:cxnLst/>
              <a:rect l="l" t="t" r="r" b="b"/>
              <a:pathLst>
                <a:path w="4010" h="5931" extrusionOk="0">
                  <a:moveTo>
                    <a:pt x="2004" y="5931"/>
                  </a:moveTo>
                  <a:cubicBezTo>
                    <a:pt x="899" y="5931"/>
                    <a:pt x="0" y="5031"/>
                    <a:pt x="0" y="3925"/>
                  </a:cubicBezTo>
                  <a:lnTo>
                    <a:pt x="0" y="2005"/>
                  </a:lnTo>
                  <a:cubicBezTo>
                    <a:pt x="0" y="899"/>
                    <a:pt x="899" y="0"/>
                    <a:pt x="2004" y="0"/>
                  </a:cubicBezTo>
                  <a:cubicBezTo>
                    <a:pt x="3110" y="0"/>
                    <a:pt x="4010" y="899"/>
                    <a:pt x="4010" y="2005"/>
                  </a:cubicBezTo>
                  <a:lnTo>
                    <a:pt x="4010" y="3926"/>
                  </a:lnTo>
                  <a:cubicBezTo>
                    <a:pt x="4010" y="5031"/>
                    <a:pt x="3110" y="5931"/>
                    <a:pt x="2004" y="5931"/>
                  </a:cubicBez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75" name="Google Shape;1575;p45"/>
            <p:cNvSpPr/>
            <p:nvPr/>
          </p:nvSpPr>
          <p:spPr>
            <a:xfrm>
              <a:off x="3048480" y="3014640"/>
              <a:ext cx="1329480" cy="2021040"/>
            </a:xfrm>
            <a:custGeom>
              <a:avLst/>
              <a:gdLst/>
              <a:ahLst/>
              <a:cxnLst/>
              <a:rect l="l" t="t" r="r" b="b"/>
              <a:pathLst>
                <a:path w="3693" h="5614" extrusionOk="0">
                  <a:moveTo>
                    <a:pt x="1846" y="5614"/>
                  </a:moveTo>
                  <a:lnTo>
                    <a:pt x="1846" y="5614"/>
                  </a:lnTo>
                  <a:cubicBezTo>
                    <a:pt x="827" y="5614"/>
                    <a:pt x="0" y="4787"/>
                    <a:pt x="0" y="3767"/>
                  </a:cubicBezTo>
                  <a:lnTo>
                    <a:pt x="0" y="1847"/>
                  </a:lnTo>
                  <a:cubicBezTo>
                    <a:pt x="0" y="827"/>
                    <a:pt x="827" y="0"/>
                    <a:pt x="1846" y="0"/>
                  </a:cubicBezTo>
                  <a:lnTo>
                    <a:pt x="1846" y="0"/>
                  </a:lnTo>
                  <a:cubicBezTo>
                    <a:pt x="2866" y="0"/>
                    <a:pt x="3693" y="827"/>
                    <a:pt x="3693" y="1847"/>
                  </a:cubicBezTo>
                  <a:lnTo>
                    <a:pt x="3693" y="3768"/>
                  </a:lnTo>
                  <a:cubicBezTo>
                    <a:pt x="3693" y="4787"/>
                    <a:pt x="2866" y="5614"/>
                    <a:pt x="1846" y="5614"/>
                  </a:cubicBez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76" name="Google Shape;1576;p45"/>
            <p:cNvSpPr/>
            <p:nvPr/>
          </p:nvSpPr>
          <p:spPr>
            <a:xfrm>
              <a:off x="3048480" y="3014640"/>
              <a:ext cx="1329480" cy="2021040"/>
            </a:xfrm>
            <a:custGeom>
              <a:avLst/>
              <a:gdLst/>
              <a:ahLst/>
              <a:cxnLst/>
              <a:rect l="l" t="t" r="r" b="b"/>
              <a:pathLst>
                <a:path w="3693" h="5614" extrusionOk="0">
                  <a:moveTo>
                    <a:pt x="1846" y="5614"/>
                  </a:moveTo>
                  <a:lnTo>
                    <a:pt x="1846" y="5614"/>
                  </a:lnTo>
                  <a:cubicBezTo>
                    <a:pt x="827" y="5614"/>
                    <a:pt x="0" y="4787"/>
                    <a:pt x="0" y="3767"/>
                  </a:cubicBezTo>
                  <a:lnTo>
                    <a:pt x="0" y="1847"/>
                  </a:lnTo>
                  <a:cubicBezTo>
                    <a:pt x="0" y="827"/>
                    <a:pt x="827" y="0"/>
                    <a:pt x="1846" y="0"/>
                  </a:cubicBezTo>
                  <a:lnTo>
                    <a:pt x="1846" y="0"/>
                  </a:lnTo>
                  <a:cubicBezTo>
                    <a:pt x="2866" y="0"/>
                    <a:pt x="3693" y="827"/>
                    <a:pt x="3693" y="1847"/>
                  </a:cubicBezTo>
                  <a:lnTo>
                    <a:pt x="3693" y="3768"/>
                  </a:lnTo>
                  <a:cubicBezTo>
                    <a:pt x="3693" y="4787"/>
                    <a:pt x="2866" y="5614"/>
                    <a:pt x="1846" y="5614"/>
                  </a:cubicBezTo>
                  <a:close/>
                </a:path>
              </a:pathLst>
            </a:custGeom>
            <a:solidFill>
              <a:schemeClr val="l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77" name="Google Shape;1577;p45"/>
            <p:cNvSpPr/>
            <p:nvPr/>
          </p:nvSpPr>
          <p:spPr>
            <a:xfrm>
              <a:off x="3102480" y="3068640"/>
              <a:ext cx="1221840" cy="1913400"/>
            </a:xfrm>
            <a:custGeom>
              <a:avLst/>
              <a:gdLst/>
              <a:ahLst/>
              <a:cxnLst/>
              <a:rect l="l" t="t" r="r" b="b"/>
              <a:pathLst>
                <a:path w="3394" h="5315" extrusionOk="0">
                  <a:moveTo>
                    <a:pt x="1696" y="5315"/>
                  </a:moveTo>
                  <a:cubicBezTo>
                    <a:pt x="761" y="5315"/>
                    <a:pt x="0" y="4554"/>
                    <a:pt x="0" y="3617"/>
                  </a:cubicBezTo>
                  <a:lnTo>
                    <a:pt x="0" y="1697"/>
                  </a:lnTo>
                  <a:cubicBezTo>
                    <a:pt x="0" y="761"/>
                    <a:pt x="761" y="0"/>
                    <a:pt x="1696" y="0"/>
                  </a:cubicBezTo>
                  <a:cubicBezTo>
                    <a:pt x="2632" y="0"/>
                    <a:pt x="3394" y="761"/>
                    <a:pt x="3394" y="1697"/>
                  </a:cubicBezTo>
                  <a:lnTo>
                    <a:pt x="3394" y="3618"/>
                  </a:lnTo>
                  <a:cubicBezTo>
                    <a:pt x="3394" y="4554"/>
                    <a:pt x="2632" y="5315"/>
                    <a:pt x="1696" y="5315"/>
                  </a:cubicBezTo>
                  <a:moveTo>
                    <a:pt x="1696" y="26"/>
                  </a:moveTo>
                  <a:cubicBezTo>
                    <a:pt x="776" y="26"/>
                    <a:pt x="26" y="776"/>
                    <a:pt x="26" y="1697"/>
                  </a:cubicBezTo>
                  <a:lnTo>
                    <a:pt x="26" y="3618"/>
                  </a:lnTo>
                  <a:cubicBezTo>
                    <a:pt x="26" y="4539"/>
                    <a:pt x="775" y="5289"/>
                    <a:pt x="1696" y="5289"/>
                  </a:cubicBezTo>
                  <a:cubicBezTo>
                    <a:pt x="2618" y="5289"/>
                    <a:pt x="3367" y="4539"/>
                    <a:pt x="3367" y="3618"/>
                  </a:cubicBezTo>
                  <a:lnTo>
                    <a:pt x="3367" y="1697"/>
                  </a:lnTo>
                  <a:cubicBezTo>
                    <a:pt x="3367" y="776"/>
                    <a:pt x="2618" y="26"/>
                    <a:pt x="1696" y="26"/>
                  </a:cubicBez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78" name="Google Shape;1578;p45"/>
            <p:cNvSpPr/>
            <p:nvPr/>
          </p:nvSpPr>
          <p:spPr>
            <a:xfrm>
              <a:off x="3107160" y="3841920"/>
              <a:ext cx="1212120" cy="366480"/>
            </a:xfrm>
            <a:custGeom>
              <a:avLst/>
              <a:gdLst/>
              <a:ahLst/>
              <a:cxnLst/>
              <a:rect l="l" t="t" r="r" b="b"/>
              <a:pathLst>
                <a:path w="3367" h="1018" extrusionOk="0">
                  <a:moveTo>
                    <a:pt x="0" y="0"/>
                  </a:moveTo>
                  <a:lnTo>
                    <a:pt x="3367" y="0"/>
                  </a:lnTo>
                  <a:lnTo>
                    <a:pt x="3367" y="1018"/>
                  </a:lnTo>
                  <a:lnTo>
                    <a:pt x="0" y="1018"/>
                  </a:lnTo>
                  <a:lnTo>
                    <a:pt x="0" y="0"/>
                  </a:lnTo>
                  <a:close/>
                </a:path>
              </a:pathLst>
            </a:custGeom>
            <a:solidFill>
              <a:schemeClr val="accent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79" name="Google Shape;1579;p45"/>
            <p:cNvSpPr/>
            <p:nvPr/>
          </p:nvSpPr>
          <p:spPr>
            <a:xfrm>
              <a:off x="3401626" y="3150971"/>
              <a:ext cx="626628" cy="626628"/>
            </a:xfrm>
            <a:custGeom>
              <a:avLst/>
              <a:gdLst/>
              <a:ahLst/>
              <a:cxnLst/>
              <a:rect l="l" t="t" r="r" b="b"/>
              <a:pathLst>
                <a:path w="1022" h="1022" extrusionOk="0">
                  <a:moveTo>
                    <a:pt x="161" y="554"/>
                  </a:moveTo>
                  <a:cubicBezTo>
                    <a:pt x="197" y="555"/>
                    <a:pt x="226" y="515"/>
                    <a:pt x="258" y="523"/>
                  </a:cubicBezTo>
                  <a:cubicBezTo>
                    <a:pt x="264" y="525"/>
                    <a:pt x="272" y="527"/>
                    <a:pt x="274" y="533"/>
                  </a:cubicBezTo>
                  <a:cubicBezTo>
                    <a:pt x="283" y="551"/>
                    <a:pt x="299" y="566"/>
                    <a:pt x="317" y="579"/>
                  </a:cubicBezTo>
                  <a:cubicBezTo>
                    <a:pt x="277" y="600"/>
                    <a:pt x="245" y="640"/>
                    <a:pt x="240" y="685"/>
                  </a:cubicBezTo>
                  <a:cubicBezTo>
                    <a:pt x="235" y="712"/>
                    <a:pt x="245" y="732"/>
                    <a:pt x="241" y="756"/>
                  </a:cubicBezTo>
                  <a:cubicBezTo>
                    <a:pt x="226" y="814"/>
                    <a:pt x="147" y="795"/>
                    <a:pt x="121" y="843"/>
                  </a:cubicBezTo>
                  <a:cubicBezTo>
                    <a:pt x="181" y="806"/>
                    <a:pt x="234" y="863"/>
                    <a:pt x="295" y="789"/>
                  </a:cubicBezTo>
                  <a:cubicBezTo>
                    <a:pt x="321" y="765"/>
                    <a:pt x="313" y="715"/>
                    <a:pt x="341" y="698"/>
                  </a:cubicBezTo>
                  <a:cubicBezTo>
                    <a:pt x="347" y="696"/>
                    <a:pt x="353" y="691"/>
                    <a:pt x="359" y="695"/>
                  </a:cubicBezTo>
                  <a:cubicBezTo>
                    <a:pt x="378" y="701"/>
                    <a:pt x="400" y="701"/>
                    <a:pt x="422" y="697"/>
                  </a:cubicBezTo>
                  <a:cubicBezTo>
                    <a:pt x="408" y="740"/>
                    <a:pt x="414" y="791"/>
                    <a:pt x="442" y="826"/>
                  </a:cubicBezTo>
                  <a:cubicBezTo>
                    <a:pt x="458" y="849"/>
                    <a:pt x="479" y="856"/>
                    <a:pt x="493" y="876"/>
                  </a:cubicBezTo>
                  <a:cubicBezTo>
                    <a:pt x="523" y="927"/>
                    <a:pt x="455" y="969"/>
                    <a:pt x="470" y="1022"/>
                  </a:cubicBezTo>
                  <a:cubicBezTo>
                    <a:pt x="486" y="954"/>
                    <a:pt x="563" y="956"/>
                    <a:pt x="554" y="862"/>
                  </a:cubicBezTo>
                  <a:cubicBezTo>
                    <a:pt x="555" y="826"/>
                    <a:pt x="514" y="797"/>
                    <a:pt x="522" y="764"/>
                  </a:cubicBezTo>
                  <a:cubicBezTo>
                    <a:pt x="524" y="758"/>
                    <a:pt x="526" y="751"/>
                    <a:pt x="533" y="748"/>
                  </a:cubicBezTo>
                  <a:cubicBezTo>
                    <a:pt x="550" y="739"/>
                    <a:pt x="566" y="724"/>
                    <a:pt x="578" y="706"/>
                  </a:cubicBezTo>
                  <a:cubicBezTo>
                    <a:pt x="600" y="746"/>
                    <a:pt x="639" y="778"/>
                    <a:pt x="684" y="783"/>
                  </a:cubicBezTo>
                  <a:cubicBezTo>
                    <a:pt x="712" y="788"/>
                    <a:pt x="732" y="778"/>
                    <a:pt x="756" y="782"/>
                  </a:cubicBezTo>
                  <a:cubicBezTo>
                    <a:pt x="814" y="797"/>
                    <a:pt x="795" y="875"/>
                    <a:pt x="843" y="902"/>
                  </a:cubicBezTo>
                  <a:cubicBezTo>
                    <a:pt x="805" y="842"/>
                    <a:pt x="863" y="788"/>
                    <a:pt x="789" y="728"/>
                  </a:cubicBezTo>
                  <a:cubicBezTo>
                    <a:pt x="764" y="702"/>
                    <a:pt x="715" y="710"/>
                    <a:pt x="698" y="682"/>
                  </a:cubicBezTo>
                  <a:cubicBezTo>
                    <a:pt x="695" y="676"/>
                    <a:pt x="691" y="669"/>
                    <a:pt x="694" y="663"/>
                  </a:cubicBezTo>
                  <a:cubicBezTo>
                    <a:pt x="700" y="644"/>
                    <a:pt x="700" y="623"/>
                    <a:pt x="696" y="601"/>
                  </a:cubicBezTo>
                  <a:cubicBezTo>
                    <a:pt x="740" y="614"/>
                    <a:pt x="790" y="609"/>
                    <a:pt x="826" y="581"/>
                  </a:cubicBezTo>
                  <a:cubicBezTo>
                    <a:pt x="849" y="564"/>
                    <a:pt x="856" y="543"/>
                    <a:pt x="876" y="529"/>
                  </a:cubicBezTo>
                  <a:cubicBezTo>
                    <a:pt x="927" y="499"/>
                    <a:pt x="969" y="568"/>
                    <a:pt x="1022" y="552"/>
                  </a:cubicBezTo>
                  <a:cubicBezTo>
                    <a:pt x="953" y="537"/>
                    <a:pt x="956" y="459"/>
                    <a:pt x="861" y="468"/>
                  </a:cubicBezTo>
                  <a:cubicBezTo>
                    <a:pt x="825" y="467"/>
                    <a:pt x="796" y="507"/>
                    <a:pt x="764" y="500"/>
                  </a:cubicBezTo>
                  <a:cubicBezTo>
                    <a:pt x="758" y="497"/>
                    <a:pt x="750" y="496"/>
                    <a:pt x="748" y="489"/>
                  </a:cubicBezTo>
                  <a:cubicBezTo>
                    <a:pt x="739" y="471"/>
                    <a:pt x="724" y="456"/>
                    <a:pt x="706" y="443"/>
                  </a:cubicBezTo>
                  <a:cubicBezTo>
                    <a:pt x="746" y="422"/>
                    <a:pt x="778" y="382"/>
                    <a:pt x="783" y="337"/>
                  </a:cubicBezTo>
                  <a:cubicBezTo>
                    <a:pt x="787" y="310"/>
                    <a:pt x="777" y="290"/>
                    <a:pt x="781" y="266"/>
                  </a:cubicBezTo>
                  <a:cubicBezTo>
                    <a:pt x="796" y="208"/>
                    <a:pt x="875" y="227"/>
                    <a:pt x="901" y="179"/>
                  </a:cubicBezTo>
                  <a:cubicBezTo>
                    <a:pt x="842" y="216"/>
                    <a:pt x="788" y="159"/>
                    <a:pt x="728" y="233"/>
                  </a:cubicBezTo>
                  <a:cubicBezTo>
                    <a:pt x="701" y="257"/>
                    <a:pt x="710" y="307"/>
                    <a:pt x="681" y="324"/>
                  </a:cubicBezTo>
                  <a:cubicBezTo>
                    <a:pt x="676" y="327"/>
                    <a:pt x="669" y="331"/>
                    <a:pt x="663" y="328"/>
                  </a:cubicBezTo>
                  <a:cubicBezTo>
                    <a:pt x="644" y="321"/>
                    <a:pt x="622" y="321"/>
                    <a:pt x="601" y="325"/>
                  </a:cubicBezTo>
                  <a:cubicBezTo>
                    <a:pt x="614" y="282"/>
                    <a:pt x="609" y="231"/>
                    <a:pt x="580" y="196"/>
                  </a:cubicBezTo>
                  <a:cubicBezTo>
                    <a:pt x="564" y="173"/>
                    <a:pt x="543" y="166"/>
                    <a:pt x="529" y="146"/>
                  </a:cubicBezTo>
                  <a:cubicBezTo>
                    <a:pt x="499" y="95"/>
                    <a:pt x="567" y="53"/>
                    <a:pt x="552" y="0"/>
                  </a:cubicBezTo>
                  <a:cubicBezTo>
                    <a:pt x="536" y="68"/>
                    <a:pt x="459" y="66"/>
                    <a:pt x="468" y="160"/>
                  </a:cubicBezTo>
                  <a:cubicBezTo>
                    <a:pt x="467" y="196"/>
                    <a:pt x="507" y="225"/>
                    <a:pt x="500" y="258"/>
                  </a:cubicBezTo>
                  <a:cubicBezTo>
                    <a:pt x="498" y="264"/>
                    <a:pt x="496" y="271"/>
                    <a:pt x="490" y="274"/>
                  </a:cubicBezTo>
                  <a:cubicBezTo>
                    <a:pt x="472" y="283"/>
                    <a:pt x="457" y="298"/>
                    <a:pt x="444" y="315"/>
                  </a:cubicBezTo>
                  <a:lnTo>
                    <a:pt x="444" y="315"/>
                  </a:lnTo>
                  <a:cubicBezTo>
                    <a:pt x="423" y="276"/>
                    <a:pt x="383" y="244"/>
                    <a:pt x="338" y="239"/>
                  </a:cubicBezTo>
                  <a:cubicBezTo>
                    <a:pt x="310" y="234"/>
                    <a:pt x="291" y="244"/>
                    <a:pt x="266" y="240"/>
                  </a:cubicBezTo>
                  <a:cubicBezTo>
                    <a:pt x="209" y="225"/>
                    <a:pt x="228" y="147"/>
                    <a:pt x="179" y="120"/>
                  </a:cubicBezTo>
                  <a:cubicBezTo>
                    <a:pt x="217" y="180"/>
                    <a:pt x="160" y="233"/>
                    <a:pt x="233" y="294"/>
                  </a:cubicBezTo>
                  <a:cubicBezTo>
                    <a:pt x="258" y="320"/>
                    <a:pt x="308" y="312"/>
                    <a:pt x="324" y="340"/>
                  </a:cubicBezTo>
                  <a:cubicBezTo>
                    <a:pt x="327" y="346"/>
                    <a:pt x="331" y="352"/>
                    <a:pt x="328" y="359"/>
                  </a:cubicBezTo>
                  <a:cubicBezTo>
                    <a:pt x="322" y="378"/>
                    <a:pt x="322" y="399"/>
                    <a:pt x="326" y="421"/>
                  </a:cubicBezTo>
                  <a:cubicBezTo>
                    <a:pt x="283" y="407"/>
                    <a:pt x="232" y="413"/>
                    <a:pt x="196" y="441"/>
                  </a:cubicBezTo>
                  <a:cubicBezTo>
                    <a:pt x="174" y="457"/>
                    <a:pt x="167" y="478"/>
                    <a:pt x="147" y="493"/>
                  </a:cubicBezTo>
                  <a:cubicBezTo>
                    <a:pt x="96" y="523"/>
                    <a:pt x="53" y="454"/>
                    <a:pt x="0" y="469"/>
                  </a:cubicBezTo>
                  <a:cubicBezTo>
                    <a:pt x="69" y="486"/>
                    <a:pt x="66" y="564"/>
                    <a:pt x="161" y="55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 name="Google Shape;1579;p45">
              <a:extLst>
                <a:ext uri="{FF2B5EF4-FFF2-40B4-BE49-F238E27FC236}">
                  <a16:creationId xmlns:a16="http://schemas.microsoft.com/office/drawing/2014/main" id="{1E457C04-AFF4-A82E-4E3E-399A93D35591}"/>
                </a:ext>
              </a:extLst>
            </p:cNvPr>
            <p:cNvSpPr/>
            <p:nvPr/>
          </p:nvSpPr>
          <p:spPr>
            <a:xfrm>
              <a:off x="3405389" y="4253637"/>
              <a:ext cx="626628" cy="626628"/>
            </a:xfrm>
            <a:custGeom>
              <a:avLst/>
              <a:gdLst/>
              <a:ahLst/>
              <a:cxnLst/>
              <a:rect l="l" t="t" r="r" b="b"/>
              <a:pathLst>
                <a:path w="1022" h="1022" extrusionOk="0">
                  <a:moveTo>
                    <a:pt x="161" y="554"/>
                  </a:moveTo>
                  <a:cubicBezTo>
                    <a:pt x="197" y="555"/>
                    <a:pt x="226" y="515"/>
                    <a:pt x="258" y="523"/>
                  </a:cubicBezTo>
                  <a:cubicBezTo>
                    <a:pt x="264" y="525"/>
                    <a:pt x="272" y="527"/>
                    <a:pt x="274" y="533"/>
                  </a:cubicBezTo>
                  <a:cubicBezTo>
                    <a:pt x="283" y="551"/>
                    <a:pt x="299" y="566"/>
                    <a:pt x="317" y="579"/>
                  </a:cubicBezTo>
                  <a:cubicBezTo>
                    <a:pt x="277" y="600"/>
                    <a:pt x="245" y="640"/>
                    <a:pt x="240" y="685"/>
                  </a:cubicBezTo>
                  <a:cubicBezTo>
                    <a:pt x="235" y="712"/>
                    <a:pt x="245" y="732"/>
                    <a:pt x="241" y="756"/>
                  </a:cubicBezTo>
                  <a:cubicBezTo>
                    <a:pt x="226" y="814"/>
                    <a:pt x="147" y="795"/>
                    <a:pt x="121" y="843"/>
                  </a:cubicBezTo>
                  <a:cubicBezTo>
                    <a:pt x="181" y="806"/>
                    <a:pt x="234" y="863"/>
                    <a:pt x="295" y="789"/>
                  </a:cubicBezTo>
                  <a:cubicBezTo>
                    <a:pt x="321" y="765"/>
                    <a:pt x="313" y="715"/>
                    <a:pt x="341" y="698"/>
                  </a:cubicBezTo>
                  <a:cubicBezTo>
                    <a:pt x="347" y="696"/>
                    <a:pt x="353" y="691"/>
                    <a:pt x="359" y="695"/>
                  </a:cubicBezTo>
                  <a:cubicBezTo>
                    <a:pt x="378" y="701"/>
                    <a:pt x="400" y="701"/>
                    <a:pt x="422" y="697"/>
                  </a:cubicBezTo>
                  <a:cubicBezTo>
                    <a:pt x="408" y="740"/>
                    <a:pt x="414" y="791"/>
                    <a:pt x="442" y="826"/>
                  </a:cubicBezTo>
                  <a:cubicBezTo>
                    <a:pt x="458" y="849"/>
                    <a:pt x="479" y="856"/>
                    <a:pt x="493" y="876"/>
                  </a:cubicBezTo>
                  <a:cubicBezTo>
                    <a:pt x="523" y="927"/>
                    <a:pt x="455" y="969"/>
                    <a:pt x="470" y="1022"/>
                  </a:cubicBezTo>
                  <a:cubicBezTo>
                    <a:pt x="486" y="954"/>
                    <a:pt x="563" y="956"/>
                    <a:pt x="554" y="862"/>
                  </a:cubicBezTo>
                  <a:cubicBezTo>
                    <a:pt x="555" y="826"/>
                    <a:pt x="514" y="797"/>
                    <a:pt x="522" y="764"/>
                  </a:cubicBezTo>
                  <a:cubicBezTo>
                    <a:pt x="524" y="758"/>
                    <a:pt x="526" y="751"/>
                    <a:pt x="533" y="748"/>
                  </a:cubicBezTo>
                  <a:cubicBezTo>
                    <a:pt x="550" y="739"/>
                    <a:pt x="566" y="724"/>
                    <a:pt x="578" y="706"/>
                  </a:cubicBezTo>
                  <a:cubicBezTo>
                    <a:pt x="600" y="746"/>
                    <a:pt x="639" y="778"/>
                    <a:pt x="684" y="783"/>
                  </a:cubicBezTo>
                  <a:cubicBezTo>
                    <a:pt x="712" y="788"/>
                    <a:pt x="732" y="778"/>
                    <a:pt x="756" y="782"/>
                  </a:cubicBezTo>
                  <a:cubicBezTo>
                    <a:pt x="814" y="797"/>
                    <a:pt x="795" y="875"/>
                    <a:pt x="843" y="902"/>
                  </a:cubicBezTo>
                  <a:cubicBezTo>
                    <a:pt x="805" y="842"/>
                    <a:pt x="863" y="788"/>
                    <a:pt x="789" y="728"/>
                  </a:cubicBezTo>
                  <a:cubicBezTo>
                    <a:pt x="764" y="702"/>
                    <a:pt x="715" y="710"/>
                    <a:pt x="698" y="682"/>
                  </a:cubicBezTo>
                  <a:cubicBezTo>
                    <a:pt x="695" y="676"/>
                    <a:pt x="691" y="669"/>
                    <a:pt x="694" y="663"/>
                  </a:cubicBezTo>
                  <a:cubicBezTo>
                    <a:pt x="700" y="644"/>
                    <a:pt x="700" y="623"/>
                    <a:pt x="696" y="601"/>
                  </a:cubicBezTo>
                  <a:cubicBezTo>
                    <a:pt x="740" y="614"/>
                    <a:pt x="790" y="609"/>
                    <a:pt x="826" y="581"/>
                  </a:cubicBezTo>
                  <a:cubicBezTo>
                    <a:pt x="849" y="564"/>
                    <a:pt x="856" y="543"/>
                    <a:pt x="876" y="529"/>
                  </a:cubicBezTo>
                  <a:cubicBezTo>
                    <a:pt x="927" y="499"/>
                    <a:pt x="969" y="568"/>
                    <a:pt x="1022" y="552"/>
                  </a:cubicBezTo>
                  <a:cubicBezTo>
                    <a:pt x="953" y="537"/>
                    <a:pt x="956" y="459"/>
                    <a:pt x="861" y="468"/>
                  </a:cubicBezTo>
                  <a:cubicBezTo>
                    <a:pt x="825" y="467"/>
                    <a:pt x="796" y="507"/>
                    <a:pt x="764" y="500"/>
                  </a:cubicBezTo>
                  <a:cubicBezTo>
                    <a:pt x="758" y="497"/>
                    <a:pt x="750" y="496"/>
                    <a:pt x="748" y="489"/>
                  </a:cubicBezTo>
                  <a:cubicBezTo>
                    <a:pt x="739" y="471"/>
                    <a:pt x="724" y="456"/>
                    <a:pt x="706" y="443"/>
                  </a:cubicBezTo>
                  <a:cubicBezTo>
                    <a:pt x="746" y="422"/>
                    <a:pt x="778" y="382"/>
                    <a:pt x="783" y="337"/>
                  </a:cubicBezTo>
                  <a:cubicBezTo>
                    <a:pt x="787" y="310"/>
                    <a:pt x="777" y="290"/>
                    <a:pt x="781" y="266"/>
                  </a:cubicBezTo>
                  <a:cubicBezTo>
                    <a:pt x="796" y="208"/>
                    <a:pt x="875" y="227"/>
                    <a:pt x="901" y="179"/>
                  </a:cubicBezTo>
                  <a:cubicBezTo>
                    <a:pt x="842" y="216"/>
                    <a:pt x="788" y="159"/>
                    <a:pt x="728" y="233"/>
                  </a:cubicBezTo>
                  <a:cubicBezTo>
                    <a:pt x="701" y="257"/>
                    <a:pt x="710" y="307"/>
                    <a:pt x="681" y="324"/>
                  </a:cubicBezTo>
                  <a:cubicBezTo>
                    <a:pt x="676" y="327"/>
                    <a:pt x="669" y="331"/>
                    <a:pt x="663" y="328"/>
                  </a:cubicBezTo>
                  <a:cubicBezTo>
                    <a:pt x="644" y="321"/>
                    <a:pt x="622" y="321"/>
                    <a:pt x="601" y="325"/>
                  </a:cubicBezTo>
                  <a:cubicBezTo>
                    <a:pt x="614" y="282"/>
                    <a:pt x="609" y="231"/>
                    <a:pt x="580" y="196"/>
                  </a:cubicBezTo>
                  <a:cubicBezTo>
                    <a:pt x="564" y="173"/>
                    <a:pt x="543" y="166"/>
                    <a:pt x="529" y="146"/>
                  </a:cubicBezTo>
                  <a:cubicBezTo>
                    <a:pt x="499" y="95"/>
                    <a:pt x="567" y="53"/>
                    <a:pt x="552" y="0"/>
                  </a:cubicBezTo>
                  <a:cubicBezTo>
                    <a:pt x="536" y="68"/>
                    <a:pt x="459" y="66"/>
                    <a:pt x="468" y="160"/>
                  </a:cubicBezTo>
                  <a:cubicBezTo>
                    <a:pt x="467" y="196"/>
                    <a:pt x="507" y="225"/>
                    <a:pt x="500" y="258"/>
                  </a:cubicBezTo>
                  <a:cubicBezTo>
                    <a:pt x="498" y="264"/>
                    <a:pt x="496" y="271"/>
                    <a:pt x="490" y="274"/>
                  </a:cubicBezTo>
                  <a:cubicBezTo>
                    <a:pt x="472" y="283"/>
                    <a:pt x="457" y="298"/>
                    <a:pt x="444" y="315"/>
                  </a:cubicBezTo>
                  <a:lnTo>
                    <a:pt x="444" y="315"/>
                  </a:lnTo>
                  <a:cubicBezTo>
                    <a:pt x="423" y="276"/>
                    <a:pt x="383" y="244"/>
                    <a:pt x="338" y="239"/>
                  </a:cubicBezTo>
                  <a:cubicBezTo>
                    <a:pt x="310" y="234"/>
                    <a:pt x="291" y="244"/>
                    <a:pt x="266" y="240"/>
                  </a:cubicBezTo>
                  <a:cubicBezTo>
                    <a:pt x="209" y="225"/>
                    <a:pt x="228" y="147"/>
                    <a:pt x="179" y="120"/>
                  </a:cubicBezTo>
                  <a:cubicBezTo>
                    <a:pt x="217" y="180"/>
                    <a:pt x="160" y="233"/>
                    <a:pt x="233" y="294"/>
                  </a:cubicBezTo>
                  <a:cubicBezTo>
                    <a:pt x="258" y="320"/>
                    <a:pt x="308" y="312"/>
                    <a:pt x="324" y="340"/>
                  </a:cubicBezTo>
                  <a:cubicBezTo>
                    <a:pt x="327" y="346"/>
                    <a:pt x="331" y="352"/>
                    <a:pt x="328" y="359"/>
                  </a:cubicBezTo>
                  <a:cubicBezTo>
                    <a:pt x="322" y="378"/>
                    <a:pt x="322" y="399"/>
                    <a:pt x="326" y="421"/>
                  </a:cubicBezTo>
                  <a:cubicBezTo>
                    <a:pt x="283" y="407"/>
                    <a:pt x="232" y="413"/>
                    <a:pt x="196" y="441"/>
                  </a:cubicBezTo>
                  <a:cubicBezTo>
                    <a:pt x="174" y="457"/>
                    <a:pt x="167" y="478"/>
                    <a:pt x="147" y="493"/>
                  </a:cubicBezTo>
                  <a:cubicBezTo>
                    <a:pt x="96" y="523"/>
                    <a:pt x="53" y="454"/>
                    <a:pt x="0" y="469"/>
                  </a:cubicBezTo>
                  <a:cubicBezTo>
                    <a:pt x="69" y="486"/>
                    <a:pt x="66" y="564"/>
                    <a:pt x="161" y="55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grpSp>
        <p:nvGrpSpPr>
          <p:cNvPr id="1593" name="Google Shape;1593;p45"/>
          <p:cNvGrpSpPr/>
          <p:nvPr/>
        </p:nvGrpSpPr>
        <p:grpSpPr>
          <a:xfrm rot="433611">
            <a:off x="6841360" y="1302774"/>
            <a:ext cx="808826" cy="809020"/>
            <a:chOff x="3179880" y="630000"/>
            <a:chExt cx="1505160" cy="1505520"/>
          </a:xfrm>
        </p:grpSpPr>
        <p:sp>
          <p:nvSpPr>
            <p:cNvPr id="1594" name="Google Shape;1594;p45"/>
            <p:cNvSpPr/>
            <p:nvPr/>
          </p:nvSpPr>
          <p:spPr>
            <a:xfrm>
              <a:off x="3179880" y="630000"/>
              <a:ext cx="1505160" cy="1505520"/>
            </a:xfrm>
            <a:custGeom>
              <a:avLst/>
              <a:gdLst/>
              <a:ahLst/>
              <a:cxnLst/>
              <a:rect l="l" t="t" r="r" b="b"/>
              <a:pathLst>
                <a:path w="4181" h="4182" extrusionOk="0">
                  <a:moveTo>
                    <a:pt x="2135" y="3434"/>
                  </a:moveTo>
                  <a:lnTo>
                    <a:pt x="1603" y="4182"/>
                  </a:lnTo>
                  <a:lnTo>
                    <a:pt x="1457" y="3276"/>
                  </a:lnTo>
                  <a:lnTo>
                    <a:pt x="622" y="3656"/>
                  </a:lnTo>
                  <a:lnTo>
                    <a:pt x="949" y="2800"/>
                  </a:lnTo>
                  <a:lnTo>
                    <a:pt x="37" y="2713"/>
                  </a:lnTo>
                  <a:lnTo>
                    <a:pt x="747" y="2135"/>
                  </a:lnTo>
                  <a:lnTo>
                    <a:pt x="0" y="1603"/>
                  </a:lnTo>
                  <a:lnTo>
                    <a:pt x="906" y="1457"/>
                  </a:lnTo>
                  <a:lnTo>
                    <a:pt x="525" y="622"/>
                  </a:lnTo>
                  <a:lnTo>
                    <a:pt x="1382" y="949"/>
                  </a:lnTo>
                  <a:lnTo>
                    <a:pt x="1468" y="36"/>
                  </a:lnTo>
                  <a:lnTo>
                    <a:pt x="2048" y="747"/>
                  </a:lnTo>
                  <a:lnTo>
                    <a:pt x="2579" y="0"/>
                  </a:lnTo>
                  <a:lnTo>
                    <a:pt x="2725" y="905"/>
                  </a:lnTo>
                  <a:lnTo>
                    <a:pt x="3559" y="525"/>
                  </a:lnTo>
                  <a:lnTo>
                    <a:pt x="3232" y="1382"/>
                  </a:lnTo>
                  <a:lnTo>
                    <a:pt x="4145" y="1468"/>
                  </a:lnTo>
                  <a:lnTo>
                    <a:pt x="3434" y="2048"/>
                  </a:lnTo>
                  <a:lnTo>
                    <a:pt x="4181" y="2579"/>
                  </a:lnTo>
                  <a:lnTo>
                    <a:pt x="3276" y="2725"/>
                  </a:lnTo>
                  <a:lnTo>
                    <a:pt x="3656" y="3560"/>
                  </a:lnTo>
                  <a:lnTo>
                    <a:pt x="2800" y="3232"/>
                  </a:lnTo>
                  <a:lnTo>
                    <a:pt x="2713" y="4145"/>
                  </a:lnTo>
                  <a:lnTo>
                    <a:pt x="2135" y="3434"/>
                  </a:lnTo>
                  <a:close/>
                </a:path>
              </a:pathLst>
            </a:custGeom>
            <a:solidFill>
              <a:schemeClr val="accent3"/>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95" name="Google Shape;1595;p45"/>
            <p:cNvSpPr/>
            <p:nvPr/>
          </p:nvSpPr>
          <p:spPr>
            <a:xfrm>
              <a:off x="3340080" y="790200"/>
              <a:ext cx="1185120" cy="1185120"/>
            </a:xfrm>
            <a:custGeom>
              <a:avLst/>
              <a:gdLst/>
              <a:ahLst/>
              <a:cxnLst/>
              <a:rect l="l" t="t" r="r" b="b"/>
              <a:pathLst>
                <a:path w="3292" h="3292" extrusionOk="0">
                  <a:moveTo>
                    <a:pt x="1262" y="3292"/>
                  </a:moveTo>
                  <a:lnTo>
                    <a:pt x="1147" y="2579"/>
                  </a:lnTo>
                  <a:lnTo>
                    <a:pt x="490" y="2878"/>
                  </a:lnTo>
                  <a:lnTo>
                    <a:pt x="748" y="2204"/>
                  </a:lnTo>
                  <a:lnTo>
                    <a:pt x="29" y="2136"/>
                  </a:lnTo>
                  <a:lnTo>
                    <a:pt x="588" y="1680"/>
                  </a:lnTo>
                  <a:lnTo>
                    <a:pt x="0" y="1262"/>
                  </a:lnTo>
                  <a:lnTo>
                    <a:pt x="712" y="1147"/>
                  </a:lnTo>
                  <a:lnTo>
                    <a:pt x="413" y="490"/>
                  </a:lnTo>
                  <a:lnTo>
                    <a:pt x="1088" y="747"/>
                  </a:lnTo>
                  <a:lnTo>
                    <a:pt x="1156" y="28"/>
                  </a:lnTo>
                  <a:lnTo>
                    <a:pt x="1612" y="588"/>
                  </a:lnTo>
                  <a:lnTo>
                    <a:pt x="2030" y="0"/>
                  </a:lnTo>
                  <a:lnTo>
                    <a:pt x="2145" y="712"/>
                  </a:lnTo>
                  <a:lnTo>
                    <a:pt x="2802" y="413"/>
                  </a:lnTo>
                  <a:lnTo>
                    <a:pt x="2544" y="1088"/>
                  </a:lnTo>
                  <a:lnTo>
                    <a:pt x="3263" y="1156"/>
                  </a:lnTo>
                  <a:lnTo>
                    <a:pt x="2704" y="1612"/>
                  </a:lnTo>
                  <a:lnTo>
                    <a:pt x="3292" y="2030"/>
                  </a:lnTo>
                  <a:lnTo>
                    <a:pt x="2579" y="2145"/>
                  </a:lnTo>
                  <a:lnTo>
                    <a:pt x="2878" y="2802"/>
                  </a:lnTo>
                  <a:lnTo>
                    <a:pt x="2203" y="2544"/>
                  </a:lnTo>
                  <a:lnTo>
                    <a:pt x="2136" y="3263"/>
                  </a:lnTo>
                  <a:lnTo>
                    <a:pt x="1680" y="2704"/>
                  </a:lnTo>
                  <a:lnTo>
                    <a:pt x="1262" y="3292"/>
                  </a:lnTo>
                  <a:close/>
                </a:path>
              </a:pathLst>
            </a:custGeom>
            <a:solidFill>
              <a:srgbClr val="FFFFFF"/>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96" name="Google Shape;1596;p45"/>
            <p:cNvSpPr/>
            <p:nvPr/>
          </p:nvSpPr>
          <p:spPr>
            <a:xfrm>
              <a:off x="3340080" y="790200"/>
              <a:ext cx="1185120" cy="1185120"/>
            </a:xfrm>
            <a:custGeom>
              <a:avLst/>
              <a:gdLst/>
              <a:ahLst/>
              <a:cxnLst/>
              <a:rect l="l" t="t" r="r" b="b"/>
              <a:pathLst>
                <a:path w="3292" h="3292" extrusionOk="0">
                  <a:moveTo>
                    <a:pt x="1262" y="3292"/>
                  </a:moveTo>
                  <a:lnTo>
                    <a:pt x="1147" y="2579"/>
                  </a:lnTo>
                  <a:lnTo>
                    <a:pt x="490" y="2878"/>
                  </a:lnTo>
                  <a:lnTo>
                    <a:pt x="748" y="2204"/>
                  </a:lnTo>
                  <a:lnTo>
                    <a:pt x="29" y="2136"/>
                  </a:lnTo>
                  <a:lnTo>
                    <a:pt x="588" y="1680"/>
                  </a:lnTo>
                  <a:lnTo>
                    <a:pt x="0" y="1262"/>
                  </a:lnTo>
                  <a:lnTo>
                    <a:pt x="712" y="1147"/>
                  </a:lnTo>
                  <a:lnTo>
                    <a:pt x="413" y="490"/>
                  </a:lnTo>
                  <a:lnTo>
                    <a:pt x="1088" y="747"/>
                  </a:lnTo>
                  <a:lnTo>
                    <a:pt x="1156" y="28"/>
                  </a:lnTo>
                  <a:lnTo>
                    <a:pt x="1612" y="588"/>
                  </a:lnTo>
                  <a:lnTo>
                    <a:pt x="2030" y="0"/>
                  </a:lnTo>
                  <a:lnTo>
                    <a:pt x="2145" y="712"/>
                  </a:lnTo>
                  <a:lnTo>
                    <a:pt x="2802" y="413"/>
                  </a:lnTo>
                  <a:lnTo>
                    <a:pt x="2544" y="1088"/>
                  </a:lnTo>
                  <a:lnTo>
                    <a:pt x="3263" y="1156"/>
                  </a:lnTo>
                  <a:lnTo>
                    <a:pt x="2704" y="1612"/>
                  </a:lnTo>
                  <a:lnTo>
                    <a:pt x="3292" y="2030"/>
                  </a:lnTo>
                  <a:lnTo>
                    <a:pt x="2579" y="2145"/>
                  </a:lnTo>
                  <a:lnTo>
                    <a:pt x="2878" y="2802"/>
                  </a:lnTo>
                  <a:lnTo>
                    <a:pt x="2203" y="2544"/>
                  </a:lnTo>
                  <a:lnTo>
                    <a:pt x="2136" y="3263"/>
                  </a:lnTo>
                  <a:lnTo>
                    <a:pt x="1680" y="2704"/>
                  </a:lnTo>
                  <a:lnTo>
                    <a:pt x="1262" y="3292"/>
                  </a:ln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97" name="Google Shape;1597;p45"/>
            <p:cNvSpPr/>
            <p:nvPr/>
          </p:nvSpPr>
          <p:spPr>
            <a:xfrm>
              <a:off x="3984480" y="1299240"/>
              <a:ext cx="164160" cy="85680"/>
            </a:xfrm>
            <a:custGeom>
              <a:avLst/>
              <a:gdLst/>
              <a:ahLst/>
              <a:cxnLst/>
              <a:rect l="l" t="t" r="r" b="b"/>
              <a:pathLst>
                <a:path w="456" h="238" extrusionOk="0">
                  <a:moveTo>
                    <a:pt x="185" y="233"/>
                  </a:moveTo>
                  <a:cubicBezTo>
                    <a:pt x="180" y="232"/>
                    <a:pt x="175" y="230"/>
                    <a:pt x="170" y="229"/>
                  </a:cubicBezTo>
                  <a:cubicBezTo>
                    <a:pt x="49" y="191"/>
                    <a:pt x="3" y="52"/>
                    <a:pt x="1" y="46"/>
                  </a:cubicBezTo>
                  <a:cubicBezTo>
                    <a:pt x="-5" y="27"/>
                    <a:pt x="5" y="7"/>
                    <a:pt x="24" y="2"/>
                  </a:cubicBezTo>
                  <a:cubicBezTo>
                    <a:pt x="42" y="-4"/>
                    <a:pt x="62" y="6"/>
                    <a:pt x="68" y="24"/>
                  </a:cubicBezTo>
                  <a:lnTo>
                    <a:pt x="68" y="24"/>
                  </a:lnTo>
                  <a:cubicBezTo>
                    <a:pt x="68" y="25"/>
                    <a:pt x="105" y="135"/>
                    <a:pt x="191" y="162"/>
                  </a:cubicBezTo>
                  <a:cubicBezTo>
                    <a:pt x="250" y="180"/>
                    <a:pt x="319" y="158"/>
                    <a:pt x="399" y="97"/>
                  </a:cubicBezTo>
                  <a:cubicBezTo>
                    <a:pt x="414" y="86"/>
                    <a:pt x="436" y="89"/>
                    <a:pt x="448" y="104"/>
                  </a:cubicBezTo>
                  <a:cubicBezTo>
                    <a:pt x="460" y="119"/>
                    <a:pt x="457" y="142"/>
                    <a:pt x="441" y="153"/>
                  </a:cubicBezTo>
                  <a:cubicBezTo>
                    <a:pt x="348" y="224"/>
                    <a:pt x="262" y="251"/>
                    <a:pt x="185" y="233"/>
                  </a:cubicBezTo>
                  <a:close/>
                </a:path>
              </a:pathLst>
            </a:custGeom>
            <a:solidFill>
              <a:schemeClr val="dk1"/>
            </a:solidFill>
            <a:ln>
              <a:noFill/>
            </a:ln>
          </p:spPr>
          <p:txBody>
            <a:bodyPr spcFirstLastPara="1" wrap="square" lIns="90000" tIns="40675" rIns="90000" bIns="4067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598" name="Google Shape;1598;p45"/>
            <p:cNvSpPr/>
            <p:nvPr/>
          </p:nvSpPr>
          <p:spPr>
            <a:xfrm>
              <a:off x="3714480" y="1236240"/>
              <a:ext cx="164160" cy="85680"/>
            </a:xfrm>
            <a:custGeom>
              <a:avLst/>
              <a:gdLst/>
              <a:ahLst/>
              <a:cxnLst/>
              <a:rect l="l" t="t" r="r" b="b"/>
              <a:pathLst>
                <a:path w="456" h="238" extrusionOk="0">
                  <a:moveTo>
                    <a:pt x="187" y="233"/>
                  </a:moveTo>
                  <a:cubicBezTo>
                    <a:pt x="181" y="232"/>
                    <a:pt x="177" y="230"/>
                    <a:pt x="172" y="229"/>
                  </a:cubicBezTo>
                  <a:cubicBezTo>
                    <a:pt x="51" y="191"/>
                    <a:pt x="4" y="52"/>
                    <a:pt x="2" y="46"/>
                  </a:cubicBezTo>
                  <a:cubicBezTo>
                    <a:pt x="-3" y="27"/>
                    <a:pt x="7" y="7"/>
                    <a:pt x="25" y="2"/>
                  </a:cubicBezTo>
                  <a:cubicBezTo>
                    <a:pt x="44" y="-4"/>
                    <a:pt x="63" y="6"/>
                    <a:pt x="69" y="24"/>
                  </a:cubicBezTo>
                  <a:cubicBezTo>
                    <a:pt x="70" y="26"/>
                    <a:pt x="107" y="135"/>
                    <a:pt x="193" y="162"/>
                  </a:cubicBezTo>
                  <a:cubicBezTo>
                    <a:pt x="251" y="179"/>
                    <a:pt x="321" y="158"/>
                    <a:pt x="400" y="97"/>
                  </a:cubicBezTo>
                  <a:cubicBezTo>
                    <a:pt x="416" y="86"/>
                    <a:pt x="438" y="89"/>
                    <a:pt x="450" y="104"/>
                  </a:cubicBezTo>
                  <a:cubicBezTo>
                    <a:pt x="461" y="119"/>
                    <a:pt x="458" y="141"/>
                    <a:pt x="443" y="153"/>
                  </a:cubicBezTo>
                  <a:cubicBezTo>
                    <a:pt x="350" y="224"/>
                    <a:pt x="263" y="251"/>
                    <a:pt x="187" y="233"/>
                  </a:cubicBezTo>
                  <a:close/>
                </a:path>
              </a:pathLst>
            </a:custGeom>
            <a:solidFill>
              <a:schemeClr val="dk1"/>
            </a:solidFill>
            <a:ln>
              <a:noFill/>
            </a:ln>
          </p:spPr>
          <p:txBody>
            <a:bodyPr spcFirstLastPara="1" wrap="square" lIns="90000" tIns="40675" rIns="90000" bIns="4067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599" name="Google Shape;1599;p45"/>
            <p:cNvSpPr/>
            <p:nvPr/>
          </p:nvSpPr>
          <p:spPr>
            <a:xfrm>
              <a:off x="3810960" y="1298160"/>
              <a:ext cx="124920" cy="195480"/>
            </a:xfrm>
            <a:custGeom>
              <a:avLst/>
              <a:gdLst/>
              <a:ahLst/>
              <a:cxnLst/>
              <a:rect l="l" t="t" r="r" b="b"/>
              <a:pathLst>
                <a:path w="347" h="543" extrusionOk="0">
                  <a:moveTo>
                    <a:pt x="244" y="541"/>
                  </a:moveTo>
                  <a:lnTo>
                    <a:pt x="28" y="491"/>
                  </a:lnTo>
                  <a:cubicBezTo>
                    <a:pt x="17" y="488"/>
                    <a:pt x="8" y="480"/>
                    <a:pt x="3" y="470"/>
                  </a:cubicBezTo>
                  <a:cubicBezTo>
                    <a:pt x="-1" y="459"/>
                    <a:pt x="0" y="447"/>
                    <a:pt x="7" y="438"/>
                  </a:cubicBezTo>
                  <a:lnTo>
                    <a:pt x="283" y="17"/>
                  </a:lnTo>
                  <a:cubicBezTo>
                    <a:pt x="294" y="0"/>
                    <a:pt x="316" y="-4"/>
                    <a:pt x="332" y="7"/>
                  </a:cubicBezTo>
                  <a:cubicBezTo>
                    <a:pt x="348" y="17"/>
                    <a:pt x="353" y="39"/>
                    <a:pt x="342" y="55"/>
                  </a:cubicBezTo>
                  <a:lnTo>
                    <a:pt x="93" y="434"/>
                  </a:lnTo>
                  <a:lnTo>
                    <a:pt x="260" y="473"/>
                  </a:lnTo>
                  <a:cubicBezTo>
                    <a:pt x="279" y="478"/>
                    <a:pt x="290" y="496"/>
                    <a:pt x="286" y="515"/>
                  </a:cubicBezTo>
                  <a:cubicBezTo>
                    <a:pt x="281" y="534"/>
                    <a:pt x="263" y="546"/>
                    <a:pt x="244" y="541"/>
                  </a:cubicBezTo>
                  <a:close/>
                </a:path>
              </a:pathLst>
            </a:custGeom>
            <a:solidFill>
              <a:schemeClr val="dk1"/>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sp>
          <p:nvSpPr>
            <p:cNvPr id="1600" name="Google Shape;1600;p45"/>
            <p:cNvSpPr/>
            <p:nvPr/>
          </p:nvSpPr>
          <p:spPr>
            <a:xfrm>
              <a:off x="3883320" y="1491120"/>
              <a:ext cx="129240" cy="64440"/>
            </a:xfrm>
            <a:custGeom>
              <a:avLst/>
              <a:gdLst/>
              <a:ahLst/>
              <a:cxnLst/>
              <a:rect l="l" t="t" r="r" b="b"/>
              <a:pathLst>
                <a:path w="359" h="179" extrusionOk="0">
                  <a:moveTo>
                    <a:pt x="27" y="171"/>
                  </a:moveTo>
                  <a:lnTo>
                    <a:pt x="26" y="171"/>
                  </a:lnTo>
                  <a:cubicBezTo>
                    <a:pt x="8" y="167"/>
                    <a:pt x="-4" y="148"/>
                    <a:pt x="1" y="129"/>
                  </a:cubicBezTo>
                  <a:cubicBezTo>
                    <a:pt x="5" y="110"/>
                    <a:pt x="24" y="99"/>
                    <a:pt x="43" y="103"/>
                  </a:cubicBezTo>
                  <a:lnTo>
                    <a:pt x="43" y="103"/>
                  </a:lnTo>
                  <a:lnTo>
                    <a:pt x="43" y="103"/>
                  </a:lnTo>
                  <a:cubicBezTo>
                    <a:pt x="51" y="105"/>
                    <a:pt x="199" y="138"/>
                    <a:pt x="295" y="13"/>
                  </a:cubicBezTo>
                  <a:cubicBezTo>
                    <a:pt x="307" y="-2"/>
                    <a:pt x="329" y="-5"/>
                    <a:pt x="345" y="7"/>
                  </a:cubicBezTo>
                  <a:cubicBezTo>
                    <a:pt x="360" y="19"/>
                    <a:pt x="363" y="41"/>
                    <a:pt x="351" y="57"/>
                  </a:cubicBezTo>
                  <a:cubicBezTo>
                    <a:pt x="228" y="215"/>
                    <a:pt x="42" y="175"/>
                    <a:pt x="27" y="171"/>
                  </a:cubicBezTo>
                  <a:close/>
                </a:path>
              </a:pathLst>
            </a:custGeom>
            <a:solidFill>
              <a:schemeClr val="dk1"/>
            </a:solidFill>
            <a:ln>
              <a:noFill/>
            </a:ln>
          </p:spPr>
          <p:txBody>
            <a:bodyPr spcFirstLastPara="1" wrap="square" lIns="90000" tIns="19425" rIns="90000" bIns="19425" anchor="ctr" anchorCtr="1">
              <a:noAutofit/>
            </a:bodyPr>
            <a:lstStyle/>
            <a:p>
              <a:pPr marL="0" marR="0" lvl="0" indent="0" algn="l" rtl="0">
                <a:spcBef>
                  <a:spcPts val="0"/>
                </a:spcBef>
                <a:spcAft>
                  <a:spcPts val="0"/>
                </a:spcAft>
                <a:buNone/>
              </a:pPr>
              <a:endParaRPr sz="1800" b="0" strike="noStrike">
                <a:solidFill>
                  <a:srgbClr val="FFFFFF"/>
                </a:solidFill>
                <a:latin typeface="Arial"/>
                <a:ea typeface="Arial"/>
                <a:cs typeface="Arial"/>
                <a:sym typeface="Arial"/>
              </a:endParaRPr>
            </a:p>
          </p:txBody>
        </p:sp>
      </p:grpSp>
    </p:spTree>
    <p:extLst>
      <p:ext uri="{BB962C8B-B14F-4D97-AF65-F5344CB8AC3E}">
        <p14:creationId xmlns:p14="http://schemas.microsoft.com/office/powerpoint/2010/main" val="2651661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0.36979 0.16544 L 2.77778E-7 -3.95062E-6 " pathEditMode="relative" rAng="0" ptsTypes="AA">
                                      <p:cBhvr>
                                        <p:cTn id="6" dur="750" fill="hold"/>
                                        <p:tgtEl>
                                          <p:spTgt spid="1513"/>
                                        </p:tgtEl>
                                        <p:attrNameLst>
                                          <p:attrName>ppt_x</p:attrName>
                                          <p:attrName>ppt_y</p:attrName>
                                        </p:attrNameLst>
                                      </p:cBhvr>
                                      <p:rCtr x="18524" y="-7932"/>
                                    </p:animMotion>
                                  </p:childTnLst>
                                </p:cTn>
                              </p:par>
                            </p:childTnLst>
                          </p:cTn>
                        </p:par>
                        <p:par>
                          <p:cTn id="7" fill="hold">
                            <p:stCondLst>
                              <p:cond delay="750"/>
                            </p:stCondLst>
                            <p:childTnLst>
                              <p:par>
                                <p:cTn id="8" presetID="22" presetClass="entr" presetSubtype="1" fill="hold" grpId="0" nodeType="after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wipe(up)">
                                      <p:cBhvr>
                                        <p:cTn id="10"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1513" grpId="0"/>
    </p:bldLst>
  </p:timing>
</p:sld>
</file>

<file path=ppt/theme/theme1.xml><?xml version="1.0" encoding="utf-8"?>
<a:theme xmlns:a="http://schemas.openxmlformats.org/drawingml/2006/main" name="Design Inspiration for College by Slidesgo">
  <a:themeElements>
    <a:clrScheme name="Simple Light">
      <a:dk1>
        <a:srgbClr val="1E2320"/>
      </a:dk1>
      <a:lt1>
        <a:srgbClr val="28714D"/>
      </a:lt1>
      <a:dk2>
        <a:srgbClr val="FDE506"/>
      </a:dk2>
      <a:lt2>
        <a:srgbClr val="F05E7B"/>
      </a:lt2>
      <a:accent1>
        <a:srgbClr val="1A59C5"/>
      </a:accent1>
      <a:accent2>
        <a:srgbClr val="FCEEE0"/>
      </a:accent2>
      <a:accent3>
        <a:srgbClr val="FFFFFF"/>
      </a:accent3>
      <a:accent4>
        <a:srgbClr val="FFFFFF"/>
      </a:accent4>
      <a:accent5>
        <a:srgbClr val="FFFFFF"/>
      </a:accent5>
      <a:accent6>
        <a:srgbClr val="FFFFFF"/>
      </a:accent6>
      <a:hlink>
        <a:srgbClr val="1E232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880</TotalTime>
  <Words>2119</Words>
  <Application>Microsoft Macintosh PowerPoint</Application>
  <PresentationFormat>Ekran Gösterisi (16:9)</PresentationFormat>
  <Paragraphs>369</Paragraphs>
  <Slides>49</Slides>
  <Notes>47</Notes>
  <HiddenSlides>0</HiddenSlides>
  <MMClips>0</MMClips>
  <ScaleCrop>false</ScaleCrop>
  <HeadingPairs>
    <vt:vector size="6" baseType="variant">
      <vt:variant>
        <vt:lpstr>Kullanılan Yazı Tipleri</vt:lpstr>
      </vt:variant>
      <vt:variant>
        <vt:i4>13</vt:i4>
      </vt:variant>
      <vt:variant>
        <vt:lpstr>Tema</vt:lpstr>
      </vt:variant>
      <vt:variant>
        <vt:i4>2</vt:i4>
      </vt:variant>
      <vt:variant>
        <vt:lpstr>Slayt Başlıkları</vt:lpstr>
      </vt:variant>
      <vt:variant>
        <vt:i4>49</vt:i4>
      </vt:variant>
    </vt:vector>
  </HeadingPairs>
  <TitlesOfParts>
    <vt:vector size="64" baseType="lpstr">
      <vt:lpstr>Roboto Medium</vt:lpstr>
      <vt:lpstr>Work Sans Black</vt:lpstr>
      <vt:lpstr>Amatic SC</vt:lpstr>
      <vt:lpstr>Calibri</vt:lpstr>
      <vt:lpstr>Proxima Nova Semibold</vt:lpstr>
      <vt:lpstr>Anaheim</vt:lpstr>
      <vt:lpstr>DM Sans</vt:lpstr>
      <vt:lpstr>Dela Gothic One</vt:lpstr>
      <vt:lpstr>Work Sans Medium</vt:lpstr>
      <vt:lpstr>Arial</vt:lpstr>
      <vt:lpstr>Nunito Light</vt:lpstr>
      <vt:lpstr>Work Sans</vt:lpstr>
      <vt:lpstr>Proxima Nova</vt:lpstr>
      <vt:lpstr>Design Inspiration for College by Slidesgo</vt:lpstr>
      <vt:lpstr>Slidesgo Final Pages</vt:lpstr>
      <vt:lpstr>Kullanılan Fontlar</vt:lpstr>
      <vt:lpstr>LGS’ de Bizi Neler Bekliyor?</vt:lpstr>
      <vt:lpstr>Sınav Takvimi</vt:lpstr>
      <vt:lpstr>Başvuru Süreci</vt:lpstr>
      <vt:lpstr>Sınav Günü 1. Oturum</vt:lpstr>
      <vt:lpstr>Sınav Günü 2. Oturum</vt:lpstr>
      <vt:lpstr>Sözel Bölüm</vt:lpstr>
      <vt:lpstr>Sayısal Bölüm</vt:lpstr>
      <vt:lpstr>Standart Puan</vt:lpstr>
      <vt:lpstr>Standart Puan</vt:lpstr>
      <vt:lpstr>Konu Dağılımları </vt:lpstr>
      <vt:lpstr>Konu Dağılımları </vt:lpstr>
      <vt:lpstr>Konu Dağılımları </vt:lpstr>
      <vt:lpstr>Konu Dağılımları </vt:lpstr>
      <vt:lpstr>Konu Dağılımları </vt:lpstr>
      <vt:lpstr>LGS Süreci İçin Tavsiyeler</vt:lpstr>
      <vt:lpstr>Mükemmel ders ortamını beklemeyin.</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PowerPoint Sunusu</vt:lpstr>
      <vt:lpstr>—W. Shakespeare</vt:lpstr>
      <vt:lpstr>Başarılar</vt:lpstr>
      <vt:lpstr>Icon pack</vt:lpstr>
      <vt:lpstr>Alternative resources</vt:lpstr>
      <vt:lpstr>Instructions for use</vt:lpstr>
      <vt:lpstr>Instructions for use (premium users)</vt:lpstr>
      <vt:lpstr>Fonts &amp; colors used</vt:lpstr>
      <vt:lpstr>Storyset</vt:lpstr>
      <vt:lpstr>Use our editable graphic resources...</vt:lpstr>
      <vt:lpstr>PowerPoint Sunusu</vt:lpstr>
      <vt:lpstr>PowerPoint Sunusu</vt:lpstr>
      <vt:lpstr>PowerPoint Sunusu</vt:lpstr>
      <vt:lpstr>PowerPoint Sunusu</vt:lpstr>
      <vt:lpstr>PowerPoint Sunusu</vt:lpstr>
      <vt:lpstr>...and our sets of editable icons</vt:lpstr>
      <vt:lpstr>PowerPoint Sunusu</vt:lpstr>
      <vt:lpstr>PowerPoint Sunusu</vt:lpstr>
      <vt:lpstr>PowerPoint Sunusu</vt:lpstr>
      <vt:lpstr>PowerPoint Sunusu</vt:lpstr>
      <vt:lpstr>Nature Icons</vt:lpstr>
      <vt:lpstr>SEO &amp; Marketing Icons</vt:lpstr>
      <vt:lpstr>PowerPoint Sunusu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LGS’ de Bizi Neler Bekliyor?</dc:title>
  <cp:lastModifiedBy>Microsoft Office User</cp:lastModifiedBy>
  <cp:revision>20</cp:revision>
  <dcterms:modified xsi:type="dcterms:W3CDTF">2024-09-11T07:14:36Z</dcterms:modified>
</cp:coreProperties>
</file>